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7"/>
  </p:notesMasterIdLst>
  <p:sldIdLst>
    <p:sldId id="265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AF536E-DE55-A734-8D52-FCC1FA62C80A}" v="11" dt="2024-06-13T12:55:23.7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4CAF536E-DE55-A734-8D52-FCC1FA62C80A}"/>
    <pc:docChg chg="delSld modSld">
      <pc:chgData name="MacKay, Maggie" userId="S::mmackay@ppg.com::f6553cf9-756f-4341-affe-76c27b9a6150" providerId="AD" clId="Web-{4CAF536E-DE55-A734-8D52-FCC1FA62C80A}" dt="2024-06-13T12:55:17.984" v="8"/>
      <pc:docMkLst>
        <pc:docMk/>
      </pc:docMkLst>
      <pc:sldChg chg="modSp">
        <pc:chgData name="MacKay, Maggie" userId="S::mmackay@ppg.com::f6553cf9-756f-4341-affe-76c27b9a6150" providerId="AD" clId="Web-{4CAF536E-DE55-A734-8D52-FCC1FA62C80A}" dt="2024-06-13T12:55:17.984" v="8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4CAF536E-DE55-A734-8D52-FCC1FA62C80A}" dt="2024-06-13T12:55:17.984" v="8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4CAF536E-DE55-A734-8D52-FCC1FA62C80A}" dt="2024-06-13T12:54:16.733" v="0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58" y="203191"/>
            <a:ext cx="6913970" cy="404813"/>
          </a:xfrm>
        </p:spPr>
        <p:txBody>
          <a:bodyPr/>
          <a:lstStyle/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666" y="627397"/>
            <a:ext cx="6912962" cy="404813"/>
          </a:xfrm>
        </p:spPr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81" y="247145"/>
            <a:ext cx="464464" cy="464343"/>
          </a:xfrm>
        </p:spPr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593020"/>
              </p:ext>
            </p:extLst>
          </p:nvPr>
        </p:nvGraphicFramePr>
        <p:xfrm>
          <a:off x="421428" y="5135900"/>
          <a:ext cx="8843843" cy="14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72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8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702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Stock &amp;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Polyurethane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The 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</a:t>
                      </a:r>
                      <a:r>
                        <a:rPr lang="en-US" sz="1300" kern="120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5257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  <a:r>
                        <a:rPr lang="en-US" sz="13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promotor required: 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Plastics:  TPO, ABS, Nylon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7168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37083"/>
              </p:ext>
            </p:extLst>
          </p:nvPr>
        </p:nvGraphicFramePr>
        <p:xfrm>
          <a:off x="9556154" y="2503425"/>
          <a:ext cx="2329011" cy="116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78146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3214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79566"/>
              </p:ext>
            </p:extLst>
          </p:nvPr>
        </p:nvGraphicFramePr>
        <p:xfrm>
          <a:off x="9556154" y="4006474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Boats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21439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Equipment and Man Lifts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398859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Generators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Locomotives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School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Buses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39689654"/>
              </p:ext>
            </p:extLst>
          </p:nvPr>
        </p:nvGraphicFramePr>
        <p:xfrm>
          <a:off x="421428" y="1858943"/>
          <a:ext cx="875474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9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80677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Lower cost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Offers economical performance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237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gloss range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Tailors final finish to customer requirement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2813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Metallic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Onsite mix line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Increases responsiveness on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5 gallons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45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212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90058" y="1051603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transportation segment this basecoat technology has demonstrated value to our customers.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31478"/>
              </p:ext>
            </p:extLst>
          </p:nvPr>
        </p:nvGraphicFramePr>
        <p:xfrm>
          <a:off x="333376" y="1234018"/>
          <a:ext cx="8861908" cy="1769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and Metallic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Solid: 5-90 Metallic: &gt;70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≤ 3.9  lbs./gal. (≤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467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 time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5 - 10 min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endParaRPr lang="en-US" sz="14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460725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554417"/>
              </p:ext>
            </p:extLst>
          </p:nvPr>
        </p:nvGraphicFramePr>
        <p:xfrm>
          <a:off x="333376" y="3458761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8754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20712"/>
              </p:ext>
            </p:extLst>
          </p:nvPr>
        </p:nvGraphicFramePr>
        <p:xfrm>
          <a:off x="333376" y="5737455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Primers: Liquid - </a:t>
                      </a:r>
                      <a:r>
                        <a:rPr lang="es-ES" sz="1400" i="1" dirty="0" err="1">
                          <a:solidFill>
                            <a:schemeClr val="tx1"/>
                          </a:solidFill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 W43181A, PRU, SEP78278, SEP78284, SEP80613, SEP76001, SEP83052, VRPPE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363326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primed iron phosphate pretreated CRS panels.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75292" y="248773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96552" y="294971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Lower cost topcoat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96552" y="3766872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gloss range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78263" y="4647667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Metallic color palette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96552" y="5452189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Onsite mix line capable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2736" y="3040319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*Excess film thickness will retard dry times.  Do not apply at temperatures below 50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F(10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C). For specific product VOC information refer to the environmental data sheet (EDS).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295" y="2753572"/>
            <a:ext cx="1057258" cy="1057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702" y="3551800"/>
            <a:ext cx="1174625" cy="11746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678" y="4498832"/>
            <a:ext cx="990672" cy="9906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544" y="5171333"/>
            <a:ext cx="1299783" cy="1299783"/>
          </a:xfrm>
          <a:prstGeom prst="rect">
            <a:avLst/>
          </a:prstGeom>
        </p:spPr>
      </p:pic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r="118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9544D79A-9AF0-4313-A2C4-885987CEC5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34E610-3D29-41F8-BCB8-C7AAFFE2F6C2}"/>
</file>

<file path=customXml/itemProps3.xml><?xml version="1.0" encoding="utf-8"?>
<ds:datastoreItem xmlns:ds="http://schemas.openxmlformats.org/officeDocument/2006/customXml" ds:itemID="{87247B3B-D034-48CE-A1E6-6A448703E6A2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7166</TotalTime>
  <Words>348</Words>
  <Application>Microsoft Office PowerPoint</Application>
  <PresentationFormat>Widescreen</PresentationFormat>
  <Paragraphs>98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1_Master slide</vt:lpstr>
      <vt:lpstr>Spectracron® HSL</vt:lpstr>
      <vt:lpstr>PowerPoint Presentation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138</cp:revision>
  <dcterms:created xsi:type="dcterms:W3CDTF">2020-01-17T13:08:26Z</dcterms:created>
  <dcterms:modified xsi:type="dcterms:W3CDTF">2024-06-13T12:55:24Z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