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4"/>
  </p:sldMasterIdLst>
  <p:notesMasterIdLst>
    <p:notesMasterId r:id="rId8"/>
  </p:notesMasterIdLst>
  <p:sldIdLst>
    <p:sldId id="265" r:id="rId5"/>
    <p:sldId id="263" r:id="rId6"/>
    <p:sldId id="264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15209B7-75C9-B500-5053-DC5DD340EB1B}" v="51" dt="2024-06-13T13:02:03.54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31" autoAdjust="0"/>
    <p:restoredTop sz="94928" autoAdjust="0"/>
  </p:normalViewPr>
  <p:slideViewPr>
    <p:cSldViewPr snapToGrid="0">
      <p:cViewPr varScale="1">
        <p:scale>
          <a:sx n="61" d="100"/>
          <a:sy n="61" d="100"/>
        </p:scale>
        <p:origin x="87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cKay, Maggie" userId="S::mmackay@ppg.com::f6553cf9-756f-4341-affe-76c27b9a6150" providerId="AD" clId="Web-{615209B7-75C9-B500-5053-DC5DD340EB1B}"/>
    <pc:docChg chg="delSld modSld">
      <pc:chgData name="MacKay, Maggie" userId="S::mmackay@ppg.com::f6553cf9-756f-4341-affe-76c27b9a6150" providerId="AD" clId="Web-{615209B7-75C9-B500-5053-DC5DD340EB1B}" dt="2024-06-13T13:02:02.437" v="37" actId="20577"/>
      <pc:docMkLst>
        <pc:docMk/>
      </pc:docMkLst>
      <pc:sldChg chg="modSp">
        <pc:chgData name="MacKay, Maggie" userId="S::mmackay@ppg.com::f6553cf9-756f-4341-affe-76c27b9a6150" providerId="AD" clId="Web-{615209B7-75C9-B500-5053-DC5DD340EB1B}" dt="2024-06-13T13:02:02.437" v="37" actId="20577"/>
        <pc:sldMkLst>
          <pc:docMk/>
          <pc:sldMk cId="3512850345" sldId="263"/>
        </pc:sldMkLst>
        <pc:spChg chg="mod">
          <ac:chgData name="MacKay, Maggie" userId="S::mmackay@ppg.com::f6553cf9-756f-4341-affe-76c27b9a6150" providerId="AD" clId="Web-{615209B7-75C9-B500-5053-DC5DD340EB1B}" dt="2024-06-13T13:02:02.437" v="37" actId="20577"/>
          <ac:spMkLst>
            <pc:docMk/>
            <pc:sldMk cId="3512850345" sldId="263"/>
            <ac:spMk id="9" creationId="{A216EC8B-A734-4D2A-A75A-F561B5E4282D}"/>
          </ac:spMkLst>
        </pc:spChg>
        <pc:graphicFrameChg chg="modGraphic">
          <ac:chgData name="MacKay, Maggie" userId="S::mmackay@ppg.com::f6553cf9-756f-4341-affe-76c27b9a6150" providerId="AD" clId="Web-{615209B7-75C9-B500-5053-DC5DD340EB1B}" dt="2024-06-13T13:01:24.750" v="31"/>
          <ac:graphicFrameMkLst>
            <pc:docMk/>
            <pc:sldMk cId="3512850345" sldId="263"/>
            <ac:graphicFrameMk id="11" creationId="{BC9A1CDA-0EAA-4C88-8611-6AB3633B1D83}"/>
          </ac:graphicFrameMkLst>
        </pc:graphicFrameChg>
        <pc:graphicFrameChg chg="mod modGraphic">
          <ac:chgData name="MacKay, Maggie" userId="S::mmackay@ppg.com::f6553cf9-756f-4341-affe-76c27b9a6150" providerId="AD" clId="Web-{615209B7-75C9-B500-5053-DC5DD340EB1B}" dt="2024-06-13T13:01:13.937" v="30"/>
          <ac:graphicFrameMkLst>
            <pc:docMk/>
            <pc:sldMk cId="3512850345" sldId="263"/>
            <ac:graphicFrameMk id="28" creationId="{CFBBC322-FC34-4151-A72C-5F73851602E6}"/>
          </ac:graphicFrameMkLst>
        </pc:graphicFrameChg>
      </pc:sldChg>
      <pc:sldChg chg="modSp">
        <pc:chgData name="MacKay, Maggie" userId="S::mmackay@ppg.com::f6553cf9-756f-4341-affe-76c27b9a6150" providerId="AD" clId="Web-{615209B7-75C9-B500-5053-DC5DD340EB1B}" dt="2024-06-13T13:01:55.078" v="35" actId="20577"/>
        <pc:sldMkLst>
          <pc:docMk/>
          <pc:sldMk cId="1134351855" sldId="264"/>
        </pc:sldMkLst>
        <pc:spChg chg="mod">
          <ac:chgData name="MacKay, Maggie" userId="S::mmackay@ppg.com::f6553cf9-756f-4341-affe-76c27b9a6150" providerId="AD" clId="Web-{615209B7-75C9-B500-5053-DC5DD340EB1B}" dt="2024-06-13T13:01:55.078" v="35" actId="20577"/>
          <ac:spMkLst>
            <pc:docMk/>
            <pc:sldMk cId="1134351855" sldId="264"/>
            <ac:spMk id="9" creationId="{A216EC8B-A734-4D2A-A75A-F561B5E4282D}"/>
          </ac:spMkLst>
        </pc:spChg>
      </pc:sldChg>
      <pc:sldChg chg="modSp">
        <pc:chgData name="MacKay, Maggie" userId="S::mmackay@ppg.com::f6553cf9-756f-4341-affe-76c27b9a6150" providerId="AD" clId="Web-{615209B7-75C9-B500-5053-DC5DD340EB1B}" dt="2024-06-13T13:00:58.281" v="26"/>
        <pc:sldMkLst>
          <pc:docMk/>
          <pc:sldMk cId="4111900939" sldId="265"/>
        </pc:sldMkLst>
        <pc:spChg chg="mod">
          <ac:chgData name="MacKay, Maggie" userId="S::mmackay@ppg.com::f6553cf9-756f-4341-affe-76c27b9a6150" providerId="AD" clId="Web-{615209B7-75C9-B500-5053-DC5DD340EB1B}" dt="2024-06-13T13:00:30.828" v="2" actId="20577"/>
          <ac:spMkLst>
            <pc:docMk/>
            <pc:sldMk cId="4111900939" sldId="265"/>
            <ac:spMk id="9" creationId="{A216EC8B-A734-4D2A-A75A-F561B5E4282D}"/>
          </ac:spMkLst>
        </pc:spChg>
        <pc:graphicFrameChg chg="mod modGraphic">
          <ac:chgData name="MacKay, Maggie" userId="S::mmackay@ppg.com::f6553cf9-756f-4341-affe-76c27b9a6150" providerId="AD" clId="Web-{615209B7-75C9-B500-5053-DC5DD340EB1B}" dt="2024-06-13T13:00:58.281" v="26"/>
          <ac:graphicFrameMkLst>
            <pc:docMk/>
            <pc:sldMk cId="4111900939" sldId="265"/>
            <ac:graphicFrameMk id="58" creationId="{E682002C-3F7F-431B-947F-DCF3A19DECC2}"/>
          </ac:graphicFrameMkLst>
        </pc:graphicFrameChg>
      </pc:sldChg>
      <pc:sldChg chg="del">
        <pc:chgData name="MacKay, Maggie" userId="S::mmackay@ppg.com::f6553cf9-756f-4341-affe-76c27b9a6150" providerId="AD" clId="Web-{615209B7-75C9-B500-5053-DC5DD340EB1B}" dt="2024-06-13T13:01:35.375" v="32"/>
        <pc:sldMkLst>
          <pc:docMk/>
          <pc:sldMk cId="2086444562" sldId="268"/>
        </pc:sldMkLst>
      </pc:sldChg>
      <pc:sldChg chg="del">
        <pc:chgData name="MacKay, Maggie" userId="S::mmackay@ppg.com::f6553cf9-756f-4341-affe-76c27b9a6150" providerId="AD" clId="Web-{615209B7-75C9-B500-5053-DC5DD340EB1B}" dt="2024-06-13T13:01:37.797" v="33"/>
        <pc:sldMkLst>
          <pc:docMk/>
          <pc:sldMk cId="2818708019" sldId="272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F64FBC-180E-4132-B8AE-6EB642E4BC08}" type="datetimeFigureOut">
              <a:rPr lang="en-US" smtClean="0"/>
              <a:t>6/13/2024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333C01-473B-4079-9F15-6F0678FEB0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5456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333C01-473B-4079-9F15-6F0678FEB08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8358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333C01-473B-4079-9F15-6F0678FEB08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21521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2883" y="2947135"/>
            <a:ext cx="8457972" cy="984333"/>
          </a:xfrm>
        </p:spPr>
        <p:txBody>
          <a:bodyPr anchor="b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2883" y="3999203"/>
            <a:ext cx="8457972" cy="640767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12883" y="4779107"/>
            <a:ext cx="3303862" cy="365125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>
              <a:defRPr sz="1000">
                <a:solidFill>
                  <a:schemeClr val="tx1"/>
                </a:solidFill>
                <a:latin typeface="+mn-lt"/>
                <a:cs typeface="Arial"/>
              </a:defRPr>
            </a:lvl1pPr>
          </a:lstStyle>
          <a:p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38F46E6-B30F-4BB4-8F82-08AD4C6EA83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4032" y="5851212"/>
            <a:ext cx="1060725" cy="822309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0737FA42-C06C-4BE0-AE35-B6EF2728CBF5}"/>
              </a:ext>
            </a:extLst>
          </p:cNvPr>
          <p:cNvSpPr/>
          <p:nvPr userDrawn="1"/>
        </p:nvSpPr>
        <p:spPr>
          <a:xfrm>
            <a:off x="8485838" y="1"/>
            <a:ext cx="3706162" cy="48212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/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9FCFEBA5-E832-4F45-9A7E-E488F4C2670A}"/>
              </a:ext>
            </a:extLst>
          </p:cNvPr>
          <p:cNvSpPr/>
          <p:nvPr userDrawn="1"/>
        </p:nvSpPr>
        <p:spPr>
          <a:xfrm>
            <a:off x="0" y="316"/>
            <a:ext cx="9077242" cy="482776"/>
          </a:xfrm>
          <a:custGeom>
            <a:avLst/>
            <a:gdLst>
              <a:gd name="connsiteX0" fmla="*/ 0 w 6709251"/>
              <a:gd name="connsiteY0" fmla="*/ 0 h 182880"/>
              <a:gd name="connsiteX1" fmla="*/ 6709251 w 6709251"/>
              <a:gd name="connsiteY1" fmla="*/ 0 h 182880"/>
              <a:gd name="connsiteX2" fmla="*/ 6709251 w 6709251"/>
              <a:gd name="connsiteY2" fmla="*/ 182880 h 182880"/>
              <a:gd name="connsiteX3" fmla="*/ 0 w 6709251"/>
              <a:gd name="connsiteY3" fmla="*/ 182880 h 182880"/>
              <a:gd name="connsiteX4" fmla="*/ 0 w 6709251"/>
              <a:gd name="connsiteY4" fmla="*/ 0 h 182880"/>
              <a:gd name="connsiteX0" fmla="*/ 0 w 7073510"/>
              <a:gd name="connsiteY0" fmla="*/ 0 h 182880"/>
              <a:gd name="connsiteX1" fmla="*/ 7073510 w 7073510"/>
              <a:gd name="connsiteY1" fmla="*/ 0 h 182880"/>
              <a:gd name="connsiteX2" fmla="*/ 6709251 w 7073510"/>
              <a:gd name="connsiteY2" fmla="*/ 182880 h 182880"/>
              <a:gd name="connsiteX3" fmla="*/ 0 w 7073510"/>
              <a:gd name="connsiteY3" fmla="*/ 182880 h 182880"/>
              <a:gd name="connsiteX4" fmla="*/ 0 w 7073510"/>
              <a:gd name="connsiteY4" fmla="*/ 0 h 182880"/>
              <a:gd name="connsiteX0" fmla="*/ 0 w 8678702"/>
              <a:gd name="connsiteY0" fmla="*/ 0 h 182880"/>
              <a:gd name="connsiteX1" fmla="*/ 8678702 w 8678702"/>
              <a:gd name="connsiteY1" fmla="*/ 0 h 182880"/>
              <a:gd name="connsiteX2" fmla="*/ 8314443 w 8678702"/>
              <a:gd name="connsiteY2" fmla="*/ 182880 h 182880"/>
              <a:gd name="connsiteX3" fmla="*/ 1605192 w 8678702"/>
              <a:gd name="connsiteY3" fmla="*/ 182880 h 182880"/>
              <a:gd name="connsiteX4" fmla="*/ 0 w 8678702"/>
              <a:gd name="connsiteY4" fmla="*/ 0 h 182880"/>
              <a:gd name="connsiteX0" fmla="*/ 0 w 8678702"/>
              <a:gd name="connsiteY0" fmla="*/ 0 h 186220"/>
              <a:gd name="connsiteX1" fmla="*/ 8678702 w 8678702"/>
              <a:gd name="connsiteY1" fmla="*/ 0 h 186220"/>
              <a:gd name="connsiteX2" fmla="*/ 8314443 w 8678702"/>
              <a:gd name="connsiteY2" fmla="*/ 182880 h 186220"/>
              <a:gd name="connsiteX3" fmla="*/ 6661 w 8678702"/>
              <a:gd name="connsiteY3" fmla="*/ 186220 h 186220"/>
              <a:gd name="connsiteX4" fmla="*/ 0 w 8678702"/>
              <a:gd name="connsiteY4" fmla="*/ 0 h 186220"/>
              <a:gd name="connsiteX0" fmla="*/ 133211 w 8672041"/>
              <a:gd name="connsiteY0" fmla="*/ 50097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133211 w 8672041"/>
              <a:gd name="connsiteY4" fmla="*/ 50097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0 w 8674979"/>
              <a:gd name="connsiteY0" fmla="*/ 3340 h 186220"/>
              <a:gd name="connsiteX1" fmla="*/ 8674979 w 8674979"/>
              <a:gd name="connsiteY1" fmla="*/ 0 h 186220"/>
              <a:gd name="connsiteX2" fmla="*/ 8310720 w 8674979"/>
              <a:gd name="connsiteY2" fmla="*/ 182880 h 186220"/>
              <a:gd name="connsiteX3" fmla="*/ 2938 w 8674979"/>
              <a:gd name="connsiteY3" fmla="*/ 186220 h 186220"/>
              <a:gd name="connsiteX4" fmla="*/ 0 w 8674979"/>
              <a:gd name="connsiteY4" fmla="*/ 3340 h 186220"/>
              <a:gd name="connsiteX0" fmla="*/ 0 w 8674979"/>
              <a:gd name="connsiteY0" fmla="*/ 0 h 189166"/>
              <a:gd name="connsiteX1" fmla="*/ 8674979 w 8674979"/>
              <a:gd name="connsiteY1" fmla="*/ 2946 h 189166"/>
              <a:gd name="connsiteX2" fmla="*/ 8310720 w 8674979"/>
              <a:gd name="connsiteY2" fmla="*/ 185826 h 189166"/>
              <a:gd name="connsiteX3" fmla="*/ 2938 w 8674979"/>
              <a:gd name="connsiteY3" fmla="*/ 189166 h 189166"/>
              <a:gd name="connsiteX4" fmla="*/ 0 w 8674979"/>
              <a:gd name="connsiteY4" fmla="*/ 0 h 189166"/>
              <a:gd name="connsiteX0" fmla="*/ 0 w 8674979"/>
              <a:gd name="connsiteY0" fmla="*/ 444 h 189610"/>
              <a:gd name="connsiteX1" fmla="*/ 8674979 w 8674979"/>
              <a:gd name="connsiteY1" fmla="*/ 0 h 189610"/>
              <a:gd name="connsiteX2" fmla="*/ 8310720 w 8674979"/>
              <a:gd name="connsiteY2" fmla="*/ 186270 h 189610"/>
              <a:gd name="connsiteX3" fmla="*/ 2938 w 8674979"/>
              <a:gd name="connsiteY3" fmla="*/ 189610 h 189610"/>
              <a:gd name="connsiteX4" fmla="*/ 0 w 8674979"/>
              <a:gd name="connsiteY4" fmla="*/ 444 h 189610"/>
              <a:gd name="connsiteX0" fmla="*/ 0 w 8674979"/>
              <a:gd name="connsiteY0" fmla="*/ 444 h 189660"/>
              <a:gd name="connsiteX1" fmla="*/ 8674979 w 8674979"/>
              <a:gd name="connsiteY1" fmla="*/ 0 h 189660"/>
              <a:gd name="connsiteX2" fmla="*/ 8310720 w 8674979"/>
              <a:gd name="connsiteY2" fmla="*/ 189660 h 189660"/>
              <a:gd name="connsiteX3" fmla="*/ 2938 w 8674979"/>
              <a:gd name="connsiteY3" fmla="*/ 189610 h 189660"/>
              <a:gd name="connsiteX4" fmla="*/ 0 w 8674979"/>
              <a:gd name="connsiteY4" fmla="*/ 444 h 189660"/>
              <a:gd name="connsiteX0" fmla="*/ 0 w 10119577"/>
              <a:gd name="connsiteY0" fmla="*/ 0 h 189216"/>
              <a:gd name="connsiteX1" fmla="*/ 10119577 w 10119577"/>
              <a:gd name="connsiteY1" fmla="*/ 686 h 189216"/>
              <a:gd name="connsiteX2" fmla="*/ 8310720 w 10119577"/>
              <a:gd name="connsiteY2" fmla="*/ 189216 h 189216"/>
              <a:gd name="connsiteX3" fmla="*/ 2938 w 10119577"/>
              <a:gd name="connsiteY3" fmla="*/ 189166 h 189216"/>
              <a:gd name="connsiteX4" fmla="*/ 0 w 10119577"/>
              <a:gd name="connsiteY4" fmla="*/ 0 h 189216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10004 w 10129581"/>
              <a:gd name="connsiteY0" fmla="*/ 173 h 189389"/>
              <a:gd name="connsiteX1" fmla="*/ 10129581 w 10129581"/>
              <a:gd name="connsiteY1" fmla="*/ 0 h 189389"/>
              <a:gd name="connsiteX2" fmla="*/ 8320724 w 10129581"/>
              <a:gd name="connsiteY2" fmla="*/ 189389 h 189389"/>
              <a:gd name="connsiteX3" fmla="*/ 57 w 10129581"/>
              <a:gd name="connsiteY3" fmla="*/ 189339 h 189389"/>
              <a:gd name="connsiteX4" fmla="*/ 10004 w 10129581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15823 w 10119577"/>
              <a:gd name="connsiteY3" fmla="*/ 189339 h 189389"/>
              <a:gd name="connsiteX4" fmla="*/ 0 w 10119577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0 w 21540281"/>
              <a:gd name="connsiteY0" fmla="*/ 9120 h 189389"/>
              <a:gd name="connsiteX1" fmla="*/ 21540281 w 21540281"/>
              <a:gd name="connsiteY1" fmla="*/ 0 h 189389"/>
              <a:gd name="connsiteX2" fmla="*/ 19731424 w 21540281"/>
              <a:gd name="connsiteY2" fmla="*/ 189389 h 189389"/>
              <a:gd name="connsiteX3" fmla="*/ 11423642 w 21540281"/>
              <a:gd name="connsiteY3" fmla="*/ 189339 h 189389"/>
              <a:gd name="connsiteX4" fmla="*/ 0 w 21540281"/>
              <a:gd name="connsiteY4" fmla="*/ 9120 h 189389"/>
              <a:gd name="connsiteX0" fmla="*/ 0 w 21540281"/>
              <a:gd name="connsiteY0" fmla="*/ 9120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9120 h 192321"/>
              <a:gd name="connsiteX0" fmla="*/ 0 w 21540281"/>
              <a:gd name="connsiteY0" fmla="*/ 6138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6138 h 192321"/>
              <a:gd name="connsiteX0" fmla="*/ 2579162 w 24119443"/>
              <a:gd name="connsiteY0" fmla="*/ 6138 h 192321"/>
              <a:gd name="connsiteX1" fmla="*/ 24119443 w 24119443"/>
              <a:gd name="connsiteY1" fmla="*/ 0 h 192321"/>
              <a:gd name="connsiteX2" fmla="*/ 22310586 w 24119443"/>
              <a:gd name="connsiteY2" fmla="*/ 189389 h 192321"/>
              <a:gd name="connsiteX3" fmla="*/ 2582104 w 24119443"/>
              <a:gd name="connsiteY3" fmla="*/ 192321 h 192321"/>
              <a:gd name="connsiteX4" fmla="*/ 2579162 w 24119443"/>
              <a:gd name="connsiteY4" fmla="*/ 6138 h 192321"/>
              <a:gd name="connsiteX0" fmla="*/ 1459081 w 22999362"/>
              <a:gd name="connsiteY0" fmla="*/ 6138 h 192321"/>
              <a:gd name="connsiteX1" fmla="*/ 22999362 w 22999362"/>
              <a:gd name="connsiteY1" fmla="*/ 0 h 192321"/>
              <a:gd name="connsiteX2" fmla="*/ 21190505 w 22999362"/>
              <a:gd name="connsiteY2" fmla="*/ 189389 h 192321"/>
              <a:gd name="connsiteX3" fmla="*/ 1462023 w 22999362"/>
              <a:gd name="connsiteY3" fmla="*/ 192321 h 192321"/>
              <a:gd name="connsiteX4" fmla="*/ 1459081 w 22999362"/>
              <a:gd name="connsiteY4" fmla="*/ 6138 h 192321"/>
              <a:gd name="connsiteX0" fmla="*/ 2579108 w 24119389"/>
              <a:gd name="connsiteY0" fmla="*/ 6138 h 192321"/>
              <a:gd name="connsiteX1" fmla="*/ 24119389 w 24119389"/>
              <a:gd name="connsiteY1" fmla="*/ 0 h 192321"/>
              <a:gd name="connsiteX2" fmla="*/ 22310532 w 24119389"/>
              <a:gd name="connsiteY2" fmla="*/ 189389 h 192321"/>
              <a:gd name="connsiteX3" fmla="*/ 2582050 w 24119389"/>
              <a:gd name="connsiteY3" fmla="*/ 192321 h 192321"/>
              <a:gd name="connsiteX4" fmla="*/ 2579108 w 24119389"/>
              <a:gd name="connsiteY4" fmla="*/ 6138 h 192321"/>
              <a:gd name="connsiteX0" fmla="*/ 1594923 w 23135204"/>
              <a:gd name="connsiteY0" fmla="*/ 6138 h 192321"/>
              <a:gd name="connsiteX1" fmla="*/ 23135204 w 23135204"/>
              <a:gd name="connsiteY1" fmla="*/ 0 h 192321"/>
              <a:gd name="connsiteX2" fmla="*/ 21326347 w 23135204"/>
              <a:gd name="connsiteY2" fmla="*/ 189389 h 192321"/>
              <a:gd name="connsiteX3" fmla="*/ 1597865 w 23135204"/>
              <a:gd name="connsiteY3" fmla="*/ 192321 h 192321"/>
              <a:gd name="connsiteX4" fmla="*/ 1594923 w 23135204"/>
              <a:gd name="connsiteY4" fmla="*/ 6138 h 192321"/>
              <a:gd name="connsiteX0" fmla="*/ 1 w 21540282"/>
              <a:gd name="connsiteY0" fmla="*/ 6138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1 w 21540282"/>
              <a:gd name="connsiteY4" fmla="*/ 6138 h 192321"/>
              <a:gd name="connsiteX0" fmla="*/ 0 w 21540282"/>
              <a:gd name="connsiteY0" fmla="*/ 3156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156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2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89512"/>
              <a:gd name="connsiteX1" fmla="*/ 21540282 w 21540282"/>
              <a:gd name="connsiteY1" fmla="*/ 0 h 189512"/>
              <a:gd name="connsiteX2" fmla="*/ 19731425 w 21540282"/>
              <a:gd name="connsiteY2" fmla="*/ 189389 h 189512"/>
              <a:gd name="connsiteX3" fmla="*/ 2942 w 21540282"/>
              <a:gd name="connsiteY3" fmla="*/ 189512 h 189512"/>
              <a:gd name="connsiteX4" fmla="*/ 0 w 21540282"/>
              <a:gd name="connsiteY4" fmla="*/ 347 h 189512"/>
              <a:gd name="connsiteX0" fmla="*/ 0 w 20903501"/>
              <a:gd name="connsiteY0" fmla="*/ 347 h 189512"/>
              <a:gd name="connsiteX1" fmla="*/ 20903501 w 20903501"/>
              <a:gd name="connsiteY1" fmla="*/ 0 h 189512"/>
              <a:gd name="connsiteX2" fmla="*/ 19731425 w 20903501"/>
              <a:gd name="connsiteY2" fmla="*/ 189389 h 189512"/>
              <a:gd name="connsiteX3" fmla="*/ 2942 w 20903501"/>
              <a:gd name="connsiteY3" fmla="*/ 189512 h 189512"/>
              <a:gd name="connsiteX4" fmla="*/ 0 w 20903501"/>
              <a:gd name="connsiteY4" fmla="*/ 347 h 189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03501" h="189512">
                <a:moveTo>
                  <a:pt x="0" y="347"/>
                </a:moveTo>
                <a:lnTo>
                  <a:pt x="20903501" y="0"/>
                </a:lnTo>
                <a:lnTo>
                  <a:pt x="19731425" y="189389"/>
                </a:lnTo>
                <a:lnTo>
                  <a:pt x="2942" y="189512"/>
                </a:lnTo>
                <a:cubicBezTo>
                  <a:pt x="1961" y="125521"/>
                  <a:pt x="981" y="64338"/>
                  <a:pt x="0" y="3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33272393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Column_Left Two Quadra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1"/>
            <a:ext cx="11670783" cy="859536"/>
          </a:xfrm>
        </p:spPr>
        <p:txBody>
          <a:bodyPr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idx="14"/>
          </p:nvPr>
        </p:nvSpPr>
        <p:spPr>
          <a:xfrm>
            <a:off x="6285470" y="1272033"/>
            <a:ext cx="5698196" cy="4716021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idx="15"/>
          </p:nvPr>
        </p:nvSpPr>
        <p:spPr>
          <a:xfrm>
            <a:off x="312882" y="1272033"/>
            <a:ext cx="5697434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2"/>
          <p:cNvSpPr>
            <a:spLocks noGrp="1"/>
          </p:cNvSpPr>
          <p:nvPr>
            <p:ph idx="16"/>
          </p:nvPr>
        </p:nvSpPr>
        <p:spPr>
          <a:xfrm>
            <a:off x="312882" y="3740212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19388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adra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1"/>
            <a:ext cx="11670783" cy="859536"/>
          </a:xfrm>
        </p:spPr>
        <p:txBody>
          <a:bodyPr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Content Placeholder 2"/>
          <p:cNvSpPr>
            <a:spLocks noGrp="1"/>
          </p:cNvSpPr>
          <p:nvPr>
            <p:ph idx="15"/>
          </p:nvPr>
        </p:nvSpPr>
        <p:spPr>
          <a:xfrm>
            <a:off x="312882" y="1272029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Content Placeholder 2"/>
          <p:cNvSpPr>
            <a:spLocks noGrp="1"/>
          </p:cNvSpPr>
          <p:nvPr>
            <p:ph idx="16"/>
          </p:nvPr>
        </p:nvSpPr>
        <p:spPr>
          <a:xfrm>
            <a:off x="312882" y="3740212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Content Placeholder 2"/>
          <p:cNvSpPr>
            <a:spLocks noGrp="1"/>
          </p:cNvSpPr>
          <p:nvPr>
            <p:ph idx="17"/>
          </p:nvPr>
        </p:nvSpPr>
        <p:spPr>
          <a:xfrm>
            <a:off x="6285470" y="1272029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Content Placeholder 2"/>
          <p:cNvSpPr>
            <a:spLocks noGrp="1"/>
          </p:cNvSpPr>
          <p:nvPr>
            <p:ph idx="18"/>
          </p:nvPr>
        </p:nvSpPr>
        <p:spPr>
          <a:xfrm>
            <a:off x="6285470" y="3740212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51373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12883" y="323849"/>
            <a:ext cx="11670783" cy="8595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65763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0956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12883" y="323849"/>
            <a:ext cx="11670783" cy="859536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Internal Only</a:t>
            </a:r>
          </a:p>
        </p:txBody>
      </p:sp>
    </p:spTree>
    <p:extLst>
      <p:ext uri="{BB962C8B-B14F-4D97-AF65-F5344CB8AC3E}">
        <p14:creationId xmlns:p14="http://schemas.microsoft.com/office/powerpoint/2010/main" val="6863861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0"/>
            <a:ext cx="4011084" cy="1162050"/>
          </a:xfrm>
        </p:spPr>
        <p:txBody>
          <a:bodyPr anchor="t" anchorCtr="0">
            <a:normAutofit/>
          </a:bodyPr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2883" y="1530351"/>
            <a:ext cx="4011084" cy="4467226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4"/>
          </p:nvPr>
        </p:nvSpPr>
        <p:spPr>
          <a:xfrm>
            <a:off x="4497716" y="323850"/>
            <a:ext cx="7484679" cy="5673726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09189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2883" y="5274398"/>
            <a:ext cx="11670783" cy="72318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312882" y="1274832"/>
            <a:ext cx="11670783" cy="39002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itle 3"/>
          <p:cNvSpPr>
            <a:spLocks noGrp="1"/>
          </p:cNvSpPr>
          <p:nvPr>
            <p:ph type="title"/>
          </p:nvPr>
        </p:nvSpPr>
        <p:spPr>
          <a:xfrm>
            <a:off x="312882" y="323848"/>
            <a:ext cx="11670783" cy="8595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0692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Divider Slide w/ Larg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BF9A1C9A-F66A-4F53-BCBE-1225293CDD7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276602" y="0"/>
            <a:ext cx="8915399" cy="6858000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ADF90EB-CB6E-41AF-8D0A-2F62955DD4F4}"/>
              </a:ext>
            </a:extLst>
          </p:cNvPr>
          <p:cNvGrpSpPr/>
          <p:nvPr userDrawn="1"/>
        </p:nvGrpSpPr>
        <p:grpSpPr>
          <a:xfrm>
            <a:off x="0" y="-1"/>
            <a:ext cx="6772276" cy="6858002"/>
            <a:chOff x="0" y="-1"/>
            <a:chExt cx="6772276" cy="6858001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6FCBAA65-0333-4381-96C2-CF9183ADE7B5}"/>
                </a:ext>
              </a:extLst>
            </p:cNvPr>
            <p:cNvGrpSpPr/>
            <p:nvPr userDrawn="1"/>
          </p:nvGrpSpPr>
          <p:grpSpPr>
            <a:xfrm>
              <a:off x="312883" y="0"/>
              <a:ext cx="6459393" cy="6858000"/>
              <a:chOff x="1332057" y="-1"/>
              <a:chExt cx="6459393" cy="6858000"/>
            </a:xfrm>
            <a:solidFill>
              <a:schemeClr val="accent2"/>
            </a:solidFill>
          </p:grpSpPr>
          <p:sp>
            <p:nvSpPr>
              <p:cNvPr id="24" name="Right Triangle 23">
                <a:extLst>
                  <a:ext uri="{FF2B5EF4-FFF2-40B4-BE49-F238E27FC236}">
                    <a16:creationId xmlns:a16="http://schemas.microsoft.com/office/drawing/2014/main" id="{F6CCE0B0-6310-4670-B6E2-D142F66F4324}"/>
                  </a:ext>
                </a:extLst>
              </p:cNvPr>
              <p:cNvSpPr/>
              <p:nvPr/>
            </p:nvSpPr>
            <p:spPr>
              <a:xfrm flipV="1">
                <a:off x="4295775" y="-1"/>
                <a:ext cx="3495675" cy="6858000"/>
              </a:xfrm>
              <a:prstGeom prst="rtTriangle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799"/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B65A38C7-E177-4D03-8983-B07BED104470}"/>
                  </a:ext>
                </a:extLst>
              </p:cNvPr>
              <p:cNvSpPr/>
              <p:nvPr/>
            </p:nvSpPr>
            <p:spPr>
              <a:xfrm>
                <a:off x="1332057" y="0"/>
                <a:ext cx="2963718" cy="6857999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063"/>
                <a:endParaRPr lang="en-US" sz="1798">
                  <a:solidFill>
                    <a:prstClr val="white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9AB134FF-C4C1-495F-B87D-8D572E727470}"/>
                </a:ext>
              </a:extLst>
            </p:cNvPr>
            <p:cNvGrpSpPr/>
            <p:nvPr userDrawn="1"/>
          </p:nvGrpSpPr>
          <p:grpSpPr>
            <a:xfrm>
              <a:off x="0" y="-1"/>
              <a:ext cx="6459393" cy="6858000"/>
              <a:chOff x="1332057" y="-1"/>
              <a:chExt cx="6459393" cy="6858000"/>
            </a:xfrm>
          </p:grpSpPr>
          <p:sp>
            <p:nvSpPr>
              <p:cNvPr id="21" name="Right Triangle 20">
                <a:extLst>
                  <a:ext uri="{FF2B5EF4-FFF2-40B4-BE49-F238E27FC236}">
                    <a16:creationId xmlns:a16="http://schemas.microsoft.com/office/drawing/2014/main" id="{3573119E-A65F-407F-BA27-6C32D71E69BF}"/>
                  </a:ext>
                </a:extLst>
              </p:cNvPr>
              <p:cNvSpPr/>
              <p:nvPr/>
            </p:nvSpPr>
            <p:spPr>
              <a:xfrm flipV="1">
                <a:off x="4295775" y="-1"/>
                <a:ext cx="3495675" cy="6858000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799"/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E19F1032-AD6E-418E-BAFC-3DF025AA81EA}"/>
                  </a:ext>
                </a:extLst>
              </p:cNvPr>
              <p:cNvSpPr/>
              <p:nvPr/>
            </p:nvSpPr>
            <p:spPr>
              <a:xfrm>
                <a:off x="1332057" y="0"/>
                <a:ext cx="2963718" cy="685799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063"/>
                <a:endParaRPr lang="en-US" sz="1798">
                  <a:solidFill>
                    <a:prstClr val="white"/>
                  </a:solidFill>
                  <a:latin typeface="Arial" panose="020B0604020202020204"/>
                </a:endParaRPr>
              </a:p>
            </p:txBody>
          </p:sp>
        </p:grpSp>
      </p:grpSp>
      <p:sp>
        <p:nvSpPr>
          <p:cNvPr id="19" name="Right Triangle 18">
            <a:extLst>
              <a:ext uri="{FF2B5EF4-FFF2-40B4-BE49-F238E27FC236}">
                <a16:creationId xmlns:a16="http://schemas.microsoft.com/office/drawing/2014/main" id="{184934F2-4174-47B7-818E-4B5B075E89B5}"/>
              </a:ext>
            </a:extLst>
          </p:cNvPr>
          <p:cNvSpPr/>
          <p:nvPr userDrawn="1"/>
        </p:nvSpPr>
        <p:spPr>
          <a:xfrm rot="10800000" flipV="1">
            <a:off x="10594670" y="3724276"/>
            <a:ext cx="1597329" cy="3133725"/>
          </a:xfrm>
          <a:prstGeom prst="rtTriangl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white">
          <a:xfrm>
            <a:off x="617683" y="609601"/>
            <a:ext cx="4400792" cy="1382060"/>
          </a:xfrm>
        </p:spPr>
        <p:txBody>
          <a:bodyPr anchor="b">
            <a:normAutofit/>
          </a:bodyPr>
          <a:lstStyle>
            <a:lvl1pPr>
              <a:lnSpc>
                <a:spcPct val="90000"/>
              </a:lnSpc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white">
          <a:xfrm>
            <a:off x="617683" y="2059397"/>
            <a:ext cx="4400792" cy="640767"/>
          </a:xfrm>
        </p:spPr>
        <p:txBody>
          <a:bodyPr>
            <a:normAutofit/>
          </a:bodyPr>
          <a:lstStyle>
            <a:lvl1pPr marL="0" indent="0" algn="l">
              <a:buNone/>
              <a:defRPr sz="1999">
                <a:solidFill>
                  <a:schemeClr val="bg1"/>
                </a:solidFill>
              </a:defRPr>
            </a:lvl1pPr>
            <a:lvl2pPr marL="4570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2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3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5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7687" y="6171892"/>
            <a:ext cx="647072" cy="501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5610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/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AD9D9EF-93A8-4AD0-9293-A912F1609535}"/>
              </a:ext>
            </a:extLst>
          </p:cNvPr>
          <p:cNvSpPr/>
          <p:nvPr userDrawn="1"/>
        </p:nvSpPr>
        <p:spPr>
          <a:xfrm>
            <a:off x="8485838" y="1411870"/>
            <a:ext cx="3706162" cy="48212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/>
          </a:p>
        </p:txBody>
      </p:sp>
      <p:sp>
        <p:nvSpPr>
          <p:cNvPr id="11" name="Rectangle 3">
            <a:extLst>
              <a:ext uri="{FF2B5EF4-FFF2-40B4-BE49-F238E27FC236}">
                <a16:creationId xmlns:a16="http://schemas.microsoft.com/office/drawing/2014/main" id="{69E79D0B-0FBC-4730-8F48-331668759A21}"/>
              </a:ext>
            </a:extLst>
          </p:cNvPr>
          <p:cNvSpPr/>
          <p:nvPr userDrawn="1"/>
        </p:nvSpPr>
        <p:spPr>
          <a:xfrm>
            <a:off x="0" y="1412185"/>
            <a:ext cx="9077242" cy="482776"/>
          </a:xfrm>
          <a:custGeom>
            <a:avLst/>
            <a:gdLst>
              <a:gd name="connsiteX0" fmla="*/ 0 w 6709251"/>
              <a:gd name="connsiteY0" fmla="*/ 0 h 182880"/>
              <a:gd name="connsiteX1" fmla="*/ 6709251 w 6709251"/>
              <a:gd name="connsiteY1" fmla="*/ 0 h 182880"/>
              <a:gd name="connsiteX2" fmla="*/ 6709251 w 6709251"/>
              <a:gd name="connsiteY2" fmla="*/ 182880 h 182880"/>
              <a:gd name="connsiteX3" fmla="*/ 0 w 6709251"/>
              <a:gd name="connsiteY3" fmla="*/ 182880 h 182880"/>
              <a:gd name="connsiteX4" fmla="*/ 0 w 6709251"/>
              <a:gd name="connsiteY4" fmla="*/ 0 h 182880"/>
              <a:gd name="connsiteX0" fmla="*/ 0 w 7073510"/>
              <a:gd name="connsiteY0" fmla="*/ 0 h 182880"/>
              <a:gd name="connsiteX1" fmla="*/ 7073510 w 7073510"/>
              <a:gd name="connsiteY1" fmla="*/ 0 h 182880"/>
              <a:gd name="connsiteX2" fmla="*/ 6709251 w 7073510"/>
              <a:gd name="connsiteY2" fmla="*/ 182880 h 182880"/>
              <a:gd name="connsiteX3" fmla="*/ 0 w 7073510"/>
              <a:gd name="connsiteY3" fmla="*/ 182880 h 182880"/>
              <a:gd name="connsiteX4" fmla="*/ 0 w 7073510"/>
              <a:gd name="connsiteY4" fmla="*/ 0 h 182880"/>
              <a:gd name="connsiteX0" fmla="*/ 0 w 8678702"/>
              <a:gd name="connsiteY0" fmla="*/ 0 h 182880"/>
              <a:gd name="connsiteX1" fmla="*/ 8678702 w 8678702"/>
              <a:gd name="connsiteY1" fmla="*/ 0 h 182880"/>
              <a:gd name="connsiteX2" fmla="*/ 8314443 w 8678702"/>
              <a:gd name="connsiteY2" fmla="*/ 182880 h 182880"/>
              <a:gd name="connsiteX3" fmla="*/ 1605192 w 8678702"/>
              <a:gd name="connsiteY3" fmla="*/ 182880 h 182880"/>
              <a:gd name="connsiteX4" fmla="*/ 0 w 8678702"/>
              <a:gd name="connsiteY4" fmla="*/ 0 h 182880"/>
              <a:gd name="connsiteX0" fmla="*/ 0 w 8678702"/>
              <a:gd name="connsiteY0" fmla="*/ 0 h 186220"/>
              <a:gd name="connsiteX1" fmla="*/ 8678702 w 8678702"/>
              <a:gd name="connsiteY1" fmla="*/ 0 h 186220"/>
              <a:gd name="connsiteX2" fmla="*/ 8314443 w 8678702"/>
              <a:gd name="connsiteY2" fmla="*/ 182880 h 186220"/>
              <a:gd name="connsiteX3" fmla="*/ 6661 w 8678702"/>
              <a:gd name="connsiteY3" fmla="*/ 186220 h 186220"/>
              <a:gd name="connsiteX4" fmla="*/ 0 w 8678702"/>
              <a:gd name="connsiteY4" fmla="*/ 0 h 186220"/>
              <a:gd name="connsiteX0" fmla="*/ 133211 w 8672041"/>
              <a:gd name="connsiteY0" fmla="*/ 50097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133211 w 8672041"/>
              <a:gd name="connsiteY4" fmla="*/ 50097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0 w 8674979"/>
              <a:gd name="connsiteY0" fmla="*/ 3340 h 186220"/>
              <a:gd name="connsiteX1" fmla="*/ 8674979 w 8674979"/>
              <a:gd name="connsiteY1" fmla="*/ 0 h 186220"/>
              <a:gd name="connsiteX2" fmla="*/ 8310720 w 8674979"/>
              <a:gd name="connsiteY2" fmla="*/ 182880 h 186220"/>
              <a:gd name="connsiteX3" fmla="*/ 2938 w 8674979"/>
              <a:gd name="connsiteY3" fmla="*/ 186220 h 186220"/>
              <a:gd name="connsiteX4" fmla="*/ 0 w 8674979"/>
              <a:gd name="connsiteY4" fmla="*/ 3340 h 186220"/>
              <a:gd name="connsiteX0" fmla="*/ 0 w 8674979"/>
              <a:gd name="connsiteY0" fmla="*/ 0 h 189166"/>
              <a:gd name="connsiteX1" fmla="*/ 8674979 w 8674979"/>
              <a:gd name="connsiteY1" fmla="*/ 2946 h 189166"/>
              <a:gd name="connsiteX2" fmla="*/ 8310720 w 8674979"/>
              <a:gd name="connsiteY2" fmla="*/ 185826 h 189166"/>
              <a:gd name="connsiteX3" fmla="*/ 2938 w 8674979"/>
              <a:gd name="connsiteY3" fmla="*/ 189166 h 189166"/>
              <a:gd name="connsiteX4" fmla="*/ 0 w 8674979"/>
              <a:gd name="connsiteY4" fmla="*/ 0 h 189166"/>
              <a:gd name="connsiteX0" fmla="*/ 0 w 8674979"/>
              <a:gd name="connsiteY0" fmla="*/ 444 h 189610"/>
              <a:gd name="connsiteX1" fmla="*/ 8674979 w 8674979"/>
              <a:gd name="connsiteY1" fmla="*/ 0 h 189610"/>
              <a:gd name="connsiteX2" fmla="*/ 8310720 w 8674979"/>
              <a:gd name="connsiteY2" fmla="*/ 186270 h 189610"/>
              <a:gd name="connsiteX3" fmla="*/ 2938 w 8674979"/>
              <a:gd name="connsiteY3" fmla="*/ 189610 h 189610"/>
              <a:gd name="connsiteX4" fmla="*/ 0 w 8674979"/>
              <a:gd name="connsiteY4" fmla="*/ 444 h 189610"/>
              <a:gd name="connsiteX0" fmla="*/ 0 w 8674979"/>
              <a:gd name="connsiteY0" fmla="*/ 444 h 189660"/>
              <a:gd name="connsiteX1" fmla="*/ 8674979 w 8674979"/>
              <a:gd name="connsiteY1" fmla="*/ 0 h 189660"/>
              <a:gd name="connsiteX2" fmla="*/ 8310720 w 8674979"/>
              <a:gd name="connsiteY2" fmla="*/ 189660 h 189660"/>
              <a:gd name="connsiteX3" fmla="*/ 2938 w 8674979"/>
              <a:gd name="connsiteY3" fmla="*/ 189610 h 189660"/>
              <a:gd name="connsiteX4" fmla="*/ 0 w 8674979"/>
              <a:gd name="connsiteY4" fmla="*/ 444 h 189660"/>
              <a:gd name="connsiteX0" fmla="*/ 0 w 10119577"/>
              <a:gd name="connsiteY0" fmla="*/ 0 h 189216"/>
              <a:gd name="connsiteX1" fmla="*/ 10119577 w 10119577"/>
              <a:gd name="connsiteY1" fmla="*/ 686 h 189216"/>
              <a:gd name="connsiteX2" fmla="*/ 8310720 w 10119577"/>
              <a:gd name="connsiteY2" fmla="*/ 189216 h 189216"/>
              <a:gd name="connsiteX3" fmla="*/ 2938 w 10119577"/>
              <a:gd name="connsiteY3" fmla="*/ 189166 h 189216"/>
              <a:gd name="connsiteX4" fmla="*/ 0 w 10119577"/>
              <a:gd name="connsiteY4" fmla="*/ 0 h 189216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10004 w 10129581"/>
              <a:gd name="connsiteY0" fmla="*/ 173 h 189389"/>
              <a:gd name="connsiteX1" fmla="*/ 10129581 w 10129581"/>
              <a:gd name="connsiteY1" fmla="*/ 0 h 189389"/>
              <a:gd name="connsiteX2" fmla="*/ 8320724 w 10129581"/>
              <a:gd name="connsiteY2" fmla="*/ 189389 h 189389"/>
              <a:gd name="connsiteX3" fmla="*/ 57 w 10129581"/>
              <a:gd name="connsiteY3" fmla="*/ 189339 h 189389"/>
              <a:gd name="connsiteX4" fmla="*/ 10004 w 10129581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15823 w 10119577"/>
              <a:gd name="connsiteY3" fmla="*/ 189339 h 189389"/>
              <a:gd name="connsiteX4" fmla="*/ 0 w 10119577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0 w 21540281"/>
              <a:gd name="connsiteY0" fmla="*/ 9120 h 189389"/>
              <a:gd name="connsiteX1" fmla="*/ 21540281 w 21540281"/>
              <a:gd name="connsiteY1" fmla="*/ 0 h 189389"/>
              <a:gd name="connsiteX2" fmla="*/ 19731424 w 21540281"/>
              <a:gd name="connsiteY2" fmla="*/ 189389 h 189389"/>
              <a:gd name="connsiteX3" fmla="*/ 11423642 w 21540281"/>
              <a:gd name="connsiteY3" fmla="*/ 189339 h 189389"/>
              <a:gd name="connsiteX4" fmla="*/ 0 w 21540281"/>
              <a:gd name="connsiteY4" fmla="*/ 9120 h 189389"/>
              <a:gd name="connsiteX0" fmla="*/ 0 w 21540281"/>
              <a:gd name="connsiteY0" fmla="*/ 9120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9120 h 192321"/>
              <a:gd name="connsiteX0" fmla="*/ 0 w 21540281"/>
              <a:gd name="connsiteY0" fmla="*/ 6138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6138 h 192321"/>
              <a:gd name="connsiteX0" fmla="*/ 2579162 w 24119443"/>
              <a:gd name="connsiteY0" fmla="*/ 6138 h 192321"/>
              <a:gd name="connsiteX1" fmla="*/ 24119443 w 24119443"/>
              <a:gd name="connsiteY1" fmla="*/ 0 h 192321"/>
              <a:gd name="connsiteX2" fmla="*/ 22310586 w 24119443"/>
              <a:gd name="connsiteY2" fmla="*/ 189389 h 192321"/>
              <a:gd name="connsiteX3" fmla="*/ 2582104 w 24119443"/>
              <a:gd name="connsiteY3" fmla="*/ 192321 h 192321"/>
              <a:gd name="connsiteX4" fmla="*/ 2579162 w 24119443"/>
              <a:gd name="connsiteY4" fmla="*/ 6138 h 192321"/>
              <a:gd name="connsiteX0" fmla="*/ 1459081 w 22999362"/>
              <a:gd name="connsiteY0" fmla="*/ 6138 h 192321"/>
              <a:gd name="connsiteX1" fmla="*/ 22999362 w 22999362"/>
              <a:gd name="connsiteY1" fmla="*/ 0 h 192321"/>
              <a:gd name="connsiteX2" fmla="*/ 21190505 w 22999362"/>
              <a:gd name="connsiteY2" fmla="*/ 189389 h 192321"/>
              <a:gd name="connsiteX3" fmla="*/ 1462023 w 22999362"/>
              <a:gd name="connsiteY3" fmla="*/ 192321 h 192321"/>
              <a:gd name="connsiteX4" fmla="*/ 1459081 w 22999362"/>
              <a:gd name="connsiteY4" fmla="*/ 6138 h 192321"/>
              <a:gd name="connsiteX0" fmla="*/ 2579108 w 24119389"/>
              <a:gd name="connsiteY0" fmla="*/ 6138 h 192321"/>
              <a:gd name="connsiteX1" fmla="*/ 24119389 w 24119389"/>
              <a:gd name="connsiteY1" fmla="*/ 0 h 192321"/>
              <a:gd name="connsiteX2" fmla="*/ 22310532 w 24119389"/>
              <a:gd name="connsiteY2" fmla="*/ 189389 h 192321"/>
              <a:gd name="connsiteX3" fmla="*/ 2582050 w 24119389"/>
              <a:gd name="connsiteY3" fmla="*/ 192321 h 192321"/>
              <a:gd name="connsiteX4" fmla="*/ 2579108 w 24119389"/>
              <a:gd name="connsiteY4" fmla="*/ 6138 h 192321"/>
              <a:gd name="connsiteX0" fmla="*/ 1594923 w 23135204"/>
              <a:gd name="connsiteY0" fmla="*/ 6138 h 192321"/>
              <a:gd name="connsiteX1" fmla="*/ 23135204 w 23135204"/>
              <a:gd name="connsiteY1" fmla="*/ 0 h 192321"/>
              <a:gd name="connsiteX2" fmla="*/ 21326347 w 23135204"/>
              <a:gd name="connsiteY2" fmla="*/ 189389 h 192321"/>
              <a:gd name="connsiteX3" fmla="*/ 1597865 w 23135204"/>
              <a:gd name="connsiteY3" fmla="*/ 192321 h 192321"/>
              <a:gd name="connsiteX4" fmla="*/ 1594923 w 23135204"/>
              <a:gd name="connsiteY4" fmla="*/ 6138 h 192321"/>
              <a:gd name="connsiteX0" fmla="*/ 1 w 21540282"/>
              <a:gd name="connsiteY0" fmla="*/ 6138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1 w 21540282"/>
              <a:gd name="connsiteY4" fmla="*/ 6138 h 192321"/>
              <a:gd name="connsiteX0" fmla="*/ 0 w 21540282"/>
              <a:gd name="connsiteY0" fmla="*/ 3156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156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2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89512"/>
              <a:gd name="connsiteX1" fmla="*/ 21540282 w 21540282"/>
              <a:gd name="connsiteY1" fmla="*/ 0 h 189512"/>
              <a:gd name="connsiteX2" fmla="*/ 19731425 w 21540282"/>
              <a:gd name="connsiteY2" fmla="*/ 189389 h 189512"/>
              <a:gd name="connsiteX3" fmla="*/ 2942 w 21540282"/>
              <a:gd name="connsiteY3" fmla="*/ 189512 h 189512"/>
              <a:gd name="connsiteX4" fmla="*/ 0 w 21540282"/>
              <a:gd name="connsiteY4" fmla="*/ 347 h 189512"/>
              <a:gd name="connsiteX0" fmla="*/ 0 w 20903501"/>
              <a:gd name="connsiteY0" fmla="*/ 347 h 189512"/>
              <a:gd name="connsiteX1" fmla="*/ 20903501 w 20903501"/>
              <a:gd name="connsiteY1" fmla="*/ 0 h 189512"/>
              <a:gd name="connsiteX2" fmla="*/ 19731425 w 20903501"/>
              <a:gd name="connsiteY2" fmla="*/ 189389 h 189512"/>
              <a:gd name="connsiteX3" fmla="*/ 2942 w 20903501"/>
              <a:gd name="connsiteY3" fmla="*/ 189512 h 189512"/>
              <a:gd name="connsiteX4" fmla="*/ 0 w 20903501"/>
              <a:gd name="connsiteY4" fmla="*/ 347 h 189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03501" h="189512">
                <a:moveTo>
                  <a:pt x="0" y="347"/>
                </a:moveTo>
                <a:lnTo>
                  <a:pt x="20903501" y="0"/>
                </a:lnTo>
                <a:lnTo>
                  <a:pt x="19731425" y="189389"/>
                </a:lnTo>
                <a:lnTo>
                  <a:pt x="2942" y="189512"/>
                </a:lnTo>
                <a:cubicBezTo>
                  <a:pt x="1961" y="125521"/>
                  <a:pt x="981" y="64338"/>
                  <a:pt x="0" y="3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2883" y="3748408"/>
            <a:ext cx="8457972" cy="984333"/>
          </a:xfrm>
        </p:spPr>
        <p:txBody>
          <a:bodyPr anchor="b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2883" y="4800476"/>
            <a:ext cx="8457972" cy="640767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12883" y="5580380"/>
            <a:ext cx="3303862" cy="365125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>
              <a:defRPr sz="1000">
                <a:solidFill>
                  <a:schemeClr val="tx1"/>
                </a:solidFill>
                <a:latin typeface="+mn-lt"/>
                <a:cs typeface="Arial"/>
              </a:defRPr>
            </a:lvl1pPr>
          </a:lstStyle>
          <a:p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38F46E6-B30F-4BB4-8F82-08AD4C6EA83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4032" y="5851212"/>
            <a:ext cx="1060725" cy="822309"/>
          </a:xfrm>
          <a:prstGeom prst="rect">
            <a:avLst/>
          </a:prstGeom>
        </p:spPr>
      </p:pic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B1B375D4-5229-42D1-ACCC-C091DAB25EB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-11117" y="1927755"/>
            <a:ext cx="3018306" cy="1706562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7" name="Picture Placeholder 15">
            <a:extLst>
              <a:ext uri="{FF2B5EF4-FFF2-40B4-BE49-F238E27FC236}">
                <a16:creationId xmlns:a16="http://schemas.microsoft.com/office/drawing/2014/main" id="{9AA1076D-6C42-4BB3-BA4D-45B182AC9A4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050486" y="1927755"/>
            <a:ext cx="3018306" cy="1706562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94262E97-B7F8-4095-A959-B2C6D66AE08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112090" y="1927755"/>
            <a:ext cx="3018306" cy="1706562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9" name="Picture Placeholder 15">
            <a:extLst>
              <a:ext uri="{FF2B5EF4-FFF2-40B4-BE49-F238E27FC236}">
                <a16:creationId xmlns:a16="http://schemas.microsoft.com/office/drawing/2014/main" id="{C14C4D13-49AC-4208-BEFF-0899F4B2E2E1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9173694" y="1927755"/>
            <a:ext cx="3018306" cy="1706562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</p:spTree>
    <p:extLst>
      <p:ext uri="{BB962C8B-B14F-4D97-AF65-F5344CB8AC3E}">
        <p14:creationId xmlns:p14="http://schemas.microsoft.com/office/powerpoint/2010/main" val="1668190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2883" y="2817077"/>
            <a:ext cx="8457972" cy="984333"/>
          </a:xfrm>
        </p:spPr>
        <p:txBody>
          <a:bodyPr anchor="b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2883" y="3869145"/>
            <a:ext cx="8457972" cy="640767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A85F325-7987-4A1E-820A-9A64A1B13356}"/>
              </a:ext>
            </a:extLst>
          </p:cNvPr>
          <p:cNvSpPr/>
          <p:nvPr userDrawn="1"/>
        </p:nvSpPr>
        <p:spPr>
          <a:xfrm>
            <a:off x="8485838" y="2209311"/>
            <a:ext cx="3706162" cy="48212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/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352936BF-BEFE-420D-886B-904153FF49AA}"/>
              </a:ext>
            </a:extLst>
          </p:cNvPr>
          <p:cNvSpPr/>
          <p:nvPr userDrawn="1"/>
        </p:nvSpPr>
        <p:spPr>
          <a:xfrm>
            <a:off x="0" y="2209626"/>
            <a:ext cx="9077242" cy="482776"/>
          </a:xfrm>
          <a:custGeom>
            <a:avLst/>
            <a:gdLst>
              <a:gd name="connsiteX0" fmla="*/ 0 w 6709251"/>
              <a:gd name="connsiteY0" fmla="*/ 0 h 182880"/>
              <a:gd name="connsiteX1" fmla="*/ 6709251 w 6709251"/>
              <a:gd name="connsiteY1" fmla="*/ 0 h 182880"/>
              <a:gd name="connsiteX2" fmla="*/ 6709251 w 6709251"/>
              <a:gd name="connsiteY2" fmla="*/ 182880 h 182880"/>
              <a:gd name="connsiteX3" fmla="*/ 0 w 6709251"/>
              <a:gd name="connsiteY3" fmla="*/ 182880 h 182880"/>
              <a:gd name="connsiteX4" fmla="*/ 0 w 6709251"/>
              <a:gd name="connsiteY4" fmla="*/ 0 h 182880"/>
              <a:gd name="connsiteX0" fmla="*/ 0 w 7073510"/>
              <a:gd name="connsiteY0" fmla="*/ 0 h 182880"/>
              <a:gd name="connsiteX1" fmla="*/ 7073510 w 7073510"/>
              <a:gd name="connsiteY1" fmla="*/ 0 h 182880"/>
              <a:gd name="connsiteX2" fmla="*/ 6709251 w 7073510"/>
              <a:gd name="connsiteY2" fmla="*/ 182880 h 182880"/>
              <a:gd name="connsiteX3" fmla="*/ 0 w 7073510"/>
              <a:gd name="connsiteY3" fmla="*/ 182880 h 182880"/>
              <a:gd name="connsiteX4" fmla="*/ 0 w 7073510"/>
              <a:gd name="connsiteY4" fmla="*/ 0 h 182880"/>
              <a:gd name="connsiteX0" fmla="*/ 0 w 8678702"/>
              <a:gd name="connsiteY0" fmla="*/ 0 h 182880"/>
              <a:gd name="connsiteX1" fmla="*/ 8678702 w 8678702"/>
              <a:gd name="connsiteY1" fmla="*/ 0 h 182880"/>
              <a:gd name="connsiteX2" fmla="*/ 8314443 w 8678702"/>
              <a:gd name="connsiteY2" fmla="*/ 182880 h 182880"/>
              <a:gd name="connsiteX3" fmla="*/ 1605192 w 8678702"/>
              <a:gd name="connsiteY3" fmla="*/ 182880 h 182880"/>
              <a:gd name="connsiteX4" fmla="*/ 0 w 8678702"/>
              <a:gd name="connsiteY4" fmla="*/ 0 h 182880"/>
              <a:gd name="connsiteX0" fmla="*/ 0 w 8678702"/>
              <a:gd name="connsiteY0" fmla="*/ 0 h 186220"/>
              <a:gd name="connsiteX1" fmla="*/ 8678702 w 8678702"/>
              <a:gd name="connsiteY1" fmla="*/ 0 h 186220"/>
              <a:gd name="connsiteX2" fmla="*/ 8314443 w 8678702"/>
              <a:gd name="connsiteY2" fmla="*/ 182880 h 186220"/>
              <a:gd name="connsiteX3" fmla="*/ 6661 w 8678702"/>
              <a:gd name="connsiteY3" fmla="*/ 186220 h 186220"/>
              <a:gd name="connsiteX4" fmla="*/ 0 w 8678702"/>
              <a:gd name="connsiteY4" fmla="*/ 0 h 186220"/>
              <a:gd name="connsiteX0" fmla="*/ 133211 w 8672041"/>
              <a:gd name="connsiteY0" fmla="*/ 50097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133211 w 8672041"/>
              <a:gd name="connsiteY4" fmla="*/ 50097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0 w 8674979"/>
              <a:gd name="connsiteY0" fmla="*/ 3340 h 186220"/>
              <a:gd name="connsiteX1" fmla="*/ 8674979 w 8674979"/>
              <a:gd name="connsiteY1" fmla="*/ 0 h 186220"/>
              <a:gd name="connsiteX2" fmla="*/ 8310720 w 8674979"/>
              <a:gd name="connsiteY2" fmla="*/ 182880 h 186220"/>
              <a:gd name="connsiteX3" fmla="*/ 2938 w 8674979"/>
              <a:gd name="connsiteY3" fmla="*/ 186220 h 186220"/>
              <a:gd name="connsiteX4" fmla="*/ 0 w 8674979"/>
              <a:gd name="connsiteY4" fmla="*/ 3340 h 186220"/>
              <a:gd name="connsiteX0" fmla="*/ 0 w 8674979"/>
              <a:gd name="connsiteY0" fmla="*/ 0 h 189166"/>
              <a:gd name="connsiteX1" fmla="*/ 8674979 w 8674979"/>
              <a:gd name="connsiteY1" fmla="*/ 2946 h 189166"/>
              <a:gd name="connsiteX2" fmla="*/ 8310720 w 8674979"/>
              <a:gd name="connsiteY2" fmla="*/ 185826 h 189166"/>
              <a:gd name="connsiteX3" fmla="*/ 2938 w 8674979"/>
              <a:gd name="connsiteY3" fmla="*/ 189166 h 189166"/>
              <a:gd name="connsiteX4" fmla="*/ 0 w 8674979"/>
              <a:gd name="connsiteY4" fmla="*/ 0 h 189166"/>
              <a:gd name="connsiteX0" fmla="*/ 0 w 8674979"/>
              <a:gd name="connsiteY0" fmla="*/ 444 h 189610"/>
              <a:gd name="connsiteX1" fmla="*/ 8674979 w 8674979"/>
              <a:gd name="connsiteY1" fmla="*/ 0 h 189610"/>
              <a:gd name="connsiteX2" fmla="*/ 8310720 w 8674979"/>
              <a:gd name="connsiteY2" fmla="*/ 186270 h 189610"/>
              <a:gd name="connsiteX3" fmla="*/ 2938 w 8674979"/>
              <a:gd name="connsiteY3" fmla="*/ 189610 h 189610"/>
              <a:gd name="connsiteX4" fmla="*/ 0 w 8674979"/>
              <a:gd name="connsiteY4" fmla="*/ 444 h 189610"/>
              <a:gd name="connsiteX0" fmla="*/ 0 w 8674979"/>
              <a:gd name="connsiteY0" fmla="*/ 444 h 189660"/>
              <a:gd name="connsiteX1" fmla="*/ 8674979 w 8674979"/>
              <a:gd name="connsiteY1" fmla="*/ 0 h 189660"/>
              <a:gd name="connsiteX2" fmla="*/ 8310720 w 8674979"/>
              <a:gd name="connsiteY2" fmla="*/ 189660 h 189660"/>
              <a:gd name="connsiteX3" fmla="*/ 2938 w 8674979"/>
              <a:gd name="connsiteY3" fmla="*/ 189610 h 189660"/>
              <a:gd name="connsiteX4" fmla="*/ 0 w 8674979"/>
              <a:gd name="connsiteY4" fmla="*/ 444 h 189660"/>
              <a:gd name="connsiteX0" fmla="*/ 0 w 10119577"/>
              <a:gd name="connsiteY0" fmla="*/ 0 h 189216"/>
              <a:gd name="connsiteX1" fmla="*/ 10119577 w 10119577"/>
              <a:gd name="connsiteY1" fmla="*/ 686 h 189216"/>
              <a:gd name="connsiteX2" fmla="*/ 8310720 w 10119577"/>
              <a:gd name="connsiteY2" fmla="*/ 189216 h 189216"/>
              <a:gd name="connsiteX3" fmla="*/ 2938 w 10119577"/>
              <a:gd name="connsiteY3" fmla="*/ 189166 h 189216"/>
              <a:gd name="connsiteX4" fmla="*/ 0 w 10119577"/>
              <a:gd name="connsiteY4" fmla="*/ 0 h 189216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10004 w 10129581"/>
              <a:gd name="connsiteY0" fmla="*/ 173 h 189389"/>
              <a:gd name="connsiteX1" fmla="*/ 10129581 w 10129581"/>
              <a:gd name="connsiteY1" fmla="*/ 0 h 189389"/>
              <a:gd name="connsiteX2" fmla="*/ 8320724 w 10129581"/>
              <a:gd name="connsiteY2" fmla="*/ 189389 h 189389"/>
              <a:gd name="connsiteX3" fmla="*/ 57 w 10129581"/>
              <a:gd name="connsiteY3" fmla="*/ 189339 h 189389"/>
              <a:gd name="connsiteX4" fmla="*/ 10004 w 10129581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15823 w 10119577"/>
              <a:gd name="connsiteY3" fmla="*/ 189339 h 189389"/>
              <a:gd name="connsiteX4" fmla="*/ 0 w 10119577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0 w 21540281"/>
              <a:gd name="connsiteY0" fmla="*/ 9120 h 189389"/>
              <a:gd name="connsiteX1" fmla="*/ 21540281 w 21540281"/>
              <a:gd name="connsiteY1" fmla="*/ 0 h 189389"/>
              <a:gd name="connsiteX2" fmla="*/ 19731424 w 21540281"/>
              <a:gd name="connsiteY2" fmla="*/ 189389 h 189389"/>
              <a:gd name="connsiteX3" fmla="*/ 11423642 w 21540281"/>
              <a:gd name="connsiteY3" fmla="*/ 189339 h 189389"/>
              <a:gd name="connsiteX4" fmla="*/ 0 w 21540281"/>
              <a:gd name="connsiteY4" fmla="*/ 9120 h 189389"/>
              <a:gd name="connsiteX0" fmla="*/ 0 w 21540281"/>
              <a:gd name="connsiteY0" fmla="*/ 9120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9120 h 192321"/>
              <a:gd name="connsiteX0" fmla="*/ 0 w 21540281"/>
              <a:gd name="connsiteY0" fmla="*/ 6138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6138 h 192321"/>
              <a:gd name="connsiteX0" fmla="*/ 2579162 w 24119443"/>
              <a:gd name="connsiteY0" fmla="*/ 6138 h 192321"/>
              <a:gd name="connsiteX1" fmla="*/ 24119443 w 24119443"/>
              <a:gd name="connsiteY1" fmla="*/ 0 h 192321"/>
              <a:gd name="connsiteX2" fmla="*/ 22310586 w 24119443"/>
              <a:gd name="connsiteY2" fmla="*/ 189389 h 192321"/>
              <a:gd name="connsiteX3" fmla="*/ 2582104 w 24119443"/>
              <a:gd name="connsiteY3" fmla="*/ 192321 h 192321"/>
              <a:gd name="connsiteX4" fmla="*/ 2579162 w 24119443"/>
              <a:gd name="connsiteY4" fmla="*/ 6138 h 192321"/>
              <a:gd name="connsiteX0" fmla="*/ 1459081 w 22999362"/>
              <a:gd name="connsiteY0" fmla="*/ 6138 h 192321"/>
              <a:gd name="connsiteX1" fmla="*/ 22999362 w 22999362"/>
              <a:gd name="connsiteY1" fmla="*/ 0 h 192321"/>
              <a:gd name="connsiteX2" fmla="*/ 21190505 w 22999362"/>
              <a:gd name="connsiteY2" fmla="*/ 189389 h 192321"/>
              <a:gd name="connsiteX3" fmla="*/ 1462023 w 22999362"/>
              <a:gd name="connsiteY3" fmla="*/ 192321 h 192321"/>
              <a:gd name="connsiteX4" fmla="*/ 1459081 w 22999362"/>
              <a:gd name="connsiteY4" fmla="*/ 6138 h 192321"/>
              <a:gd name="connsiteX0" fmla="*/ 2579108 w 24119389"/>
              <a:gd name="connsiteY0" fmla="*/ 6138 h 192321"/>
              <a:gd name="connsiteX1" fmla="*/ 24119389 w 24119389"/>
              <a:gd name="connsiteY1" fmla="*/ 0 h 192321"/>
              <a:gd name="connsiteX2" fmla="*/ 22310532 w 24119389"/>
              <a:gd name="connsiteY2" fmla="*/ 189389 h 192321"/>
              <a:gd name="connsiteX3" fmla="*/ 2582050 w 24119389"/>
              <a:gd name="connsiteY3" fmla="*/ 192321 h 192321"/>
              <a:gd name="connsiteX4" fmla="*/ 2579108 w 24119389"/>
              <a:gd name="connsiteY4" fmla="*/ 6138 h 192321"/>
              <a:gd name="connsiteX0" fmla="*/ 1594923 w 23135204"/>
              <a:gd name="connsiteY0" fmla="*/ 6138 h 192321"/>
              <a:gd name="connsiteX1" fmla="*/ 23135204 w 23135204"/>
              <a:gd name="connsiteY1" fmla="*/ 0 h 192321"/>
              <a:gd name="connsiteX2" fmla="*/ 21326347 w 23135204"/>
              <a:gd name="connsiteY2" fmla="*/ 189389 h 192321"/>
              <a:gd name="connsiteX3" fmla="*/ 1597865 w 23135204"/>
              <a:gd name="connsiteY3" fmla="*/ 192321 h 192321"/>
              <a:gd name="connsiteX4" fmla="*/ 1594923 w 23135204"/>
              <a:gd name="connsiteY4" fmla="*/ 6138 h 192321"/>
              <a:gd name="connsiteX0" fmla="*/ 1 w 21540282"/>
              <a:gd name="connsiteY0" fmla="*/ 6138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1 w 21540282"/>
              <a:gd name="connsiteY4" fmla="*/ 6138 h 192321"/>
              <a:gd name="connsiteX0" fmla="*/ 0 w 21540282"/>
              <a:gd name="connsiteY0" fmla="*/ 3156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156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2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89512"/>
              <a:gd name="connsiteX1" fmla="*/ 21540282 w 21540282"/>
              <a:gd name="connsiteY1" fmla="*/ 0 h 189512"/>
              <a:gd name="connsiteX2" fmla="*/ 19731425 w 21540282"/>
              <a:gd name="connsiteY2" fmla="*/ 189389 h 189512"/>
              <a:gd name="connsiteX3" fmla="*/ 2942 w 21540282"/>
              <a:gd name="connsiteY3" fmla="*/ 189512 h 189512"/>
              <a:gd name="connsiteX4" fmla="*/ 0 w 21540282"/>
              <a:gd name="connsiteY4" fmla="*/ 347 h 189512"/>
              <a:gd name="connsiteX0" fmla="*/ 0 w 20903501"/>
              <a:gd name="connsiteY0" fmla="*/ 347 h 189512"/>
              <a:gd name="connsiteX1" fmla="*/ 20903501 w 20903501"/>
              <a:gd name="connsiteY1" fmla="*/ 0 h 189512"/>
              <a:gd name="connsiteX2" fmla="*/ 19731425 w 20903501"/>
              <a:gd name="connsiteY2" fmla="*/ 189389 h 189512"/>
              <a:gd name="connsiteX3" fmla="*/ 2942 w 20903501"/>
              <a:gd name="connsiteY3" fmla="*/ 189512 h 189512"/>
              <a:gd name="connsiteX4" fmla="*/ 0 w 20903501"/>
              <a:gd name="connsiteY4" fmla="*/ 347 h 189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03501" h="189512">
                <a:moveTo>
                  <a:pt x="0" y="347"/>
                </a:moveTo>
                <a:lnTo>
                  <a:pt x="20903501" y="0"/>
                </a:lnTo>
                <a:lnTo>
                  <a:pt x="19731425" y="189389"/>
                </a:lnTo>
                <a:lnTo>
                  <a:pt x="2942" y="189512"/>
                </a:lnTo>
                <a:cubicBezTo>
                  <a:pt x="1961" y="125521"/>
                  <a:pt x="981" y="64338"/>
                  <a:pt x="0" y="3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355EA5B-0213-49CD-B934-926AAD4620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4032" y="5851212"/>
            <a:ext cx="1060725" cy="822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8342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312883" y="1274826"/>
            <a:ext cx="11670783" cy="471322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itle 3"/>
          <p:cNvSpPr>
            <a:spLocks noGrp="1"/>
          </p:cNvSpPr>
          <p:nvPr>
            <p:ph type="title"/>
          </p:nvPr>
        </p:nvSpPr>
        <p:spPr>
          <a:xfrm>
            <a:off x="312883" y="323848"/>
            <a:ext cx="11670783" cy="8595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79696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0"/>
            <a:ext cx="11670783" cy="8595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312882" y="1274826"/>
            <a:ext cx="5701471" cy="4713224"/>
          </a:xfrm>
        </p:spPr>
        <p:txBody>
          <a:bodyPr/>
          <a:lstStyle>
            <a:lvl8pPr>
              <a:defRPr baseline="0"/>
            </a:lvl8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6280925" y="1274826"/>
            <a:ext cx="5701471" cy="4713224"/>
          </a:xfrm>
        </p:spPr>
        <p:txBody>
          <a:bodyPr/>
          <a:lstStyle>
            <a:lvl8pPr>
              <a:defRPr baseline="0"/>
            </a:lvl8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27396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938" y="323851"/>
            <a:ext cx="6913970" cy="404813"/>
          </a:xfrm>
        </p:spPr>
        <p:txBody>
          <a:bodyPr>
            <a:noAutofit/>
          </a:bodyPr>
          <a:lstStyle>
            <a:lvl1pPr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331759" y="1520459"/>
            <a:ext cx="4249893" cy="3870246"/>
          </a:xfrm>
        </p:spPr>
        <p:txBody>
          <a:bodyPr>
            <a:normAutofit/>
          </a:bodyPr>
          <a:lstStyle>
            <a:lvl1pPr marL="169863" indent="-169863">
              <a:buFont typeface="Arial" panose="020B0604020202020204" pitchFamily="34" charset="0"/>
              <a:buChar char="•"/>
              <a:defRPr sz="2200" b="1">
                <a:solidFill>
                  <a:schemeClr val="accent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8pPr>
              <a:defRPr baseline="0"/>
            </a:lvl8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4944406" y="1520459"/>
            <a:ext cx="4249893" cy="3870246"/>
          </a:xfrm>
        </p:spPr>
        <p:txBody>
          <a:bodyPr>
            <a:normAutofit/>
          </a:bodyPr>
          <a:lstStyle>
            <a:lvl1pPr marL="169863" indent="-169863">
              <a:buFont typeface="Arial" panose="020B0604020202020204" pitchFamily="34" charset="0"/>
              <a:buChar char="•"/>
              <a:defRPr sz="2200" b="1">
                <a:solidFill>
                  <a:schemeClr val="accent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8pPr>
              <a:defRPr baseline="0"/>
            </a:lvl8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C11176-BF61-4127-9128-A29EC9E20CE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46546" y="748057"/>
            <a:ext cx="6912962" cy="404813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169862" indent="0">
              <a:buNone/>
              <a:defRPr/>
            </a:lvl2pPr>
            <a:lvl3pPr marL="339725" indent="0">
              <a:buNone/>
              <a:defRPr/>
            </a:lvl3pPr>
            <a:lvl4pPr marL="509588" indent="0">
              <a:buNone/>
              <a:defRPr/>
            </a:lvl4pPr>
            <a:lvl5pPr marL="690562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A862AF81-455C-4556-8345-4CF0D687AEF4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9557054" y="399704"/>
            <a:ext cx="2329619" cy="1779494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7B098EDF-1886-4A0E-8292-D7A9E7CFDC51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331761" y="367805"/>
            <a:ext cx="464464" cy="464343"/>
          </a:xfrm>
          <a:solidFill>
            <a:schemeClr val="bg1"/>
          </a:solidFill>
        </p:spPr>
        <p:txBody>
          <a:bodyPr anchor="ctr">
            <a:normAutofit/>
          </a:bodyPr>
          <a:lstStyle>
            <a:lvl1pPr marL="0" indent="0" algn="ctr">
              <a:lnSpc>
                <a:spcPct val="90000"/>
              </a:lnSpc>
              <a:buNone/>
              <a:defRPr sz="9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tech icon here</a:t>
            </a:r>
          </a:p>
        </p:txBody>
      </p:sp>
    </p:spTree>
    <p:extLst>
      <p:ext uri="{BB962C8B-B14F-4D97-AF65-F5344CB8AC3E}">
        <p14:creationId xmlns:p14="http://schemas.microsoft.com/office/powerpoint/2010/main" val="28404516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3: Use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938" y="323851"/>
            <a:ext cx="6913970" cy="404813"/>
          </a:xfrm>
        </p:spPr>
        <p:txBody>
          <a:bodyPr>
            <a:noAutofit/>
          </a:bodyPr>
          <a:lstStyle>
            <a:lvl1pPr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C11176-BF61-4127-9128-A29EC9E20CE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46546" y="748057"/>
            <a:ext cx="6912962" cy="404813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169862" indent="0">
              <a:buNone/>
              <a:defRPr/>
            </a:lvl2pPr>
            <a:lvl3pPr marL="339725" indent="0">
              <a:buNone/>
              <a:defRPr/>
            </a:lvl3pPr>
            <a:lvl4pPr marL="509588" indent="0">
              <a:buNone/>
              <a:defRPr/>
            </a:lvl4pPr>
            <a:lvl5pPr marL="690562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A862AF81-455C-4556-8345-4CF0D687AEF4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9557054" y="399704"/>
            <a:ext cx="2329619" cy="1779494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7B098EDF-1886-4A0E-8292-D7A9E7CFDC51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331761" y="367805"/>
            <a:ext cx="464464" cy="464343"/>
          </a:xfrm>
          <a:solidFill>
            <a:schemeClr val="bg1"/>
          </a:solidFill>
        </p:spPr>
        <p:txBody>
          <a:bodyPr anchor="ctr">
            <a:normAutofit/>
          </a:bodyPr>
          <a:lstStyle>
            <a:lvl1pPr marL="0" indent="0" algn="ctr">
              <a:lnSpc>
                <a:spcPct val="90000"/>
              </a:lnSpc>
              <a:buNone/>
              <a:defRPr sz="9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tech icon here</a:t>
            </a:r>
          </a:p>
        </p:txBody>
      </p:sp>
      <p:sp>
        <p:nvSpPr>
          <p:cNvPr id="11" name="Picture Placeholder 15">
            <a:extLst>
              <a:ext uri="{FF2B5EF4-FFF2-40B4-BE49-F238E27FC236}">
                <a16:creationId xmlns:a16="http://schemas.microsoft.com/office/drawing/2014/main" id="{716C4526-4091-44AB-8C8E-C18593CAB088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331760" y="2559104"/>
            <a:ext cx="3509896" cy="2681057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2" name="Picture Placeholder 15">
            <a:extLst>
              <a:ext uri="{FF2B5EF4-FFF2-40B4-BE49-F238E27FC236}">
                <a16:creationId xmlns:a16="http://schemas.microsoft.com/office/drawing/2014/main" id="{6CDDC6D2-2DB6-4D30-8F94-4BA4FCA6F656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4354269" y="2559104"/>
            <a:ext cx="3509896" cy="2681057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4" name="Picture Placeholder 15">
            <a:extLst>
              <a:ext uri="{FF2B5EF4-FFF2-40B4-BE49-F238E27FC236}">
                <a16:creationId xmlns:a16="http://schemas.microsoft.com/office/drawing/2014/main" id="{F3D1750D-3324-432A-8F07-3480BCB5E151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8376776" y="2559104"/>
            <a:ext cx="3509896" cy="2681057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AADEEC5-18E9-41CC-BC6B-80C7AA1760B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08055" y="5381007"/>
            <a:ext cx="3533601" cy="487276"/>
          </a:xfrm>
        </p:spPr>
        <p:txBody>
          <a:bodyPr>
            <a:noAutofit/>
          </a:bodyPr>
          <a:lstStyle>
            <a:lvl1pPr marL="0" indent="0">
              <a:buNone/>
              <a:defRPr sz="1800">
                <a:latin typeface="Arial Narrow" panose="020B0606020202030204" pitchFamily="34" charset="0"/>
              </a:defRPr>
            </a:lvl1pPr>
            <a:lvl2pPr marL="169862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01ADFE3F-ACEB-4AF7-9544-833AC068F335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341053" y="5381007"/>
            <a:ext cx="3509896" cy="487276"/>
          </a:xfrm>
        </p:spPr>
        <p:txBody>
          <a:bodyPr>
            <a:noAutofit/>
          </a:bodyPr>
          <a:lstStyle>
            <a:lvl1pPr marL="0" indent="0">
              <a:buNone/>
              <a:defRPr sz="1800">
                <a:latin typeface="Arial Narrow" panose="020B0606020202030204" pitchFamily="34" charset="0"/>
              </a:defRPr>
            </a:lvl1pPr>
            <a:lvl2pPr marL="169862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60C97820-5F88-4A6E-A17C-EAE9F21499B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376776" y="5381007"/>
            <a:ext cx="3509896" cy="487276"/>
          </a:xfrm>
        </p:spPr>
        <p:txBody>
          <a:bodyPr>
            <a:noAutofit/>
          </a:bodyPr>
          <a:lstStyle>
            <a:lvl1pPr marL="0" indent="0">
              <a:buNone/>
              <a:defRPr sz="1800">
                <a:latin typeface="Arial Narrow" panose="020B0606020202030204" pitchFamily="34" charset="0"/>
              </a:defRPr>
            </a:lvl1pPr>
            <a:lvl2pPr marL="169862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0A173BA3-E802-428F-90ED-B3DC24FE6922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331760" y="1767287"/>
            <a:ext cx="8758553" cy="487276"/>
          </a:xfrm>
        </p:spPr>
        <p:txBody>
          <a:bodyPr anchor="b">
            <a:no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  <a:latin typeface="+mn-lt"/>
              </a:defRPr>
            </a:lvl1pPr>
            <a:lvl2pPr marL="169862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482867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2882" y="1274826"/>
            <a:ext cx="5698196" cy="8001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2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12883" y="323850"/>
            <a:ext cx="11670783" cy="859536"/>
          </a:xfrm>
        </p:spPr>
        <p:txBody>
          <a:bodyPr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3"/>
          </p:nvPr>
        </p:nvSpPr>
        <p:spPr>
          <a:xfrm>
            <a:off x="312882" y="2217798"/>
            <a:ext cx="5698196" cy="377025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idx="14"/>
          </p:nvPr>
        </p:nvSpPr>
        <p:spPr>
          <a:xfrm>
            <a:off x="6285470" y="1274826"/>
            <a:ext cx="5698196" cy="8001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2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idx="15"/>
          </p:nvPr>
        </p:nvSpPr>
        <p:spPr>
          <a:xfrm>
            <a:off x="6285470" y="2217798"/>
            <a:ext cx="5698196" cy="377025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82243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Column_Right Two Quadra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0"/>
            <a:ext cx="11670783" cy="859536"/>
          </a:xfrm>
        </p:spPr>
        <p:txBody>
          <a:bodyPr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4"/>
          </p:nvPr>
        </p:nvSpPr>
        <p:spPr>
          <a:xfrm>
            <a:off x="312882" y="1272033"/>
            <a:ext cx="5698196" cy="471602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5"/>
          </p:nvPr>
        </p:nvSpPr>
        <p:spPr>
          <a:xfrm>
            <a:off x="6285470" y="1272029"/>
            <a:ext cx="5698196" cy="225222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idx="16"/>
          </p:nvPr>
        </p:nvSpPr>
        <p:spPr>
          <a:xfrm>
            <a:off x="6285470" y="3740212"/>
            <a:ext cx="5698196" cy="225222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27498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12883" y="323849"/>
            <a:ext cx="11674340" cy="859536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2883" y="1274825"/>
            <a:ext cx="11674340" cy="470916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3811" y="6496407"/>
            <a:ext cx="9460550" cy="17222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>
              <a:defRPr sz="1000">
                <a:solidFill>
                  <a:schemeClr val="tx2"/>
                </a:solidFill>
                <a:latin typeface="+mn-lt"/>
                <a:cs typeface="Arial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8056" y="6496407"/>
            <a:ext cx="455756" cy="17222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>
              <a:defRPr sz="1000">
                <a:solidFill>
                  <a:schemeClr val="tx2"/>
                </a:solidFill>
                <a:latin typeface="+mn-lt"/>
                <a:cs typeface="Arial"/>
              </a:defRPr>
            </a:lvl1pPr>
          </a:lstStyle>
          <a:p>
            <a:fld id="{FD9C4343-C115-504A-8D4F-0B17318D4A4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7686" y="6171890"/>
            <a:ext cx="647072" cy="501631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>
          <a:xfrm>
            <a:off x="7780829" y="2799"/>
            <a:ext cx="4411172" cy="170901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0F2D40B5-CEF7-4856-8419-7E9A195E88DD}"/>
              </a:ext>
            </a:extLst>
          </p:cNvPr>
          <p:cNvGrpSpPr/>
          <p:nvPr userDrawn="1"/>
        </p:nvGrpSpPr>
        <p:grpSpPr>
          <a:xfrm>
            <a:off x="1" y="-3332"/>
            <a:ext cx="8110344" cy="177031"/>
            <a:chOff x="1" y="-3332"/>
            <a:chExt cx="8108232" cy="177031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C6383C97-5634-458F-A88C-CC97F0F69D2C}"/>
                </a:ext>
              </a:extLst>
            </p:cNvPr>
            <p:cNvSpPr/>
            <p:nvPr userDrawn="1"/>
          </p:nvSpPr>
          <p:spPr>
            <a:xfrm>
              <a:off x="1" y="-3332"/>
              <a:ext cx="7931202" cy="1770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/>
            </a:p>
          </p:txBody>
        </p:sp>
        <p:sp>
          <p:nvSpPr>
            <p:cNvPr id="13" name="Right Triangle 12">
              <a:extLst>
                <a:ext uri="{FF2B5EF4-FFF2-40B4-BE49-F238E27FC236}">
                  <a16:creationId xmlns:a16="http://schemas.microsoft.com/office/drawing/2014/main" id="{FD1670EC-A76D-4E27-B113-D499D6F06367}"/>
                </a:ext>
              </a:extLst>
            </p:cNvPr>
            <p:cNvSpPr/>
            <p:nvPr userDrawn="1"/>
          </p:nvSpPr>
          <p:spPr>
            <a:xfrm flipV="1">
              <a:off x="7931202" y="-3332"/>
              <a:ext cx="177031" cy="177031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37716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  <p:sldLayoutId id="2147483692" r:id="rId14"/>
    <p:sldLayoutId id="2147483689" r:id="rId15"/>
    <p:sldLayoutId id="2147483690" r:id="rId16"/>
    <p:sldLayoutId id="2147483691" r:id="rId17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Arial"/>
        </a:defRPr>
      </a:lvl1pPr>
    </p:titleStyle>
    <p:bodyStyle>
      <a:lvl1pPr marL="233363" indent="-233363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 panose="020B0604020202020204" pitchFamily="34" charset="0"/>
        <a:buChar char="•"/>
        <a:defRPr sz="2400" b="0" kern="1200">
          <a:solidFill>
            <a:schemeClr val="tx1"/>
          </a:solidFill>
          <a:latin typeface="+mn-lt"/>
          <a:ea typeface="+mn-ea"/>
          <a:cs typeface="Arial"/>
        </a:defRPr>
      </a:lvl1pPr>
      <a:lvl2pPr marL="339725" indent="-169863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defRPr sz="2200" b="0" i="0" kern="1200">
          <a:solidFill>
            <a:schemeClr val="tx1"/>
          </a:solidFill>
          <a:latin typeface="Arial"/>
          <a:ea typeface="+mn-ea"/>
          <a:cs typeface="Arial"/>
        </a:defRPr>
      </a:lvl2pPr>
      <a:lvl3pPr marL="509588" indent="-169863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tabLst/>
        <a:defRPr sz="2000" kern="1200">
          <a:solidFill>
            <a:schemeClr val="tx1"/>
          </a:solidFill>
          <a:latin typeface="+mn-lt"/>
          <a:ea typeface="+mn-ea"/>
          <a:cs typeface="Arial"/>
        </a:defRPr>
      </a:lvl3pPr>
      <a:lvl4pPr marL="690563" indent="-180975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tabLst/>
        <a:defRPr sz="1800" kern="1200">
          <a:solidFill>
            <a:schemeClr val="tx1"/>
          </a:solidFill>
          <a:latin typeface="+mn-lt"/>
          <a:ea typeface="+mn-ea"/>
          <a:cs typeface="Arial"/>
        </a:defRPr>
      </a:lvl4pPr>
      <a:lvl5pPr marL="857250" indent="-166688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Arial"/>
        </a:defRPr>
      </a:lvl5pPr>
      <a:lvl6pPr marL="800100" indent="-114300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915988" indent="-115888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030288" indent="-1143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05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198563" indent="-106363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05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D7BF10-7EC6-40E7-B12F-3A6474A48A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Spectracron</a:t>
            </a:r>
            <a:r>
              <a:rPr lang="en-US" baseline="30000" dirty="0"/>
              <a:t>®</a:t>
            </a:r>
            <a:r>
              <a:rPr lang="en-US" dirty="0"/>
              <a:t> SEP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A43E95-53C9-44DD-9851-3F08E88B1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9C4343-C115-504A-8D4F-0B17318D4A48}" type="slidenum"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Arial" panose="020B0604020202020204"/>
                <a:ea typeface="+mn-ea"/>
                <a:cs typeface="Arial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Arial" panose="020B0604020202020204"/>
              <a:ea typeface="+mn-ea"/>
              <a:cs typeface="Arial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216EC8B-A734-4D2A-A75A-F561B5E428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 vert="horz" lIns="0" tIns="0" rIns="0" bIns="0" rtlCol="0" anchor="t">
            <a:normAutofit/>
          </a:bodyPr>
          <a:lstStyle/>
          <a:p>
            <a:r>
              <a:rPr lang="en-US" dirty="0" err="1"/>
              <a:t>Solventborne</a:t>
            </a:r>
            <a:r>
              <a:rPr lang="en-US" dirty="0"/>
              <a:t> Primer – SEP76001, SEP83052 &amp; SEP81601</a:t>
            </a:r>
          </a:p>
        </p:txBody>
      </p:sp>
      <p:pic>
        <p:nvPicPr>
          <p:cNvPr id="69" name="Picture Placeholder 68">
            <a:extLst>
              <a:ext uri="{FF2B5EF4-FFF2-40B4-BE49-F238E27FC236}">
                <a16:creationId xmlns:a16="http://schemas.microsoft.com/office/drawing/2014/main" id="{F779CC08-6589-481F-80C1-2AF56937A2DD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graphicFrame>
        <p:nvGraphicFramePr>
          <p:cNvPr id="58" name="Table 57">
            <a:extLst>
              <a:ext uri="{FF2B5EF4-FFF2-40B4-BE49-F238E27FC236}">
                <a16:creationId xmlns:a16="http://schemas.microsoft.com/office/drawing/2014/main" id="{E682002C-3F7F-431B-947F-DCF3A19DEC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6755933"/>
              </p:ext>
            </p:extLst>
          </p:nvPr>
        </p:nvGraphicFramePr>
        <p:xfrm>
          <a:off x="281503" y="5519506"/>
          <a:ext cx="9120148" cy="7699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65428">
                  <a:extLst>
                    <a:ext uri="{9D8B030D-6E8A-4147-A177-3AD203B41FA5}">
                      <a16:colId xmlns:a16="http://schemas.microsoft.com/office/drawing/2014/main" val="951066221"/>
                    </a:ext>
                  </a:extLst>
                </a:gridCol>
                <a:gridCol w="15384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5168">
                  <a:extLst>
                    <a:ext uri="{9D8B030D-6E8A-4147-A177-3AD203B41FA5}">
                      <a16:colId xmlns:a16="http://schemas.microsoft.com/office/drawing/2014/main" val="1087333847"/>
                    </a:ext>
                  </a:extLst>
                </a:gridCol>
                <a:gridCol w="14704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50682">
                  <a:extLst>
                    <a:ext uri="{9D8B030D-6E8A-4147-A177-3AD203B41FA5}">
                      <a16:colId xmlns:a16="http://schemas.microsoft.com/office/drawing/2014/main" val="1033070852"/>
                    </a:ext>
                  </a:extLst>
                </a:gridCol>
              </a:tblGrid>
              <a:tr h="294473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Availability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Technology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Coating Type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Chemistry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Substrates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USCA –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MTO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Liquid </a:t>
                      </a:r>
                      <a:r>
                        <a:rPr lang="en-US" sz="1400" dirty="0" err="1">
                          <a:latin typeface="Arial Narrow" panose="020B0606020202030204" pitchFamily="34" charset="0"/>
                        </a:rPr>
                        <a:t>Solventborne</a:t>
                      </a: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Primer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2K Epoxy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Arial Narrow"/>
                          <a:ea typeface="+mn-ea"/>
                          <a:cs typeface="+mn-cs"/>
                        </a:rPr>
                        <a:t>Blasted Steel, Cold</a:t>
                      </a:r>
                      <a:r>
                        <a:rPr lang="en-US" sz="1400" kern="1200" baseline="0" dirty="0">
                          <a:solidFill>
                            <a:schemeClr val="tx1"/>
                          </a:solidFill>
                          <a:latin typeface="Arial Narrow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Arial Narrow"/>
                          <a:ea typeface="+mn-ea"/>
                          <a:cs typeface="+mn-cs"/>
                        </a:rPr>
                        <a:t>Rolled Steel, Hot Rolled Steel, </a:t>
                      </a:r>
                      <a:r>
                        <a:rPr lang="en-US" sz="1400" kern="1200" dirty="0" err="1">
                          <a:solidFill>
                            <a:schemeClr val="tx1"/>
                          </a:solidFill>
                          <a:latin typeface="Arial Narrow"/>
                          <a:ea typeface="+mn-ea"/>
                          <a:cs typeface="+mn-cs"/>
                        </a:rPr>
                        <a:t>Galvaneal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Arial Narrow"/>
                          <a:ea typeface="+mn-ea"/>
                          <a:cs typeface="+mn-cs"/>
                        </a:rPr>
                        <a:t> Steel 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5347917"/>
                  </a:ext>
                </a:extLst>
              </a:tr>
            </a:tbl>
          </a:graphicData>
        </a:graphic>
      </p:graphicFrame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921E0576-30D7-442A-B50E-4E68A2570A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9029171"/>
              </p:ext>
            </p:extLst>
          </p:nvPr>
        </p:nvGraphicFramePr>
        <p:xfrm>
          <a:off x="9556155" y="2319019"/>
          <a:ext cx="2329011" cy="13544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290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2020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PPG Segments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Agriculture and Construction Equipment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General Industrial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6477295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Transportation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3506395"/>
                  </a:ext>
                </a:extLst>
              </a:tr>
            </a:tbl>
          </a:graphicData>
        </a:graphic>
      </p:graphicFrame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1875460C-4655-40A9-83AC-A6172418C8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600338"/>
              </p:ext>
            </p:extLst>
          </p:nvPr>
        </p:nvGraphicFramePr>
        <p:xfrm>
          <a:off x="9556154" y="3790231"/>
          <a:ext cx="2329011" cy="23065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290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2020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Suggested Uses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Agriculture Equipment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5347917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Concrete</a:t>
                      </a:r>
                      <a:r>
                        <a:rPr lang="en-US" sz="1400" baseline="0" dirty="0">
                          <a:latin typeface="Arial Narrow" panose="020B0606020202030204" pitchFamily="34" charset="0"/>
                        </a:rPr>
                        <a:t> Mixers</a:t>
                      </a: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Construction Equipment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Generators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2969295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Refuse</a:t>
                      </a:r>
                      <a:r>
                        <a:rPr lang="en-US" sz="1400" baseline="0" dirty="0">
                          <a:latin typeface="Arial Narrow" panose="020B0606020202030204" pitchFamily="34" charset="0"/>
                        </a:rPr>
                        <a:t> Trucks</a:t>
                      </a: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8154585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Truck Bodies and Beds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9041680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Structural Steel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9611735"/>
                  </a:ext>
                </a:extLst>
              </a:tr>
            </a:tbl>
          </a:graphicData>
        </a:graphic>
      </p:graphicFrame>
      <p:graphicFrame>
        <p:nvGraphicFramePr>
          <p:cNvPr id="7" name="Content Placeholder 6"/>
          <p:cNvGraphicFramePr>
            <a:graphicFrameLocks noGrp="1"/>
          </p:cNvGraphicFramePr>
          <p:nvPr>
            <p:ph idx="14"/>
            <p:extLst>
              <p:ext uri="{D42A27DB-BD31-4B8C-83A1-F6EECF244321}">
                <p14:modId xmlns:p14="http://schemas.microsoft.com/office/powerpoint/2010/main" val="391477538"/>
              </p:ext>
            </p:extLst>
          </p:nvPr>
        </p:nvGraphicFramePr>
        <p:xfrm>
          <a:off x="465463" y="2470700"/>
          <a:ext cx="8647645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88699">
                  <a:extLst>
                    <a:ext uri="{9D8B030D-6E8A-4147-A177-3AD203B41FA5}">
                      <a16:colId xmlns:a16="http://schemas.microsoft.com/office/drawing/2014/main" val="2538106131"/>
                    </a:ext>
                  </a:extLst>
                </a:gridCol>
                <a:gridCol w="5158946">
                  <a:extLst>
                    <a:ext uri="{9D8B030D-6E8A-4147-A177-3AD203B41FA5}">
                      <a16:colId xmlns:a16="http://schemas.microsoft.com/office/drawing/2014/main" val="9092117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accent1"/>
                          </a:solidFill>
                        </a:rPr>
                        <a:t>Features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accent1"/>
                          </a:solidFill>
                        </a:rPr>
                        <a:t>Potential Customer Benefits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8344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dirty="0"/>
                        <a:t>Strong</a:t>
                      </a:r>
                      <a:r>
                        <a:rPr lang="en-US" sz="1700" baseline="0" dirty="0"/>
                        <a:t> corrosion performance</a:t>
                      </a:r>
                      <a:endParaRPr lang="en-US" sz="17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dirty="0"/>
                        <a:t>Protects assets and increases</a:t>
                      </a:r>
                      <a:r>
                        <a:rPr lang="en-US" sz="1700" baseline="0" dirty="0"/>
                        <a:t> product longevity</a:t>
                      </a:r>
                      <a:endParaRPr lang="en-US" sz="17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61802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Common catalyst with topcoat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Reduces inventory cost and complexity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42836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Wet-on-wet capable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Increases throughput and decreases process cost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703483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Customizable colors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Allows differentiation through color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63919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Fast drying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Lowers cost and increases throughput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756932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Ready</a:t>
                      </a:r>
                      <a:r>
                        <a:rPr lang="en-US" sz="17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to sand in less time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Increases throughput 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385499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27000" y="1432999"/>
            <a:ext cx="94291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Initially introduced into the OEM agriculture and construction equipment segment this primer technology has demonstrated value to our customers.</a:t>
            </a:r>
          </a:p>
        </p:txBody>
      </p:sp>
      <p:pic>
        <p:nvPicPr>
          <p:cNvPr id="13" name="Picture Placeholder 4"/>
          <p:cNvPicPr>
            <a:picLocks noGrp="1" noChangeAspect="1"/>
          </p:cNvPicPr>
          <p:nvPr>
            <p:ph type="pic" sz="quarter" idx="16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1" r="612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11900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D7BF10-7EC6-40E7-B12F-3A6474A48A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6546" y="195262"/>
            <a:ext cx="6913970" cy="404813"/>
          </a:xfrm>
        </p:spPr>
        <p:txBody>
          <a:bodyPr/>
          <a:lstStyle/>
          <a:p>
            <a:r>
              <a:rPr lang="en-US" dirty="0" err="1"/>
              <a:t>Spectracron</a:t>
            </a:r>
            <a:r>
              <a:rPr lang="en-US" baseline="30000" dirty="0"/>
              <a:t>®</a:t>
            </a:r>
            <a:r>
              <a:rPr lang="en-US" dirty="0"/>
              <a:t> SEP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A43E95-53C9-44DD-9851-3F08E88B1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FD9C4343-C115-504A-8D4F-0B17318D4A48}" type="slidenum">
              <a:rPr lang="en-US">
                <a:solidFill>
                  <a:srgbClr val="666666"/>
                </a:solidFill>
                <a:latin typeface="Arial" panose="020B0604020202020204"/>
              </a:rPr>
              <a:pPr defTabSz="457200"/>
              <a:t>2</a:t>
            </a:fld>
            <a:endParaRPr lang="en-US">
              <a:solidFill>
                <a:srgbClr val="666666"/>
              </a:solidFill>
              <a:latin typeface="Arial" panose="020B0604020202020204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216EC8B-A734-4D2A-A75A-F561B5E428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46546" y="663141"/>
            <a:ext cx="6912962" cy="404813"/>
          </a:xfrm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 err="1"/>
              <a:t>Solventborne</a:t>
            </a:r>
            <a:r>
              <a:rPr lang="en-US" dirty="0"/>
              <a:t> Primer – SEP76001, SEP83052 &amp; SEP81601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BC9A1CDA-0EAA-4C88-8611-6AB3633B1D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7405144"/>
              </p:ext>
            </p:extLst>
          </p:nvPr>
        </p:nvGraphicFramePr>
        <p:xfrm>
          <a:off x="458332" y="1105837"/>
          <a:ext cx="8680622" cy="22268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014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594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197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12715">
                <a:tc gridSpan="3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Product Characteristics*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Color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- 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Gray, Buff, Black,</a:t>
                      </a:r>
                      <a:r>
                        <a:rPr lang="en-US" sz="1400" baseline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 </a:t>
                      </a:r>
                      <a:r>
                        <a:rPr lang="en-US" sz="1400" baseline="0" dirty="0" err="1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tintable</a:t>
                      </a:r>
                      <a:endParaRPr lang="en-US" sz="14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5347917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Gloss at 60º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D523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≤ 80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VOCs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-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≤ 3.2 lbs./gal. (≤ 383 </a:t>
                      </a:r>
                      <a:r>
                        <a:rPr lang="en-US" sz="1400" dirty="0">
                          <a:latin typeface="Arial Narrow" panose="020B0606020202030204" pitchFamily="34" charset="0"/>
                        </a:rPr>
                        <a:t>g/L), less exempts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4033565"/>
                  </a:ext>
                </a:extLst>
              </a:tr>
              <a:tr h="48859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Cure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-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Oven Time/Temp:  30-60 min @ 140-180</a:t>
                      </a:r>
                      <a:r>
                        <a:rPr lang="en-US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°</a:t>
                      </a:r>
                      <a:r>
                        <a:rPr lang="en-US" sz="1400" dirty="0">
                          <a:latin typeface="Arial Narrow" panose="020B0606020202030204" pitchFamily="34" charset="0"/>
                        </a:rPr>
                        <a:t>F</a:t>
                      </a:r>
                      <a:endParaRPr lang="en-US" sz="1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Air Dry*</a:t>
                      </a:r>
                      <a:r>
                        <a:rPr lang="en-US" sz="1400" baseline="0" dirty="0">
                          <a:latin typeface="Arial Narrow" panose="020B0606020202030204" pitchFamily="34" charset="0"/>
                        </a:rPr>
                        <a:t>: To Touch: </a:t>
                      </a:r>
                      <a:r>
                        <a:rPr lang="en-US" sz="1400" kern="1200" baseline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20</a:t>
                      </a:r>
                      <a:r>
                        <a:rPr lang="en-US" sz="1400" baseline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 min To Handle: 60 </a:t>
                      </a:r>
                      <a:r>
                        <a:rPr lang="en-US" sz="1400" baseline="0" dirty="0">
                          <a:latin typeface="Arial Narrow" panose="020B0606020202030204" pitchFamily="34" charset="0"/>
                        </a:rPr>
                        <a:t>min   </a:t>
                      </a: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3130138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Wet on Wet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latinLnBrk="0" hangingPunct="1">
                        <a:lnSpc>
                          <a:spcPct val="90000"/>
                        </a:lnSpc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Flash</a:t>
                      </a:r>
                      <a:r>
                        <a:rPr lang="en-US" sz="1400" kern="1200" baseline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 time: 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5 – 20 min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8911171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>
                          <a:latin typeface="Arial Narrow" panose="020B0606020202030204" pitchFamily="34" charset="0"/>
                        </a:rPr>
                        <a:t>Sandable</a:t>
                      </a: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latinLnBrk="0" hangingPunct="1">
                        <a:lnSpc>
                          <a:spcPct val="90000"/>
                        </a:lnSpc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With accelerator: 45-60min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2108821"/>
                  </a:ext>
                </a:extLst>
              </a:tr>
            </a:tbl>
          </a:graphicData>
        </a:graphic>
      </p:graphicFrame>
      <p:pic>
        <p:nvPicPr>
          <p:cNvPr id="22" name="Picture Placeholder 68">
            <a:extLst>
              <a:ext uri="{FF2B5EF4-FFF2-40B4-BE49-F238E27FC236}">
                <a16:creationId xmlns:a16="http://schemas.microsoft.com/office/drawing/2014/main" id="{CD7FD6C8-29D1-42E4-9357-A36566AE51EF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33376" y="368300"/>
            <a:ext cx="463550" cy="463550"/>
          </a:xfrm>
        </p:spPr>
      </p:pic>
      <p:graphicFrame>
        <p:nvGraphicFramePr>
          <p:cNvPr id="25" name="Table 24">
            <a:extLst>
              <a:ext uri="{FF2B5EF4-FFF2-40B4-BE49-F238E27FC236}">
                <a16:creationId xmlns:a16="http://schemas.microsoft.com/office/drawing/2014/main" id="{DD14BC01-5288-46FB-9D2A-F6A30CCF8D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0039026"/>
              </p:ext>
            </p:extLst>
          </p:nvPr>
        </p:nvGraphicFramePr>
        <p:xfrm>
          <a:off x="458332" y="3679209"/>
          <a:ext cx="8680621" cy="20447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196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303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1306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43917">
                <a:tc gridSpan="3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Performance Properties*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Adhesion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D3359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5B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6736378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Pencil Hardness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D3363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4H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Conical Mandrel Bend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D522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1/8”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Impact Resistance, Direct / Reverse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ASTM D2794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60 / 40 in-</a:t>
                      </a:r>
                      <a:r>
                        <a:rPr kumimoji="0" lang="en-US" sz="14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lbs</a:t>
                      </a: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	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8645066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Humidity Resistance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D2247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1,000 hours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9477808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Salt Spray Resistance 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B117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1,000 hours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8709603"/>
                  </a:ext>
                </a:extLst>
              </a:tr>
            </a:tbl>
          </a:graphicData>
        </a:graphic>
      </p:graphicFrame>
      <p:graphicFrame>
        <p:nvGraphicFramePr>
          <p:cNvPr id="28" name="Table 27">
            <a:extLst>
              <a:ext uri="{FF2B5EF4-FFF2-40B4-BE49-F238E27FC236}">
                <a16:creationId xmlns:a16="http://schemas.microsoft.com/office/drawing/2014/main" id="{CFBBC322-FC34-4151-A72C-5F73851602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079837"/>
              </p:ext>
            </p:extLst>
          </p:nvPr>
        </p:nvGraphicFramePr>
        <p:xfrm>
          <a:off x="458333" y="6101700"/>
          <a:ext cx="8680622" cy="5669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06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4935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Compatible Products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/>
                        </a:rPr>
                        <a:t>Topcoats: </a:t>
                      </a:r>
                      <a:r>
                        <a:rPr lang="es-ES" sz="1400" i="1" dirty="0" err="1">
                          <a:latin typeface="Arial Narrow"/>
                        </a:rPr>
                        <a:t>Spectracron</a:t>
                      </a:r>
                      <a:r>
                        <a:rPr lang="es-ES" sz="1400" dirty="0">
                          <a:latin typeface="Arial Narrow"/>
                        </a:rPr>
                        <a:t> </a:t>
                      </a:r>
                      <a:r>
                        <a:rPr lang="es-ES" sz="1400" dirty="0">
                          <a:solidFill>
                            <a:schemeClr val="tx1"/>
                          </a:solidFill>
                          <a:latin typeface="Arial Narrow"/>
                        </a:rPr>
                        <a:t>HSL, </a:t>
                      </a:r>
                      <a:r>
                        <a:rPr lang="es-ES" sz="1400" baseline="0" dirty="0">
                          <a:solidFill>
                            <a:schemeClr val="tx1"/>
                          </a:solidFill>
                          <a:latin typeface="Arial Narrow"/>
                        </a:rPr>
                        <a:t>HSI, HSU and</a:t>
                      </a:r>
                      <a:r>
                        <a:rPr lang="es-ES" sz="1400" i="1" dirty="0">
                          <a:solidFill>
                            <a:schemeClr val="tx1"/>
                          </a:solidFill>
                          <a:latin typeface="Arial Narrow"/>
                        </a:rPr>
                        <a:t> </a:t>
                      </a:r>
                      <a:r>
                        <a:rPr lang="es-ES" sz="1400" i="0" dirty="0">
                          <a:solidFill>
                            <a:schemeClr val="tx1"/>
                          </a:solidFill>
                          <a:latin typeface="Arial Narrow"/>
                        </a:rPr>
                        <a:t>VRPT</a:t>
                      </a:r>
                      <a:endParaRPr lang="en-US" sz="1400" i="0" dirty="0">
                        <a:solidFill>
                          <a:schemeClr val="tx1"/>
                        </a:solidFill>
                        <a:latin typeface="Arial Narrow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61767" y="5752741"/>
            <a:ext cx="85047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 Narrow" panose="020B0606020202030204" pitchFamily="34" charset="0"/>
              </a:rPr>
              <a:t>*results obtained over iron phosphate pretreated CRS panels.  Salt spray performance dependent on pretreatment used.</a:t>
            </a: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50577" y="223057"/>
            <a:ext cx="2475484" cy="2372492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E4946A1E-EC0C-4BEB-A397-5C0FEE4F50D9}"/>
              </a:ext>
            </a:extLst>
          </p:cNvPr>
          <p:cNvSpPr txBox="1"/>
          <p:nvPr/>
        </p:nvSpPr>
        <p:spPr>
          <a:xfrm>
            <a:off x="9456757" y="2691622"/>
            <a:ext cx="23235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1"/>
                </a:solidFill>
              </a:rPr>
              <a:t>Key Features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5724057-EA74-48B0-B76A-95F80367713F}"/>
              </a:ext>
            </a:extLst>
          </p:cNvPr>
          <p:cNvSpPr txBox="1"/>
          <p:nvPr/>
        </p:nvSpPr>
        <p:spPr>
          <a:xfrm>
            <a:off x="10278017" y="3089963"/>
            <a:ext cx="1500809" cy="62271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lvl="0" defTabSz="457200">
              <a:defRPr/>
            </a:pPr>
            <a:r>
              <a:rPr lang="en-US" sz="1400" dirty="0"/>
              <a:t>Strong corrosion performance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6E7ED21-6F83-4AD9-91C5-3B51CA799941}"/>
              </a:ext>
            </a:extLst>
          </p:cNvPr>
          <p:cNvSpPr txBox="1"/>
          <p:nvPr/>
        </p:nvSpPr>
        <p:spPr>
          <a:xfrm>
            <a:off x="10278017" y="3929233"/>
            <a:ext cx="1633897" cy="62271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lvl="0" defTabSz="457200">
              <a:defRPr/>
            </a:pPr>
            <a:r>
              <a:rPr lang="en-US" sz="1400" dirty="0">
                <a:solidFill>
                  <a:schemeClr val="dk1"/>
                </a:solidFill>
              </a:rPr>
              <a:t>Common catalyst with topcoat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4CC5FAE-92EA-4B82-B379-B841E3F9E4B0}"/>
              </a:ext>
            </a:extLst>
          </p:cNvPr>
          <p:cNvSpPr txBox="1"/>
          <p:nvPr/>
        </p:nvSpPr>
        <p:spPr>
          <a:xfrm>
            <a:off x="10278017" y="4749804"/>
            <a:ext cx="1819248" cy="62271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lvl="0" defTabSz="457200">
              <a:defRPr/>
            </a:pPr>
            <a:r>
              <a:rPr lang="en-US" sz="1400" dirty="0">
                <a:solidFill>
                  <a:schemeClr val="dk1"/>
                </a:solidFill>
              </a:rPr>
              <a:t>Wet-on-wet capable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A659546-84A5-4ACA-96D8-D0174215DAF2}"/>
              </a:ext>
            </a:extLst>
          </p:cNvPr>
          <p:cNvSpPr txBox="1"/>
          <p:nvPr/>
        </p:nvSpPr>
        <p:spPr>
          <a:xfrm>
            <a:off x="10278017" y="5553350"/>
            <a:ext cx="1500809" cy="62271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lvl="0" defTabSz="457200">
              <a:defRPr/>
            </a:pPr>
            <a:r>
              <a:rPr lang="en-US" sz="1400" dirty="0"/>
              <a:t>Customizable colors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08905" y="3321137"/>
            <a:ext cx="9359111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50" dirty="0">
                <a:latin typeface="Arial Narrow" panose="020B0606020202030204" pitchFamily="34" charset="0"/>
              </a:rPr>
              <a:t>*Requires accelerator.  Excess film thickness will retard dry times.  Do not apply at temperatures below 50</a:t>
            </a:r>
            <a:r>
              <a:rPr lang="en-US" sz="950" dirty="0">
                <a:latin typeface="Calibri" panose="020F0502020204030204" pitchFamily="34" charset="0"/>
                <a:cs typeface="Calibri" panose="020F0502020204030204" pitchFamily="34" charset="0"/>
              </a:rPr>
              <a:t>°</a:t>
            </a:r>
            <a:r>
              <a:rPr lang="en-US" sz="950" dirty="0">
                <a:latin typeface="Arial Narrow" panose="020B0606020202030204" pitchFamily="34" charset="0"/>
              </a:rPr>
              <a:t>F(10</a:t>
            </a:r>
            <a:r>
              <a:rPr lang="en-US" sz="950" dirty="0">
                <a:latin typeface="Calibri" panose="020F0502020204030204" pitchFamily="34" charset="0"/>
                <a:cs typeface="Calibri" panose="020F0502020204030204" pitchFamily="34" charset="0"/>
              </a:rPr>
              <a:t>°</a:t>
            </a:r>
            <a:r>
              <a:rPr lang="en-US" sz="950" dirty="0">
                <a:latin typeface="Arial Narrow" panose="020B0606020202030204" pitchFamily="34" charset="0"/>
              </a:rPr>
              <a:t>C). For specific product VOC information refer to the environmental data sheet (EDS).</a:t>
            </a:r>
          </a:p>
          <a:p>
            <a:endParaRPr lang="en-US" sz="950" dirty="0">
              <a:latin typeface="Arial Narrow" panose="020B060602020203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720" y="5583140"/>
            <a:ext cx="725129" cy="72512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7389" y="5893817"/>
            <a:ext cx="564502" cy="56450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3517" y="3051205"/>
            <a:ext cx="886801" cy="88680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6757" y="4699714"/>
            <a:ext cx="918688" cy="91868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1180" y="3796587"/>
            <a:ext cx="1044546" cy="1044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2850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D7BF10-7EC6-40E7-B12F-3A6474A48A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Spectracron</a:t>
            </a:r>
            <a:r>
              <a:rPr lang="en-US" baseline="30000" dirty="0"/>
              <a:t>®</a:t>
            </a:r>
            <a:r>
              <a:rPr lang="en-US" dirty="0"/>
              <a:t> SEP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A43E95-53C9-44DD-9851-3F08E88B1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FD9C4343-C115-504A-8D4F-0B17318D4A48}" type="slidenum">
              <a:rPr lang="en-US">
                <a:solidFill>
                  <a:srgbClr val="666666"/>
                </a:solidFill>
                <a:latin typeface="Arial" panose="020B0604020202020204"/>
              </a:rPr>
              <a:pPr defTabSz="457200"/>
              <a:t>3</a:t>
            </a:fld>
            <a:endParaRPr lang="en-US">
              <a:solidFill>
                <a:srgbClr val="666666"/>
              </a:solidFill>
              <a:latin typeface="Arial" panose="020B0604020202020204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216EC8B-A734-4D2A-A75A-F561B5E428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 vert="horz" lIns="0" tIns="0" rIns="0" bIns="0" rtlCol="0" anchor="t">
            <a:normAutofit/>
          </a:bodyPr>
          <a:lstStyle/>
          <a:p>
            <a:r>
              <a:rPr lang="en-US" dirty="0" err="1"/>
              <a:t>Solventborne</a:t>
            </a:r>
            <a:r>
              <a:rPr lang="en-US" dirty="0"/>
              <a:t> Primer – SEP76001, SEP83052 &amp; SEP81601</a:t>
            </a:r>
          </a:p>
        </p:txBody>
      </p:sp>
      <p:pic>
        <p:nvPicPr>
          <p:cNvPr id="27" name="Picture Placeholder 90">
            <a:extLst>
              <a:ext uri="{FF2B5EF4-FFF2-40B4-BE49-F238E27FC236}">
                <a16:creationId xmlns:a16="http://schemas.microsoft.com/office/drawing/2014/main" id="{5EBA484D-0538-4D2C-9DA9-BB7F80DFEC09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" b="9"/>
          <a:stretch>
            <a:fillRect/>
          </a:stretch>
        </p:blipFill>
        <p:spPr/>
      </p:pic>
      <p:pic>
        <p:nvPicPr>
          <p:cNvPr id="22" name="Picture Placeholder 68">
            <a:extLst>
              <a:ext uri="{FF2B5EF4-FFF2-40B4-BE49-F238E27FC236}">
                <a16:creationId xmlns:a16="http://schemas.microsoft.com/office/drawing/2014/main" id="{CD7FD6C8-29D1-42E4-9357-A36566AE51EF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E24001A-9D69-42BC-926F-42FD171A98EE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8358353" y="5486643"/>
            <a:ext cx="3533601" cy="487276"/>
          </a:xfrm>
        </p:spPr>
        <p:txBody>
          <a:bodyPr/>
          <a:lstStyle/>
          <a:p>
            <a:r>
              <a:rPr lang="en-US" dirty="0"/>
              <a:t>Generators</a:t>
            </a:r>
          </a:p>
        </p:txBody>
      </p:sp>
      <p:sp>
        <p:nvSpPr>
          <p:cNvPr id="46" name="Text Placeholder 45">
            <a:extLst>
              <a:ext uri="{FF2B5EF4-FFF2-40B4-BE49-F238E27FC236}">
                <a16:creationId xmlns:a16="http://schemas.microsoft.com/office/drawing/2014/main" id="{94A55966-721A-47B6-AFFD-36C4709BD29C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331760" y="5451431"/>
            <a:ext cx="3509896" cy="487276"/>
          </a:xfrm>
        </p:spPr>
        <p:txBody>
          <a:bodyPr/>
          <a:lstStyle/>
          <a:p>
            <a:r>
              <a:rPr lang="en-US" dirty="0"/>
              <a:t>Agriculture equipment</a:t>
            </a:r>
          </a:p>
        </p:txBody>
      </p:sp>
      <p:sp>
        <p:nvSpPr>
          <p:cNvPr id="47" name="Text Placeholder 46">
            <a:extLst>
              <a:ext uri="{FF2B5EF4-FFF2-40B4-BE49-F238E27FC236}">
                <a16:creationId xmlns:a16="http://schemas.microsoft.com/office/drawing/2014/main" id="{32D54130-F64E-4A7C-95E4-6249A7757B96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4223085" y="5451431"/>
            <a:ext cx="3509896" cy="487276"/>
          </a:xfrm>
        </p:spPr>
        <p:txBody>
          <a:bodyPr/>
          <a:lstStyle/>
          <a:p>
            <a:r>
              <a:rPr lang="en-US" dirty="0"/>
              <a:t>Refuse Trucks</a:t>
            </a: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8C0128A2-E9AD-473E-AD31-6D5C72668E2D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/>
              <a:t>Additional end-use photos</a:t>
            </a:r>
          </a:p>
        </p:txBody>
      </p:sp>
      <p:pic>
        <p:nvPicPr>
          <p:cNvPr id="7" name="Picture Placeholder 6"/>
          <p:cNvPicPr>
            <a:picLocks noGrp="1" noChangeAspect="1"/>
          </p:cNvPicPr>
          <p:nvPr>
            <p:ph type="pic" sz="quarter" idx="21"/>
          </p:nvPr>
        </p:nvPicPr>
        <p:blipFill>
          <a:blip r:embed="rId4"/>
          <a:srcRect l="226" r="226"/>
          <a:stretch>
            <a:fillRect/>
          </a:stretch>
        </p:blipFill>
        <p:spPr>
          <a:xfrm>
            <a:off x="331760" y="2618061"/>
            <a:ext cx="3509896" cy="2681057"/>
          </a:xfrm>
          <a:prstGeom prst="rect">
            <a:avLst/>
          </a:prstGeom>
        </p:spPr>
      </p:pic>
      <p:pic>
        <p:nvPicPr>
          <p:cNvPr id="15" name="Picture Placeholder 2"/>
          <p:cNvPicPr>
            <a:picLocks noGrp="1" noChangeAspect="1"/>
          </p:cNvPicPr>
          <p:nvPr>
            <p:ph type="pic" sz="quarter" idx="20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29" r="9829"/>
          <a:stretch>
            <a:fillRect/>
          </a:stretch>
        </p:blipFill>
        <p:spPr>
          <a:xfrm>
            <a:off x="8299450" y="2617788"/>
            <a:ext cx="3509963" cy="2681287"/>
          </a:xfrm>
        </p:spPr>
      </p:pic>
      <p:pic>
        <p:nvPicPr>
          <p:cNvPr id="16" name="Picture Placeholder 2"/>
          <p:cNvPicPr>
            <a:picLocks noGrp="1" noChangeAspect="1"/>
          </p:cNvPicPr>
          <p:nvPr>
            <p:ph type="pic" sz="quarter" idx="22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35" r="6335"/>
          <a:stretch>
            <a:fillRect/>
          </a:stretch>
        </p:blipFill>
        <p:spPr>
          <a:xfrm>
            <a:off x="4222750" y="2600325"/>
            <a:ext cx="3509963" cy="2681288"/>
          </a:xfrm>
        </p:spPr>
      </p:pic>
    </p:spTree>
    <p:extLst>
      <p:ext uri="{BB962C8B-B14F-4D97-AF65-F5344CB8AC3E}">
        <p14:creationId xmlns:p14="http://schemas.microsoft.com/office/powerpoint/2010/main" val="1134351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1_Master slide">
  <a:themeElements>
    <a:clrScheme name="PPG 2">
      <a:dk1>
        <a:sysClr val="windowText" lastClr="000000"/>
      </a:dk1>
      <a:lt1>
        <a:sysClr val="window" lastClr="FFFFFF"/>
      </a:lt1>
      <a:dk2>
        <a:srgbClr val="666666"/>
      </a:dk2>
      <a:lt2>
        <a:srgbClr val="FFFFFF"/>
      </a:lt2>
      <a:accent1>
        <a:srgbClr val="0078A9"/>
      </a:accent1>
      <a:accent2>
        <a:srgbClr val="3EC7F4"/>
      </a:accent2>
      <a:accent3>
        <a:srgbClr val="0033A0"/>
      </a:accent3>
      <a:accent4>
        <a:srgbClr val="00B149"/>
      </a:accent4>
      <a:accent5>
        <a:srgbClr val="D0006F"/>
      </a:accent5>
      <a:accent6>
        <a:srgbClr val="FF7C13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PG Widescreen Template_11-08-17.pptx" id="{0199AC34-CE77-4224-AB6C-DE67587FAE49}" vid="{D3BFD4E8-924D-4011-BFB0-A12F02ED353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6A664B4605E2F4AB814977FC16065D9" ma:contentTypeVersion="21" ma:contentTypeDescription="Create a new document." ma:contentTypeScope="" ma:versionID="c7c97e10668d5072fa55086354665665">
  <xsd:schema xmlns:xsd="http://www.w3.org/2001/XMLSchema" xmlns:xs="http://www.w3.org/2001/XMLSchema" xmlns:p="http://schemas.microsoft.com/office/2006/metadata/properties" xmlns:ns2="6e7b6fa3-9fc5-469b-8b9a-3e2156be0a31" xmlns:ns3="14190d81-e954-4a4b-a9da-a1b9b9dc5916" targetNamespace="http://schemas.microsoft.com/office/2006/metadata/properties" ma:root="true" ma:fieldsID="950ed41d82e258fbb96098be0f7229d7" ns2:_="" ns3:_="">
    <xsd:import namespace="6e7b6fa3-9fc5-469b-8b9a-3e2156be0a31"/>
    <xsd:import namespace="14190d81-e954-4a4b-a9da-a1b9b9dc591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_Flow_SignoffStatu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7b6fa3-9fc5-469b-8b9a-3e2156be0a3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_Flow_SignoffStatus" ma:index="20" nillable="true" ma:displayName="Sign-off status" ma:internalName="Sign_x002d_off_x0020_status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05bea00c-7f22-4f8a-81a7-3e3495b3dc5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6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4190d81-e954-4a4b-a9da-a1b9b9dc5916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aed04901-9a0e-45e8-9627-a986e087ccec}" ma:internalName="TaxCatchAll" ma:showField="CatchAllData" ma:web="14190d81-e954-4a4b-a9da-a1b9b9dc591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e7b6fa3-9fc5-469b-8b9a-3e2156be0a31">
      <Terms xmlns="http://schemas.microsoft.com/office/infopath/2007/PartnerControls"/>
    </lcf76f155ced4ddcb4097134ff3c332f>
    <TaxCatchAll xmlns="14190d81-e954-4a4b-a9da-a1b9b9dc5916" xsi:nil="true"/>
    <_Flow_SignoffStatus xmlns="6e7b6fa3-9fc5-469b-8b9a-3e2156be0a31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696C83D-1DA7-4F50-973C-D71995EC72B2}"/>
</file>

<file path=customXml/itemProps2.xml><?xml version="1.0" encoding="utf-8"?>
<ds:datastoreItem xmlns:ds="http://schemas.openxmlformats.org/officeDocument/2006/customXml" ds:itemID="{0C1AF63D-3C5C-46EB-884E-0C0E5037E389}">
  <ds:schemaRefs>
    <ds:schemaRef ds:uri="http://schemas.microsoft.com/office/2006/metadata/properties"/>
    <ds:schemaRef ds:uri="http://schemas.microsoft.com/office/infopath/2007/PartnerControls"/>
    <ds:schemaRef ds:uri="b5df801a-0615-476a-b4f6-75da6047a58a"/>
    <ds:schemaRef ds:uri="f9010dbe-6a6a-4945-8ec8-13c943bbaa63"/>
  </ds:schemaRefs>
</ds:datastoreItem>
</file>

<file path=customXml/itemProps3.xml><?xml version="1.0" encoding="utf-8"?>
<ds:datastoreItem xmlns:ds="http://schemas.openxmlformats.org/officeDocument/2006/customXml" ds:itemID="{C93A7DDA-9C6F-4C53-8EAB-C4F8978C094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4924</TotalTime>
  <Words>359</Words>
  <Application>Microsoft Office PowerPoint</Application>
  <PresentationFormat>Widescreen</PresentationFormat>
  <Paragraphs>98</Paragraphs>
  <Slides>3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1_Master slide</vt:lpstr>
      <vt:lpstr>Spectracron® SEP</vt:lpstr>
      <vt:lpstr>Spectracron® SEP</vt:lpstr>
      <vt:lpstr>Spectracron® SEP</vt:lpstr>
    </vt:vector>
  </TitlesOfParts>
  <Company>PPG Industries,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VRP Topcoat Value Proposition</dc:title>
  <dc:creator>MacKay, Maggie</dc:creator>
  <cp:lastModifiedBy>Genna Niemiec</cp:lastModifiedBy>
  <cp:revision>154</cp:revision>
  <dcterms:created xsi:type="dcterms:W3CDTF">2020-01-17T13:08:26Z</dcterms:created>
  <dcterms:modified xsi:type="dcterms:W3CDTF">2024-06-13T13:02:11Z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0x01010036A664B4605E2F4AB814977FC16065D9</vt:lpwstr>
  </property>
  <property fmtid="{D5CDD505-2E9C-101B-9397-08002B2CF9AE}" pid="3" name="MediaServiceImageTags">
    <vt:lpwstr/>
  </property>
</Properties>
</file>