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1.xml" ContentType="application/vnd.openxmlformats-officedocument.themeOverride+xml"/>
  <Override PartName="/ppt/drawings/drawing1.xml" ContentType="application/vnd.openxmlformats-officedocument.drawingml.chartshapes+xml"/>
  <Override PartName="/ppt/notesSlides/notesSlide12.xml" ContentType="application/vnd.openxmlformats-officedocument.presentationml.notesSlid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2.xml" ContentType="application/vnd.openxmlformats-officedocument.themeOverride+xml"/>
  <Override PartName="/ppt/notesSlides/notesSlide13.xml" ContentType="application/vnd.openxmlformats-officedocument.presentationml.notesSlid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3.xml" ContentType="application/vnd.openxmlformats-officedocument.themeOverride+xml"/>
  <Override PartName="/ppt/notesSlides/notesSlide14.xml" ContentType="application/vnd.openxmlformats-officedocument.presentationml.notesSlid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4.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90" r:id="rId5"/>
  </p:sldMasterIdLst>
  <p:notesMasterIdLst>
    <p:notesMasterId r:id="rId29"/>
  </p:notesMasterIdLst>
  <p:handoutMasterIdLst>
    <p:handoutMasterId r:id="rId30"/>
  </p:handoutMasterIdLst>
  <p:sldIdLst>
    <p:sldId id="464" r:id="rId6"/>
    <p:sldId id="483" r:id="rId7"/>
    <p:sldId id="484" r:id="rId8"/>
    <p:sldId id="410" r:id="rId9"/>
    <p:sldId id="434" r:id="rId10"/>
    <p:sldId id="456" r:id="rId11"/>
    <p:sldId id="479" r:id="rId12"/>
    <p:sldId id="404" r:id="rId13"/>
    <p:sldId id="450" r:id="rId14"/>
    <p:sldId id="442" r:id="rId15"/>
    <p:sldId id="461" r:id="rId16"/>
    <p:sldId id="462" r:id="rId17"/>
    <p:sldId id="438" r:id="rId18"/>
    <p:sldId id="477" r:id="rId19"/>
    <p:sldId id="471" r:id="rId20"/>
    <p:sldId id="469" r:id="rId21"/>
    <p:sldId id="473" r:id="rId22"/>
    <p:sldId id="475" r:id="rId23"/>
    <p:sldId id="476" r:id="rId24"/>
    <p:sldId id="465" r:id="rId25"/>
    <p:sldId id="480" r:id="rId26"/>
    <p:sldId id="388" r:id="rId27"/>
    <p:sldId id="356" r:id="rId28"/>
  </p:sldIdLst>
  <p:sldSz cx="12188825"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asic Template Slides" id="{6B00757A-84CE-4169-815D-65B6FBADB1CA}">
          <p14:sldIdLst>
            <p14:sldId id="464"/>
            <p14:sldId id="483"/>
            <p14:sldId id="484"/>
            <p14:sldId id="410"/>
            <p14:sldId id="434"/>
            <p14:sldId id="456"/>
            <p14:sldId id="479"/>
            <p14:sldId id="404"/>
            <p14:sldId id="450"/>
            <p14:sldId id="442"/>
            <p14:sldId id="461"/>
            <p14:sldId id="462"/>
            <p14:sldId id="438"/>
            <p14:sldId id="477"/>
            <p14:sldId id="471"/>
            <p14:sldId id="469"/>
            <p14:sldId id="473"/>
            <p14:sldId id="475"/>
            <p14:sldId id="476"/>
            <p14:sldId id="465"/>
            <p14:sldId id="480"/>
            <p14:sldId id="388"/>
            <p14:sldId id="356"/>
          </p14:sldIdLst>
        </p14:section>
        <p14:section name="Appendix" id="{30E386EB-ECCB-433A-A4CB-F323860A4D40}">
          <p14:sldIdLst/>
        </p14:section>
      </p14:sectionLst>
    </p:ext>
    <p:ext uri="{EFAFB233-063F-42B5-8137-9DF3F51BA10A}">
      <p15:sldGuideLst xmlns:p15="http://schemas.microsoft.com/office/powerpoint/2012/main">
        <p15:guide id="1" orient="horz" pos="2160">
          <p15:clr>
            <a:srgbClr val="A4A3A4"/>
          </p15:clr>
        </p15:guide>
        <p15:guide id="2" orient="horz" pos="4180">
          <p15:clr>
            <a:srgbClr val="A4A3A4"/>
          </p15:clr>
        </p15:guide>
        <p15:guide id="3" orient="horz" pos="139">
          <p15:clr>
            <a:srgbClr val="A4A3A4"/>
          </p15:clr>
        </p15:guide>
        <p15:guide id="4" pos="3839">
          <p15:clr>
            <a:srgbClr val="A4A3A4"/>
          </p15:clr>
        </p15:guide>
        <p15:guide id="5" pos="162">
          <p15:clr>
            <a:srgbClr val="A4A3A4"/>
          </p15:clr>
        </p15:guide>
        <p15:guide id="6" pos="7516">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is, Scott" initials="LS" lastIdx="1" clrIdx="0">
    <p:extLst/>
  </p:cmAuthor>
  <p:cmAuthor id="2" name="Lukas Treu" initials="LT" lastIdx="16"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1D501"/>
    <a:srgbClr val="03A903"/>
    <a:srgbClr val="C82302"/>
    <a:srgbClr val="FDEC0B"/>
    <a:srgbClr val="666666"/>
    <a:srgbClr val="FFFFFF"/>
    <a:srgbClr val="F2F2F2"/>
    <a:srgbClr val="D4D402"/>
    <a:srgbClr val="B5F88C"/>
    <a:srgbClr val="79F22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66" autoAdjust="0"/>
    <p:restoredTop sz="91523" autoAdjust="0"/>
  </p:normalViewPr>
  <p:slideViewPr>
    <p:cSldViewPr snapToGrid="0" snapToObjects="1">
      <p:cViewPr varScale="1">
        <p:scale>
          <a:sx n="36" d="100"/>
          <a:sy n="36" d="100"/>
        </p:scale>
        <p:origin x="56" y="532"/>
      </p:cViewPr>
      <p:guideLst>
        <p:guide orient="horz" pos="2160"/>
        <p:guide orient="horz" pos="4180"/>
        <p:guide orient="horz" pos="139"/>
        <p:guide pos="3839"/>
        <p:guide pos="162"/>
        <p:guide pos="7516"/>
      </p:guideLst>
    </p:cSldViewPr>
  </p:slideViewPr>
  <p:outlineViewPr>
    <p:cViewPr>
      <p:scale>
        <a:sx n="33" d="100"/>
        <a:sy n="33" d="100"/>
      </p:scale>
      <p:origin x="0" y="-10344"/>
    </p:cViewPr>
  </p:outlineViewPr>
  <p:notesTextViewPr>
    <p:cViewPr>
      <p:scale>
        <a:sx n="3" d="2"/>
        <a:sy n="3" d="2"/>
      </p:scale>
      <p:origin x="0" y="0"/>
    </p:cViewPr>
  </p:notesTextViewPr>
  <p:sorterViewPr>
    <p:cViewPr>
      <p:scale>
        <a:sx n="100" d="100"/>
        <a:sy n="100" d="100"/>
      </p:scale>
      <p:origin x="0" y="7998"/>
    </p:cViewPr>
  </p:sorterViewPr>
  <p:notesViewPr>
    <p:cSldViewPr snapToGrid="0" snapToObjects="1" showGuides="1">
      <p:cViewPr varScale="1">
        <p:scale>
          <a:sx n="82" d="100"/>
          <a:sy n="82" d="100"/>
        </p:scale>
        <p:origin x="2016" y="84"/>
      </p:cViewPr>
      <p:guideLst>
        <p:guide orient="horz" pos="3127"/>
        <p:guide pos="2141"/>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nac.ppg.com\dfs\spg\users\Z780155\Retention%20Compliant\Spectracron%20VPR%20Primer\Complete%20SS%20Data%206-7-2018.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nac.ppg.com\dfs\spg\users\Z780155\Retention%20Compliant\Spectracron%20VPR%20Primer\Complete%20SS%20Data%206-7-2018.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nac.ppg.com\dfs\spg\users\Z780155\Retention%20Compliant\Spectracron%20VPR%20Primer\Complete%20SS%20Data%206-7-2018.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4.xml"/><Relationship Id="rId1" Type="http://schemas.microsoft.com/office/2011/relationships/chartStyle" Target="style4.xml"/><Relationship Id="rId5" Type="http://schemas.openxmlformats.org/officeDocument/2006/relationships/chartUserShapes" Target="../drawings/drawing1.xml"/><Relationship Id="rId4" Type="http://schemas.openxmlformats.org/officeDocument/2006/relationships/package" Target="../embeddings/Microsoft_Excel_Worksheet1.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2.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3.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60" b="1" i="0" u="none" strike="noStrike" kern="1200" baseline="0">
                <a:solidFill>
                  <a:schemeClr val="tx1">
                    <a:lumMod val="65000"/>
                    <a:lumOff val="35000"/>
                  </a:schemeClr>
                </a:solidFill>
                <a:latin typeface="+mn-lt"/>
                <a:ea typeface="+mn-ea"/>
                <a:cs typeface="+mn-cs"/>
              </a:defRPr>
            </a:pPr>
            <a:r>
              <a:rPr lang="en-US"/>
              <a:t>500 Hours</a:t>
            </a:r>
          </a:p>
        </c:rich>
      </c:tx>
      <c:overlay val="0"/>
      <c:spPr>
        <a:noFill/>
        <a:ln>
          <a:noFill/>
        </a:ln>
        <a:effectLst/>
      </c:spPr>
      <c:txPr>
        <a:bodyPr rot="0" spcFirstLastPara="1" vertOverflow="ellipsis" vert="horz" wrap="square" anchor="ctr" anchorCtr="1"/>
        <a:lstStyle/>
        <a:p>
          <a:pPr>
            <a:defRPr sz="1260" b="1" i="0" u="none" strike="noStrike" kern="120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9635728159601438"/>
          <c:y val="9.195447036335487E-2"/>
          <c:w val="0.64017031176270478"/>
          <c:h val="0.77996077566447841"/>
        </c:manualLayout>
      </c:layout>
      <c:barChart>
        <c:barDir val="bar"/>
        <c:grouping val="clustered"/>
        <c:varyColors val="0"/>
        <c:ser>
          <c:idx val="0"/>
          <c:order val="0"/>
          <c:tx>
            <c:strRef>
              <c:f>'Primer Only'!$H$1</c:f>
              <c:strCache>
                <c:ptCount val="1"/>
                <c:pt idx="0">
                  <c:v>500 Hours</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invertIfNegative val="0"/>
          <c:dLbls>
            <c:dLbl>
              <c:idx val="0"/>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3-C82A-41F6-ABEE-AD61FA7E7369}"/>
                </c:ext>
              </c:extLst>
            </c:dLbl>
            <c:dLbl>
              <c:idx val="1"/>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2-C82A-41F6-ABEE-AD61FA7E7369}"/>
                </c:ext>
              </c:extLst>
            </c:dLbl>
            <c:dLbl>
              <c:idx val="2"/>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82A-41F6-ABEE-AD61FA7E7369}"/>
                </c:ext>
              </c:extLst>
            </c:dLbl>
            <c:dLbl>
              <c:idx val="5"/>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1-C82A-41F6-ABEE-AD61FA7E7369}"/>
                </c:ext>
              </c:extLst>
            </c:dLbl>
            <c:spPr>
              <a:noFill/>
              <a:ln>
                <a:noFill/>
              </a:ln>
              <a:effectLst/>
            </c:spPr>
            <c:txPr>
              <a:bodyPr rot="0" spcFirstLastPara="1" vertOverflow="ellipsis" vert="horz" wrap="square" anchor="ctr" anchorCtr="1"/>
              <a:lstStyle/>
              <a:p>
                <a:pPr>
                  <a:defRPr sz="105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'Primer Only'!$A$2:$A$10</c:f>
              <c:strCache>
                <c:ptCount val="9"/>
                <c:pt idx="0">
                  <c:v>ALUMINUM</c:v>
                </c:pt>
                <c:pt idx="1">
                  <c:v>SHOT BLAST</c:v>
                </c:pt>
                <c:pt idx="2">
                  <c:v>B1000 P99X</c:v>
                </c:pt>
                <c:pt idx="3">
                  <c:v>GALVANIZED</c:v>
                </c:pt>
                <c:pt idx="4">
                  <c:v>GALVANEAL</c:v>
                </c:pt>
                <c:pt idx="5">
                  <c:v>CAST IRON</c:v>
                </c:pt>
                <c:pt idx="6">
                  <c:v>B1000 DIW</c:v>
                </c:pt>
                <c:pt idx="7">
                  <c:v>HRS</c:v>
                </c:pt>
                <c:pt idx="8">
                  <c:v>CRS</c:v>
                </c:pt>
              </c:strCache>
            </c:strRef>
          </c:cat>
          <c:val>
            <c:numRef>
              <c:f>'Primer Only'!$H$2:$H$10</c:f>
              <c:numCache>
                <c:formatCode>0.00</c:formatCode>
                <c:ptCount val="9"/>
                <c:pt idx="0">
                  <c:v>0</c:v>
                </c:pt>
                <c:pt idx="1">
                  <c:v>0</c:v>
                </c:pt>
                <c:pt idx="2">
                  <c:v>0.53428571428571425</c:v>
                </c:pt>
                <c:pt idx="3">
                  <c:v>1.1021428571428573</c:v>
                </c:pt>
                <c:pt idx="4">
                  <c:v>1.5024999999999999</c:v>
                </c:pt>
                <c:pt idx="5">
                  <c:v>0</c:v>
                </c:pt>
                <c:pt idx="6">
                  <c:v>2.2510714285714286</c:v>
                </c:pt>
                <c:pt idx="7">
                  <c:v>3.3199999999999994</c:v>
                </c:pt>
                <c:pt idx="8">
                  <c:v>3.6435714285714287</c:v>
                </c:pt>
              </c:numCache>
            </c:numRef>
          </c:val>
          <c:extLst>
            <c:ext xmlns:c16="http://schemas.microsoft.com/office/drawing/2014/chart" uri="{C3380CC4-5D6E-409C-BE32-E72D297353CC}">
              <c16:uniqueId val="{00000000-AA04-49F5-ABA2-080B78C37F5D}"/>
            </c:ext>
          </c:extLst>
        </c:ser>
        <c:dLbls>
          <c:dLblPos val="outEnd"/>
          <c:showLegendKey val="0"/>
          <c:showVal val="1"/>
          <c:showCatName val="0"/>
          <c:showSerName val="0"/>
          <c:showPercent val="0"/>
          <c:showBubbleSize val="0"/>
        </c:dLbls>
        <c:gapWidth val="115"/>
        <c:overlap val="-20"/>
        <c:axId val="708751616"/>
        <c:axId val="708748336"/>
      </c:barChart>
      <c:catAx>
        <c:axId val="708751616"/>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708748336"/>
        <c:crosses val="autoZero"/>
        <c:auto val="1"/>
        <c:lblAlgn val="ctr"/>
        <c:lblOffset val="100"/>
        <c:noMultiLvlLbl val="0"/>
      </c:catAx>
      <c:valAx>
        <c:axId val="708748336"/>
        <c:scaling>
          <c:orientation val="minMax"/>
        </c:scaling>
        <c:delete val="0"/>
        <c:axPos val="b"/>
        <c:title>
          <c:tx>
            <c:rich>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r>
                  <a:rPr lang="en-US" dirty="0" smtClean="0"/>
                  <a:t>Average Scribe Creep </a:t>
                </a:r>
                <a:r>
                  <a:rPr lang="en-US" dirty="0"/>
                  <a:t>(mm)</a:t>
                </a:r>
              </a:p>
            </c:rich>
          </c:tx>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in"/>
        <c:minorTickMark val="in"/>
        <c:tickLblPos val="nextTo"/>
        <c:spPr>
          <a:noFill/>
          <a:ln>
            <a:solidFill>
              <a:schemeClr val="tx2"/>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708751616"/>
        <c:crosses val="autoZero"/>
        <c:crossBetween val="between"/>
      </c:valAx>
      <c:spPr>
        <a:noFill/>
        <a:ln>
          <a:noFill/>
        </a:ln>
        <a:effectLst/>
      </c:spPr>
    </c:plotArea>
    <c:plotVisOnly val="1"/>
    <c:dispBlanksAs val="gap"/>
    <c:showDLblsOverMax val="0"/>
  </c:chart>
  <c:spPr>
    <a:noFill/>
    <a:ln>
      <a:noFill/>
    </a:ln>
    <a:effectLst/>
  </c:spPr>
  <c:txPr>
    <a:bodyPr/>
    <a:lstStyle/>
    <a:p>
      <a:pPr>
        <a:defRPr sz="105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60" b="1" i="0" u="none" strike="noStrike" kern="1200" baseline="0">
                <a:solidFill>
                  <a:schemeClr val="tx1">
                    <a:lumMod val="65000"/>
                    <a:lumOff val="35000"/>
                  </a:schemeClr>
                </a:solidFill>
                <a:latin typeface="+mn-lt"/>
                <a:ea typeface="+mn-ea"/>
                <a:cs typeface="+mn-cs"/>
              </a:defRPr>
            </a:pPr>
            <a:r>
              <a:rPr lang="en-US" dirty="0"/>
              <a:t>1000 Hours</a:t>
            </a:r>
          </a:p>
        </c:rich>
      </c:tx>
      <c:overlay val="0"/>
      <c:spPr>
        <a:noFill/>
        <a:ln>
          <a:noFill/>
        </a:ln>
        <a:effectLst/>
      </c:spPr>
      <c:txPr>
        <a:bodyPr rot="0" spcFirstLastPara="1" vertOverflow="ellipsis" vert="horz" wrap="square" anchor="ctr" anchorCtr="1"/>
        <a:lstStyle/>
        <a:p>
          <a:pPr>
            <a:defRPr sz="1260" b="1" i="0" u="none" strike="noStrike" kern="120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859048361078495"/>
          <c:y val="8.6462198465623571E-2"/>
          <c:w val="0.64017031176270478"/>
          <c:h val="0.77996077566447841"/>
        </c:manualLayout>
      </c:layout>
      <c:barChart>
        <c:barDir val="bar"/>
        <c:grouping val="clustered"/>
        <c:varyColors val="0"/>
        <c:ser>
          <c:idx val="0"/>
          <c:order val="0"/>
          <c:tx>
            <c:strRef>
              <c:f>'Primer Only'!$J$1</c:f>
              <c:strCache>
                <c:ptCount val="1"/>
                <c:pt idx="0">
                  <c:v>1000 Hours</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invertIfNegative val="0"/>
          <c:dPt>
            <c:idx val="1"/>
            <c:invertIfNegative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solidFill>
                  <a:srgbClr val="FF0000"/>
                </a:solid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1-C280-48D5-94D8-519C61692BCE}"/>
              </c:ext>
            </c:extLst>
          </c:dPt>
          <c:dPt>
            <c:idx val="6"/>
            <c:invertIfNegative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19050">
                <a:solidFill>
                  <a:srgbClr val="FF0000"/>
                </a:solid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0-D122-4356-A3D8-F49BE21899E5}"/>
              </c:ext>
            </c:extLst>
          </c:dPt>
          <c:dLbls>
            <c:dLbl>
              <c:idx val="0"/>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280-48D5-94D8-519C61692BCE}"/>
                </c:ext>
              </c:extLst>
            </c:dLbl>
            <c:dLbl>
              <c:idx val="1"/>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280-48D5-94D8-519C61692BCE}"/>
                </c:ext>
              </c:extLst>
            </c:dLbl>
            <c:dLbl>
              <c:idx val="5"/>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280-48D5-94D8-519C61692BCE}"/>
                </c:ext>
              </c:extLst>
            </c:dLbl>
            <c:dLbl>
              <c:idx val="8"/>
              <c:delete val="1"/>
              <c:extLst>
                <c:ext xmlns:c15="http://schemas.microsoft.com/office/drawing/2012/chart" uri="{CE6537A1-D6FC-4f65-9D91-7224C49458BB}"/>
                <c:ext xmlns:c16="http://schemas.microsoft.com/office/drawing/2014/chart" uri="{C3380CC4-5D6E-409C-BE32-E72D297353CC}">
                  <c16:uniqueId val="{00000000-CCB3-4CE1-8F30-7E35114B47B4}"/>
                </c:ext>
              </c:extLst>
            </c:dLbl>
            <c:spPr>
              <a:noFill/>
              <a:ln>
                <a:noFill/>
              </a:ln>
              <a:effectLst/>
            </c:spPr>
            <c:txPr>
              <a:bodyPr rot="0" spcFirstLastPara="1" vertOverflow="ellipsis" vert="horz" wrap="square" anchor="ctr" anchorCtr="1"/>
              <a:lstStyle/>
              <a:p>
                <a:pPr>
                  <a:defRPr sz="105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'Primer Only'!$A$2:$A$10</c:f>
              <c:strCache>
                <c:ptCount val="9"/>
                <c:pt idx="0">
                  <c:v>ALUMINUM</c:v>
                </c:pt>
                <c:pt idx="1">
                  <c:v>SHOT BLAST</c:v>
                </c:pt>
                <c:pt idx="2">
                  <c:v>B1000 P99X</c:v>
                </c:pt>
                <c:pt idx="3">
                  <c:v>GALVANIZED</c:v>
                </c:pt>
                <c:pt idx="4">
                  <c:v>GALVANEAL</c:v>
                </c:pt>
                <c:pt idx="5">
                  <c:v>CAST IRON</c:v>
                </c:pt>
                <c:pt idx="6">
                  <c:v>B1000 DIW</c:v>
                </c:pt>
                <c:pt idx="7">
                  <c:v>HRS</c:v>
                </c:pt>
                <c:pt idx="8">
                  <c:v>CRS</c:v>
                </c:pt>
              </c:strCache>
            </c:strRef>
          </c:cat>
          <c:val>
            <c:numRef>
              <c:f>'Primer Only'!$J$2:$J$10</c:f>
              <c:numCache>
                <c:formatCode>0.00</c:formatCode>
                <c:ptCount val="9"/>
                <c:pt idx="0">
                  <c:v>0.59142857142857141</c:v>
                </c:pt>
                <c:pt idx="1">
                  <c:v>0.33700000000000008</c:v>
                </c:pt>
                <c:pt idx="2">
                  <c:v>1.7732142857142856</c:v>
                </c:pt>
                <c:pt idx="3">
                  <c:v>2.0542857142857147</c:v>
                </c:pt>
                <c:pt idx="4">
                  <c:v>4.7999999999999989</c:v>
                </c:pt>
                <c:pt idx="5">
                  <c:v>9.5000000000000029E-2</c:v>
                </c:pt>
                <c:pt idx="6">
                  <c:v>2.7167857142857148</c:v>
                </c:pt>
                <c:pt idx="7">
                  <c:v>4.1228571428571428</c:v>
                </c:pt>
                <c:pt idx="8">
                  <c:v>0</c:v>
                </c:pt>
              </c:numCache>
            </c:numRef>
          </c:val>
          <c:extLst>
            <c:ext xmlns:c16="http://schemas.microsoft.com/office/drawing/2014/chart" uri="{C3380CC4-5D6E-409C-BE32-E72D297353CC}">
              <c16:uniqueId val="{00000001-CCB3-4CE1-8F30-7E35114B47B4}"/>
            </c:ext>
          </c:extLst>
        </c:ser>
        <c:dLbls>
          <c:dLblPos val="outEnd"/>
          <c:showLegendKey val="0"/>
          <c:showVal val="1"/>
          <c:showCatName val="0"/>
          <c:showSerName val="0"/>
          <c:showPercent val="0"/>
          <c:showBubbleSize val="0"/>
        </c:dLbls>
        <c:gapWidth val="115"/>
        <c:overlap val="-20"/>
        <c:axId val="2097723416"/>
        <c:axId val="2097729648"/>
        <c:extLst>
          <c:ext xmlns:c15="http://schemas.microsoft.com/office/drawing/2012/chart" uri="{02D57815-91ED-43cb-92C2-25804820EDAC}">
            <c15:filteredBarSeries>
              <c15:ser>
                <c:idx val="1"/>
                <c:order val="1"/>
                <c:tx>
                  <c:strRef>
                    <c:extLst>
                      <c:ext uri="{02D57815-91ED-43cb-92C2-25804820EDAC}">
                        <c15:formulaRef>
                          <c15:sqref>'Primer Only'!$K$1</c15:sqref>
                        </c15:formulaRef>
                      </c:ext>
                    </c:extLst>
                    <c:strCache>
                      <c:ptCount val="1"/>
                      <c:pt idx="0">
                        <c:v>1000 max </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'Primer Only'!$A$2:$A$10</c15:sqref>
                        </c15:formulaRef>
                      </c:ext>
                    </c:extLst>
                    <c:strCache>
                      <c:ptCount val="9"/>
                      <c:pt idx="0">
                        <c:v>ALUMINUM</c:v>
                      </c:pt>
                      <c:pt idx="1">
                        <c:v>SHOT BLAST</c:v>
                      </c:pt>
                      <c:pt idx="2">
                        <c:v>B1000 P99X</c:v>
                      </c:pt>
                      <c:pt idx="3">
                        <c:v>GALVANIZED</c:v>
                      </c:pt>
                      <c:pt idx="4">
                        <c:v>GALVANEAL</c:v>
                      </c:pt>
                      <c:pt idx="5">
                        <c:v>CAST IRON</c:v>
                      </c:pt>
                      <c:pt idx="6">
                        <c:v>B1000 DIW</c:v>
                      </c:pt>
                      <c:pt idx="7">
                        <c:v>HRS</c:v>
                      </c:pt>
                      <c:pt idx="8">
                        <c:v>CRS</c:v>
                      </c:pt>
                    </c:strCache>
                  </c:strRef>
                </c:cat>
                <c:val>
                  <c:numRef>
                    <c:extLst>
                      <c:ext uri="{02D57815-91ED-43cb-92C2-25804820EDAC}">
                        <c15:formulaRef>
                          <c15:sqref>'Primer Only'!$K$2:$K$10</c15:sqref>
                        </c15:formulaRef>
                      </c:ext>
                    </c:extLst>
                    <c:numCache>
                      <c:formatCode>0.00</c:formatCode>
                      <c:ptCount val="9"/>
                      <c:pt idx="0" formatCode="General">
                        <c:v>9.67</c:v>
                      </c:pt>
                      <c:pt idx="1">
                        <c:v>2.96</c:v>
                      </c:pt>
                      <c:pt idx="2" formatCode="General">
                        <c:v>3.61</c:v>
                      </c:pt>
                      <c:pt idx="3" formatCode="General">
                        <c:v>4.6900000000000004</c:v>
                      </c:pt>
                      <c:pt idx="4" formatCode="General">
                        <c:v>12.63</c:v>
                      </c:pt>
                      <c:pt idx="5">
                        <c:v>3.81</c:v>
                      </c:pt>
                      <c:pt idx="6" formatCode="General">
                        <c:v>4.7300000000000004</c:v>
                      </c:pt>
                      <c:pt idx="7">
                        <c:v>6.74</c:v>
                      </c:pt>
                      <c:pt idx="8" formatCode="General">
                        <c:v>0</c:v>
                      </c:pt>
                    </c:numCache>
                  </c:numRef>
                </c:val>
                <c:extLst>
                  <c:ext xmlns:c16="http://schemas.microsoft.com/office/drawing/2014/chart" uri="{C3380CC4-5D6E-409C-BE32-E72D297353CC}">
                    <c16:uniqueId val="{00000002-CCB3-4CE1-8F30-7E35114B47B4}"/>
                  </c:ext>
                </c:extLst>
              </c15:ser>
            </c15:filteredBarSeries>
          </c:ext>
        </c:extLst>
      </c:barChart>
      <c:catAx>
        <c:axId val="2097723416"/>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2097729648"/>
        <c:crosses val="autoZero"/>
        <c:auto val="1"/>
        <c:lblAlgn val="ctr"/>
        <c:lblOffset val="100"/>
        <c:noMultiLvlLbl val="0"/>
      </c:catAx>
      <c:valAx>
        <c:axId val="2097729648"/>
        <c:scaling>
          <c:orientation val="minMax"/>
        </c:scaling>
        <c:delete val="0"/>
        <c:axPos val="b"/>
        <c:title>
          <c:tx>
            <c:rich>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r>
                  <a:rPr lang="en-US" dirty="0" smtClean="0"/>
                  <a:t>Average Scribe Creep </a:t>
                </a:r>
                <a:r>
                  <a:rPr lang="en-US" dirty="0"/>
                  <a:t>(mm)</a:t>
                </a:r>
              </a:p>
            </c:rich>
          </c:tx>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title>
        <c:numFmt formatCode="#,##0.00" sourceLinked="0"/>
        <c:majorTickMark val="in"/>
        <c:minorTickMark val="in"/>
        <c:tickLblPos val="nextTo"/>
        <c:spPr>
          <a:noFill/>
          <a:ln>
            <a:solidFill>
              <a:schemeClr val="tx2"/>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2097723416"/>
        <c:crosses val="autoZero"/>
        <c:crossBetween val="between"/>
      </c:valAx>
      <c:spPr>
        <a:noFill/>
        <a:ln>
          <a:noFill/>
        </a:ln>
        <a:effectLst/>
      </c:spPr>
    </c:plotArea>
    <c:plotVisOnly val="1"/>
    <c:dispBlanksAs val="gap"/>
    <c:showDLblsOverMax val="0"/>
  </c:chart>
  <c:spPr>
    <a:noFill/>
    <a:ln>
      <a:noFill/>
    </a:ln>
    <a:effectLst/>
  </c:spPr>
  <c:txPr>
    <a:bodyPr/>
    <a:lstStyle/>
    <a:p>
      <a:pPr>
        <a:defRPr sz="105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60" b="1" i="0" u="none" strike="noStrike" kern="1200" baseline="0">
                <a:solidFill>
                  <a:schemeClr val="tx1">
                    <a:lumMod val="65000"/>
                    <a:lumOff val="35000"/>
                  </a:schemeClr>
                </a:solidFill>
                <a:latin typeface="+mn-lt"/>
                <a:ea typeface="+mn-ea"/>
                <a:cs typeface="+mn-cs"/>
              </a:defRPr>
            </a:pPr>
            <a:r>
              <a:rPr lang="en-US"/>
              <a:t>1500 Hours</a:t>
            </a:r>
          </a:p>
        </c:rich>
      </c:tx>
      <c:overlay val="0"/>
      <c:spPr>
        <a:noFill/>
        <a:ln>
          <a:noFill/>
        </a:ln>
        <a:effectLst/>
      </c:spPr>
      <c:txPr>
        <a:bodyPr rot="0" spcFirstLastPara="1" vertOverflow="ellipsis" vert="horz" wrap="square" anchor="ctr" anchorCtr="1"/>
        <a:lstStyle/>
        <a:p>
          <a:pPr>
            <a:defRPr sz="1260" b="1" i="0" u="none" strike="noStrike" kern="120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8717421839849877"/>
          <c:y val="0.10039039505535705"/>
          <c:w val="0.64614795834384975"/>
          <c:h val="0.77952699779291057"/>
        </c:manualLayout>
      </c:layout>
      <c:barChart>
        <c:barDir val="bar"/>
        <c:grouping val="clustered"/>
        <c:varyColors val="0"/>
        <c:ser>
          <c:idx val="0"/>
          <c:order val="0"/>
          <c:tx>
            <c:strRef>
              <c:f>'Primer Only'!$L$1</c:f>
              <c:strCache>
                <c:ptCount val="1"/>
                <c:pt idx="0">
                  <c:v>1500 Hours</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19050">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invertIfNegative val="0"/>
          <c:dPt>
            <c:idx val="2"/>
            <c:invertIfNegative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19050">
                <a:solidFill>
                  <a:srgbClr val="FF0000"/>
                </a:solid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2-86C9-47CE-923D-BCEE29595EAC}"/>
              </c:ext>
            </c:extLst>
          </c:dPt>
          <c:dPt>
            <c:idx val="4"/>
            <c:invertIfNegative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19050">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0-86C9-47CE-923D-BCEE29595EAC}"/>
              </c:ext>
            </c:extLst>
          </c:dPt>
          <c:dLbls>
            <c:dLbl>
              <c:idx val="2"/>
              <c:layout>
                <c:manualLayout>
                  <c:x val="-0.12618574547105163"/>
                  <c:y val="0"/>
                </c:manualLayout>
              </c:layout>
              <c:spPr>
                <a:noFill/>
                <a:ln>
                  <a:noFill/>
                </a:ln>
                <a:effectLst/>
              </c:spPr>
              <c:txPr>
                <a:bodyPr rot="0" spcFirstLastPara="1" vertOverflow="ellipsis" vert="horz" wrap="square" anchor="ctr" anchorCtr="1"/>
                <a:lstStyle/>
                <a:p>
                  <a:pPr>
                    <a:defRPr sz="1050" b="0" i="0" u="none" strike="noStrike" kern="1200" baseline="0">
                      <a:solidFill>
                        <a:schemeClr val="bg1"/>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6C9-47CE-923D-BCEE29595EAC}"/>
                </c:ext>
              </c:extLst>
            </c:dLbl>
            <c:dLbl>
              <c:idx val="3"/>
              <c:spPr>
                <a:noFill/>
                <a:ln>
                  <a:noFill/>
                </a:ln>
                <a:effectLst/>
              </c:spPr>
              <c:txPr>
                <a:bodyPr rot="0" spcFirstLastPara="1" vertOverflow="ellipsis" vert="horz" wrap="square" anchor="ctr" anchorCtr="1"/>
                <a:lstStyle/>
                <a:p>
                  <a:pPr>
                    <a:defRPr sz="105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1-86C9-47CE-923D-BCEE29595EAC}"/>
                </c:ext>
              </c:extLst>
            </c:dLbl>
            <c:dLbl>
              <c:idx val="4"/>
              <c:spPr>
                <a:noFill/>
                <a:ln>
                  <a:noFill/>
                </a:ln>
                <a:effectLst/>
              </c:spPr>
              <c:txPr>
                <a:bodyPr rot="0" spcFirstLastPara="1" vertOverflow="ellipsis" vert="horz" wrap="square" anchor="ctr" anchorCtr="1"/>
                <a:lstStyle/>
                <a:p>
                  <a:pPr>
                    <a:defRPr sz="105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0-86C9-47CE-923D-BCEE29595EAC}"/>
                </c:ext>
              </c:extLst>
            </c:dLbl>
            <c:dLbl>
              <c:idx val="5"/>
              <c:tx>
                <c:rich>
                  <a:bodyPr/>
                  <a:lstStyle/>
                  <a:p>
                    <a:r>
                      <a:rPr lang="en-US"/>
                      <a:t>(Not Tested)</a:t>
                    </a:r>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52E-48A1-A50F-9E6ECFF3FDD8}"/>
                </c:ext>
              </c:extLst>
            </c:dLbl>
            <c:dLbl>
              <c:idx val="6"/>
              <c:tx>
                <c:rich>
                  <a:bodyPr/>
                  <a:lstStyle/>
                  <a:p>
                    <a:r>
                      <a:rPr lang="en-US"/>
                      <a:t>(Not</a:t>
                    </a:r>
                    <a:r>
                      <a:rPr lang="en-US" baseline="0"/>
                      <a:t> Tested)</a:t>
                    </a:r>
                    <a:endParaRPr lang="en-US"/>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52E-48A1-A50F-9E6ECFF3FDD8}"/>
                </c:ext>
              </c:extLst>
            </c:dLbl>
            <c:dLbl>
              <c:idx val="7"/>
              <c:tx>
                <c:rich>
                  <a:bodyPr/>
                  <a:lstStyle/>
                  <a:p>
                    <a:r>
                      <a:rPr lang="en-US"/>
                      <a:t>(Not</a:t>
                    </a:r>
                    <a:r>
                      <a:rPr lang="en-US" baseline="0"/>
                      <a:t> Tested)</a:t>
                    </a:r>
                    <a:endParaRPr lang="en-US"/>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52E-48A1-A50F-9E6ECFF3FDD8}"/>
                </c:ext>
              </c:extLst>
            </c:dLbl>
            <c:dLbl>
              <c:idx val="8"/>
              <c:tx>
                <c:rich>
                  <a:bodyPr/>
                  <a:lstStyle/>
                  <a:p>
                    <a:r>
                      <a:rPr lang="en-US"/>
                      <a:t>(Not</a:t>
                    </a:r>
                    <a:r>
                      <a:rPr lang="en-US" baseline="0"/>
                      <a:t>  Tested)</a:t>
                    </a:r>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52E-48A1-A50F-9E6ECFF3FDD8}"/>
                </c:ext>
              </c:extLst>
            </c:dLbl>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'Primer Only'!$A$2:$A$10</c:f>
              <c:strCache>
                <c:ptCount val="9"/>
                <c:pt idx="0">
                  <c:v>ALUMINUM</c:v>
                </c:pt>
                <c:pt idx="1">
                  <c:v>SHOT BLAST</c:v>
                </c:pt>
                <c:pt idx="2">
                  <c:v>B1000 P99X</c:v>
                </c:pt>
                <c:pt idx="3">
                  <c:v>GALVANIZED</c:v>
                </c:pt>
                <c:pt idx="4">
                  <c:v>GALVANEAL</c:v>
                </c:pt>
                <c:pt idx="5">
                  <c:v>CAST IRON</c:v>
                </c:pt>
                <c:pt idx="6">
                  <c:v>B1000 DIW</c:v>
                </c:pt>
                <c:pt idx="7">
                  <c:v>HRS</c:v>
                </c:pt>
                <c:pt idx="8">
                  <c:v>CRS</c:v>
                </c:pt>
              </c:strCache>
            </c:strRef>
          </c:cat>
          <c:val>
            <c:numRef>
              <c:f>'Primer Only'!$L$2:$L$10</c:f>
              <c:numCache>
                <c:formatCode>0.00</c:formatCode>
                <c:ptCount val="9"/>
                <c:pt idx="0">
                  <c:v>0.01</c:v>
                </c:pt>
                <c:pt idx="1">
                  <c:v>0.3</c:v>
                </c:pt>
                <c:pt idx="2">
                  <c:v>1.95</c:v>
                </c:pt>
                <c:pt idx="3">
                  <c:v>3.335</c:v>
                </c:pt>
                <c:pt idx="4">
                  <c:v>6.7</c:v>
                </c:pt>
                <c:pt idx="5">
                  <c:v>0</c:v>
                </c:pt>
                <c:pt idx="6">
                  <c:v>0</c:v>
                </c:pt>
                <c:pt idx="7">
                  <c:v>0</c:v>
                </c:pt>
                <c:pt idx="8">
                  <c:v>0</c:v>
                </c:pt>
              </c:numCache>
            </c:numRef>
          </c:val>
          <c:extLst>
            <c:ext xmlns:c16="http://schemas.microsoft.com/office/drawing/2014/chart" uri="{C3380CC4-5D6E-409C-BE32-E72D297353CC}">
              <c16:uniqueId val="{00000004-052E-48A1-A50F-9E6ECFF3FDD8}"/>
            </c:ext>
          </c:extLst>
        </c:ser>
        <c:dLbls>
          <c:dLblPos val="outEnd"/>
          <c:showLegendKey val="0"/>
          <c:showVal val="1"/>
          <c:showCatName val="0"/>
          <c:showSerName val="0"/>
          <c:showPercent val="0"/>
          <c:showBubbleSize val="0"/>
        </c:dLbls>
        <c:gapWidth val="115"/>
        <c:overlap val="-20"/>
        <c:axId val="721122120"/>
        <c:axId val="721125728"/>
      </c:barChart>
      <c:catAx>
        <c:axId val="721122120"/>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721125728"/>
        <c:crosses val="autoZero"/>
        <c:auto val="1"/>
        <c:lblAlgn val="ctr"/>
        <c:lblOffset val="100"/>
        <c:noMultiLvlLbl val="0"/>
      </c:catAx>
      <c:valAx>
        <c:axId val="721125728"/>
        <c:scaling>
          <c:orientation val="minMax"/>
        </c:scaling>
        <c:delete val="0"/>
        <c:axPos val="b"/>
        <c:title>
          <c:tx>
            <c:rich>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r>
                  <a:rPr lang="en-US" dirty="0" smtClean="0"/>
                  <a:t>Average Scribe Creep </a:t>
                </a:r>
                <a:r>
                  <a:rPr lang="en-US" dirty="0"/>
                  <a:t>(mm)</a:t>
                </a:r>
              </a:p>
            </c:rich>
          </c:tx>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in"/>
        <c:minorTickMark val="in"/>
        <c:tickLblPos val="nextTo"/>
        <c:spPr>
          <a:noFill/>
          <a:ln>
            <a:solidFill>
              <a:schemeClr val="tx2"/>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721122120"/>
        <c:crosses val="autoZero"/>
        <c:crossBetween val="between"/>
      </c:valAx>
      <c:spPr>
        <a:noFill/>
        <a:ln>
          <a:noFill/>
        </a:ln>
        <a:effectLst/>
      </c:spPr>
    </c:plotArea>
    <c:plotVisOnly val="1"/>
    <c:dispBlanksAs val="gap"/>
    <c:showDLblsOverMax val="0"/>
  </c:chart>
  <c:spPr>
    <a:noFill/>
    <a:ln>
      <a:noFill/>
    </a:ln>
    <a:effectLst/>
  </c:spPr>
  <c:txPr>
    <a:bodyPr/>
    <a:lstStyle/>
    <a:p>
      <a:pPr>
        <a:defRPr sz="1050"/>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320" b="1" i="0" u="none" strike="noStrike" kern="1200" baseline="0">
                <a:solidFill>
                  <a:schemeClr val="tx1">
                    <a:lumMod val="65000"/>
                    <a:lumOff val="35000"/>
                  </a:schemeClr>
                </a:solidFill>
                <a:latin typeface="+mn-lt"/>
                <a:ea typeface="+mn-ea"/>
                <a:cs typeface="+mn-cs"/>
              </a:defRPr>
            </a:pPr>
            <a:r>
              <a:rPr lang="en-US"/>
              <a:t>2000 Hours</a:t>
            </a:r>
          </a:p>
        </c:rich>
      </c:tx>
      <c:overlay val="0"/>
      <c:spPr>
        <a:noFill/>
        <a:ln>
          <a:noFill/>
        </a:ln>
        <a:effectLst/>
      </c:spPr>
    </c:title>
    <c:autoTitleDeleted val="0"/>
    <c:plotArea>
      <c:layout>
        <c:manualLayout>
          <c:layoutTarget val="inner"/>
          <c:xMode val="edge"/>
          <c:yMode val="edge"/>
          <c:x val="0.34150795738765477"/>
          <c:y val="8.0449595214924965E-2"/>
          <c:w val="0.58774099819375358"/>
          <c:h val="0.80075815508503234"/>
        </c:manualLayout>
      </c:layout>
      <c:barChart>
        <c:barDir val="bar"/>
        <c:grouping val="clustered"/>
        <c:varyColors val="0"/>
        <c:ser>
          <c:idx val="0"/>
          <c:order val="0"/>
          <c:spPr>
            <a:solidFill>
              <a:schemeClr val="accent1"/>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dLbl>
              <c:idx val="0"/>
              <c:tx>
                <c:rich>
                  <a:bodyPr/>
                  <a:lstStyle/>
                  <a:p>
                    <a:r>
                      <a:rPr lang="en-US" smtClean="0"/>
                      <a:t>(Not</a:t>
                    </a:r>
                    <a:r>
                      <a:rPr lang="en-US" baseline="0" smtClean="0"/>
                      <a:t> Tested)</a:t>
                    </a:r>
                    <a:endParaRPr lang="en-US"/>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6EB-4EAD-8957-1A29072953DB}"/>
                </c:ext>
              </c:extLst>
            </c:dLbl>
            <c:dLbl>
              <c:idx val="1"/>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9-86EB-4EAD-8957-1A29072953DB}"/>
                </c:ext>
              </c:extLst>
            </c:dLbl>
            <c:dLbl>
              <c:idx val="2"/>
              <c:tx>
                <c:rich>
                  <a:bodyPr/>
                  <a:lstStyle/>
                  <a:p>
                    <a:r>
                      <a:rPr lang="en-US" smtClean="0"/>
                      <a:t>(Not</a:t>
                    </a:r>
                    <a:r>
                      <a:rPr lang="en-US" baseline="0" smtClean="0"/>
                      <a:t> Tested)</a:t>
                    </a:r>
                    <a:endParaRPr lang="en-US" dirty="0"/>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86EB-4EAD-8957-1A29072953DB}"/>
                </c:ext>
              </c:extLst>
            </c:dLbl>
            <c:dLbl>
              <c:idx val="3"/>
              <c:tx>
                <c:rich>
                  <a:bodyPr/>
                  <a:lstStyle/>
                  <a:p>
                    <a:r>
                      <a:rPr lang="en-US" dirty="0" smtClean="0"/>
                      <a:t>(Not</a:t>
                    </a:r>
                    <a:r>
                      <a:rPr lang="en-US" baseline="0" dirty="0" smtClean="0"/>
                      <a:t> Tested)</a:t>
                    </a:r>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6EB-4EAD-8957-1A29072953DB}"/>
                </c:ext>
              </c:extLst>
            </c:dLbl>
            <c:dLbl>
              <c:idx val="4"/>
              <c:tx>
                <c:rich>
                  <a:bodyPr/>
                  <a:lstStyle/>
                  <a:p>
                    <a:r>
                      <a:rPr lang="en-US" smtClean="0"/>
                      <a:t>(Not</a:t>
                    </a:r>
                    <a:r>
                      <a:rPr lang="en-US" baseline="0" smtClean="0"/>
                      <a:t> Tested)</a:t>
                    </a:r>
                    <a:endParaRPr lang="en-US"/>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6EB-4EAD-8957-1A29072953DB}"/>
                </c:ext>
              </c:extLst>
            </c:dLbl>
            <c:dLbl>
              <c:idx val="5"/>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8-86EB-4EAD-8957-1A29072953DB}"/>
                </c:ext>
              </c:extLst>
            </c:dLbl>
            <c:dLbl>
              <c:idx val="6"/>
              <c:tx>
                <c:rich>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1050" b="0" i="0" u="none" strike="noStrike" kern="1200" baseline="0">
                        <a:solidFill>
                          <a:prstClr val="black">
                            <a:lumMod val="75000"/>
                            <a:lumOff val="25000"/>
                          </a:prstClr>
                        </a:solidFill>
                        <a:latin typeface="+mn-lt"/>
                        <a:ea typeface="+mn-ea"/>
                        <a:cs typeface="+mn-cs"/>
                      </a:defRPr>
                    </a:pPr>
                    <a:r>
                      <a:rPr lang="en-US" sz="1050" b="0" i="0" u="none" strike="noStrike" kern="1200" baseline="0" dirty="0" smtClean="0">
                        <a:solidFill>
                          <a:prstClr val="black">
                            <a:lumMod val="75000"/>
                            <a:lumOff val="25000"/>
                          </a:prstClr>
                        </a:solidFill>
                      </a:rPr>
                      <a:t>(Not Tested)</a:t>
                    </a:r>
                  </a:p>
                </c:rich>
              </c:tx>
              <c:spPr>
                <a:noFill/>
                <a:ln>
                  <a:noFill/>
                </a:ln>
                <a:effectLst/>
              </c:spPr>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6EB-4EAD-8957-1A29072953DB}"/>
                </c:ext>
              </c:extLst>
            </c:dLbl>
            <c:dLbl>
              <c:idx val="7"/>
              <c:tx>
                <c:rich>
                  <a:bodyPr rot="0" spcFirstLastPara="1" vertOverflow="ellipsis" vert="horz" wrap="square" lIns="38100" tIns="19050" rIns="38100" bIns="1905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1050" b="0" i="0" u="none" strike="noStrike" kern="1200" baseline="0">
                        <a:solidFill>
                          <a:prstClr val="black">
                            <a:lumMod val="75000"/>
                            <a:lumOff val="25000"/>
                          </a:prstClr>
                        </a:solidFill>
                        <a:latin typeface="+mn-lt"/>
                        <a:ea typeface="+mn-ea"/>
                        <a:cs typeface="+mn-cs"/>
                      </a:defRPr>
                    </a:pPr>
                    <a:r>
                      <a:rPr lang="en-US" sz="1050" b="0" i="0" u="none" strike="noStrike" kern="1200" baseline="0" dirty="0" smtClean="0">
                        <a:solidFill>
                          <a:prstClr val="black">
                            <a:lumMod val="75000"/>
                            <a:lumOff val="25000"/>
                          </a:prstClr>
                        </a:solidFill>
                      </a:rPr>
                      <a:t>(Not Tested)</a:t>
                    </a:r>
                  </a:p>
                </c:rich>
              </c:tx>
              <c:spPr>
                <a:noFill/>
                <a:ln>
                  <a:noFill/>
                </a:ln>
                <a:effectLst/>
              </c:spPr>
              <c:dLblPos val="inEnd"/>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86EB-4EAD-8957-1A29072953DB}"/>
                </c:ext>
              </c:extLst>
            </c:dLbl>
            <c:dLbl>
              <c:idx val="8"/>
              <c:tx>
                <c:rich>
                  <a:bodyPr/>
                  <a:lstStyle/>
                  <a:p>
                    <a:r>
                      <a:rPr lang="en-US" dirty="0" smtClean="0"/>
                      <a:t>(Not</a:t>
                    </a:r>
                    <a:r>
                      <a:rPr lang="en-US" baseline="0" dirty="0" smtClean="0"/>
                      <a:t> Tested)</a:t>
                    </a:r>
                    <a:endParaRPr lang="en-US" dirty="0"/>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6EB-4EAD-8957-1A29072953DB}"/>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'Primer-only 2000 hour plot'!$A$4:$A$12</c:f>
              <c:strCache>
                <c:ptCount val="9"/>
                <c:pt idx="0">
                  <c:v>ALUMINUM</c:v>
                </c:pt>
                <c:pt idx="1">
                  <c:v>SHOT BLAST</c:v>
                </c:pt>
                <c:pt idx="2">
                  <c:v>B1000 P99X</c:v>
                </c:pt>
                <c:pt idx="3">
                  <c:v>GALVANIZED</c:v>
                </c:pt>
                <c:pt idx="4">
                  <c:v>GALVANEAL</c:v>
                </c:pt>
                <c:pt idx="5">
                  <c:v>CAST IRON</c:v>
                </c:pt>
                <c:pt idx="6">
                  <c:v>B1000 DIW</c:v>
                </c:pt>
                <c:pt idx="7">
                  <c:v>HRS</c:v>
                </c:pt>
                <c:pt idx="8">
                  <c:v>CRS</c:v>
                </c:pt>
              </c:strCache>
            </c:strRef>
          </c:cat>
          <c:val>
            <c:numRef>
              <c:f>'Primer-only 2000 hour plot'!$B$4:$B$12</c:f>
              <c:numCache>
                <c:formatCode>General</c:formatCode>
                <c:ptCount val="9"/>
                <c:pt idx="0">
                  <c:v>0</c:v>
                </c:pt>
                <c:pt idx="1">
                  <c:v>2.29</c:v>
                </c:pt>
                <c:pt idx="2">
                  <c:v>0</c:v>
                </c:pt>
                <c:pt idx="3">
                  <c:v>0</c:v>
                </c:pt>
                <c:pt idx="4">
                  <c:v>0</c:v>
                </c:pt>
                <c:pt idx="5">
                  <c:v>2.95</c:v>
                </c:pt>
                <c:pt idx="6">
                  <c:v>0</c:v>
                </c:pt>
                <c:pt idx="7">
                  <c:v>0</c:v>
                </c:pt>
                <c:pt idx="8">
                  <c:v>0</c:v>
                </c:pt>
              </c:numCache>
            </c:numRef>
          </c:val>
          <c:extLst>
            <c:ext xmlns:c16="http://schemas.microsoft.com/office/drawing/2014/chart" uri="{C3380CC4-5D6E-409C-BE32-E72D297353CC}">
              <c16:uniqueId val="{00000000-86EB-4EAD-8957-1A29072953DB}"/>
            </c:ext>
          </c:extLst>
        </c:ser>
        <c:dLbls>
          <c:dLblPos val="outEnd"/>
          <c:showLegendKey val="0"/>
          <c:showVal val="1"/>
          <c:showCatName val="0"/>
          <c:showSerName val="0"/>
          <c:showPercent val="0"/>
          <c:showBubbleSize val="0"/>
        </c:dLbls>
        <c:gapWidth val="115"/>
        <c:overlap val="-20"/>
        <c:axId val="249083376"/>
        <c:axId val="249085016"/>
      </c:barChart>
      <c:catAx>
        <c:axId val="249083376"/>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249085016"/>
        <c:crosses val="autoZero"/>
        <c:auto val="1"/>
        <c:lblAlgn val="ctr"/>
        <c:lblOffset val="100"/>
        <c:noMultiLvlLbl val="0"/>
      </c:catAx>
      <c:valAx>
        <c:axId val="249085016"/>
        <c:scaling>
          <c:orientation val="minMax"/>
        </c:scaling>
        <c:delete val="0"/>
        <c:axPos val="b"/>
        <c:title>
          <c:tx>
            <c:rich>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r>
                  <a:rPr lang="en-US"/>
                  <a:t>Average Scribe Creep (mm)</a:t>
                </a:r>
              </a:p>
            </c:rich>
          </c:tx>
          <c:overlay val="0"/>
          <c:spPr>
            <a:noFill/>
            <a:ln>
              <a:noFill/>
            </a:ln>
            <a:effectLst/>
          </c:spPr>
        </c:title>
        <c:numFmt formatCode="#,##0.00" sourceLinked="0"/>
        <c:majorTickMark val="in"/>
        <c:minorTickMark val="in"/>
        <c:tickLblPos val="nextTo"/>
        <c:spPr>
          <a:noFill/>
          <a:ln>
            <a:solidFill>
              <a:schemeClr val="tx2"/>
            </a:solid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249083376"/>
        <c:crosses val="autoZero"/>
        <c:crossBetween val="between"/>
      </c:valAx>
      <c:spPr>
        <a:noFill/>
        <a:ln>
          <a:noFill/>
        </a:ln>
        <a:effectLst/>
      </c:spPr>
    </c:plotArea>
    <c:plotVisOnly val="1"/>
    <c:dispBlanksAs val="gap"/>
    <c:showDLblsOverMax val="0"/>
  </c:chart>
  <c:spPr>
    <a:noFill/>
    <a:ln>
      <a:noFill/>
    </a:ln>
    <a:effectLst/>
  </c:spPr>
  <c:txPr>
    <a:bodyPr/>
    <a:lstStyle/>
    <a:p>
      <a:pPr>
        <a:defRPr sz="11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'Average Compiled SS graphs'!$A$11</c:f>
              <c:strCache>
                <c:ptCount val="1"/>
                <c:pt idx="0">
                  <c:v>ALUMINUM</c:v>
                </c:pt>
              </c:strCache>
            </c:strRef>
          </c:tx>
          <c:spPr>
            <a:solidFill>
              <a:schemeClr val="accent1"/>
            </a:solidFill>
            <a:ln>
              <a:noFill/>
            </a:ln>
            <a:effectLst/>
          </c:spPr>
          <c:invertIfNegative val="0"/>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graphs'!$D$11,'Average Compiled SS graphs'!$J$11,'Average Compiled SS graphs'!$P$11,'Average Compiled SS graphs'!$V$11,'Average Compiled SS graphs'!$AB$11)</c:f>
              <c:numCache>
                <c:formatCode>0.00</c:formatCode>
                <c:ptCount val="5"/>
                <c:pt idx="0">
                  <c:v>0</c:v>
                </c:pt>
                <c:pt idx="1">
                  <c:v>0</c:v>
                </c:pt>
                <c:pt idx="2">
                  <c:v>0</c:v>
                </c:pt>
                <c:pt idx="3">
                  <c:v>0</c:v>
                </c:pt>
              </c:numCache>
            </c:numRef>
          </c:val>
          <c:extLst>
            <c:ext xmlns:c16="http://schemas.microsoft.com/office/drawing/2014/chart" uri="{C3380CC4-5D6E-409C-BE32-E72D297353CC}">
              <c16:uniqueId val="{00000000-50F7-4A79-8019-204E202C6B78}"/>
            </c:ext>
          </c:extLst>
        </c:ser>
        <c:ser>
          <c:idx val="1"/>
          <c:order val="1"/>
          <c:tx>
            <c:strRef>
              <c:f>'Average Compiled SS graphs'!$A$12</c:f>
              <c:strCache>
                <c:ptCount val="1"/>
                <c:pt idx="0">
                  <c:v>B1000 DIW</c:v>
                </c:pt>
              </c:strCache>
            </c:strRef>
          </c:tx>
          <c:spPr>
            <a:solidFill>
              <a:schemeClr val="accent2"/>
            </a:solidFill>
            <a:ln>
              <a:noFill/>
            </a:ln>
            <a:effectLst/>
            <a:scene3d>
              <a:camera prst="orthographicFront"/>
              <a:lightRig rig="balanced" dir="t">
                <a:rot lat="0" lon="0" rev="8700000"/>
              </a:lightRig>
            </a:scene3d>
            <a:sp3d>
              <a:bevelT w="190500" h="38100"/>
            </a:sp3d>
          </c:spPr>
          <c:invertIfNegative val="0"/>
          <c:dPt>
            <c:idx val="0"/>
            <c:invertIfNegative val="0"/>
            <c:bubble3D val="0"/>
            <c:spPr>
              <a:solidFill>
                <a:schemeClr val="tx1"/>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2-50F7-4A79-8019-204E202C6B78}"/>
              </c:ext>
            </c:extLst>
          </c:dPt>
          <c:dPt>
            <c:idx val="1"/>
            <c:invertIfNegative val="0"/>
            <c:bubble3D val="0"/>
            <c:spPr>
              <a:solidFill>
                <a:srgbClr val="FEF202"/>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4-50F7-4A79-8019-204E202C6B78}"/>
              </c:ext>
            </c:extLst>
          </c:dPt>
          <c:dPt>
            <c:idx val="2"/>
            <c:invertIfNegative val="0"/>
            <c:bubble3D val="0"/>
            <c:spPr>
              <a:solidFill>
                <a:srgbClr val="FF00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6-50F7-4A79-8019-204E202C6B78}"/>
              </c:ext>
            </c:extLst>
          </c:dPt>
          <c:dPt>
            <c:idx val="3"/>
            <c:invertIfNegative val="0"/>
            <c:bubble3D val="0"/>
            <c:spPr>
              <a:solidFill>
                <a:schemeClr val="bg2">
                  <a:lumMod val="75000"/>
                </a:schemeClr>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8-50F7-4A79-8019-204E202C6B78}"/>
              </c:ext>
            </c:extLst>
          </c:dPt>
          <c:dPt>
            <c:idx val="4"/>
            <c:invertIfNegative val="0"/>
            <c:bubble3D val="0"/>
            <c:spPr>
              <a:solidFill>
                <a:srgbClr val="0099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A-50F7-4A79-8019-204E202C6B78}"/>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02-50F7-4A79-8019-204E202C6B78}"/>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06-50F7-4A79-8019-204E202C6B78}"/>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0A-50F7-4A79-8019-204E202C6B78}"/>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graphs'!$D$12,'Average Compiled SS graphs'!$J$12,'Average Compiled SS graphs'!$P$12,'Average Compiled SS graphs'!$V$12,'Average Compiled SS graphs'!$AB$12)</c:f>
              <c:numCache>
                <c:formatCode>0.00</c:formatCode>
                <c:ptCount val="5"/>
                <c:pt idx="0">
                  <c:v>3.5724999999999998</c:v>
                </c:pt>
                <c:pt idx="1">
                  <c:v>2.243214285714286</c:v>
                </c:pt>
                <c:pt idx="2">
                  <c:v>2.5471428571428572</c:v>
                </c:pt>
                <c:pt idx="3">
                  <c:v>2.2035714285714283</c:v>
                </c:pt>
                <c:pt idx="4">
                  <c:v>2.467857142857143</c:v>
                </c:pt>
              </c:numCache>
            </c:numRef>
          </c:val>
          <c:extLst>
            <c:ext xmlns:c16="http://schemas.microsoft.com/office/drawing/2014/chart" uri="{C3380CC4-5D6E-409C-BE32-E72D297353CC}">
              <c16:uniqueId val="{0000000B-50F7-4A79-8019-204E202C6B78}"/>
            </c:ext>
          </c:extLst>
        </c:ser>
        <c:ser>
          <c:idx val="2"/>
          <c:order val="2"/>
          <c:tx>
            <c:strRef>
              <c:f>'Average Compiled SS graphs'!$A$13</c:f>
              <c:strCache>
                <c:ptCount val="1"/>
                <c:pt idx="0">
                  <c:v>B1000 P99X</c:v>
                </c:pt>
              </c:strCache>
            </c:strRef>
          </c:tx>
          <c:spPr>
            <a:solidFill>
              <a:schemeClr val="accent3"/>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0D-50F7-4A79-8019-204E202C6B78}"/>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0F-50F7-4A79-8019-204E202C6B78}"/>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1-50F7-4A79-8019-204E202C6B78}"/>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13-50F7-4A79-8019-204E202C6B78}"/>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5-50F7-4A79-8019-204E202C6B78}"/>
              </c:ext>
            </c:extLst>
          </c:dPt>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graphs'!$D$13,'Average Compiled SS graphs'!$J$13,'Average Compiled SS graphs'!$P$13,'Average Compiled SS graphs'!$V$13,'Average Compiled SS graphs'!$AB$13)</c:f>
              <c:numCache>
                <c:formatCode>0.00</c:formatCode>
                <c:ptCount val="5"/>
                <c:pt idx="0">
                  <c:v>1.4060714285714284</c:v>
                </c:pt>
                <c:pt idx="1">
                  <c:v>0.69821428571428568</c:v>
                </c:pt>
                <c:pt idx="2">
                  <c:v>0.65392857142857141</c:v>
                </c:pt>
                <c:pt idx="3">
                  <c:v>0.70678571428571424</c:v>
                </c:pt>
                <c:pt idx="4">
                  <c:v>0.43821428571428572</c:v>
                </c:pt>
              </c:numCache>
            </c:numRef>
          </c:val>
          <c:extLst>
            <c:ext xmlns:c16="http://schemas.microsoft.com/office/drawing/2014/chart" uri="{C3380CC4-5D6E-409C-BE32-E72D297353CC}">
              <c16:uniqueId val="{00000016-50F7-4A79-8019-204E202C6B78}"/>
            </c:ext>
          </c:extLst>
        </c:ser>
        <c:ser>
          <c:idx val="3"/>
          <c:order val="3"/>
          <c:tx>
            <c:strRef>
              <c:f>'Average Compiled SS graphs'!$A$14</c:f>
              <c:strCache>
                <c:ptCount val="1"/>
                <c:pt idx="0">
                  <c:v>CAST IRON</c:v>
                </c:pt>
              </c:strCache>
            </c:strRef>
          </c:tx>
          <c:spPr>
            <a:solidFill>
              <a:schemeClr val="accent4"/>
            </a:solidFill>
            <a:ln>
              <a:noFill/>
            </a:ln>
            <a:effectLst/>
          </c:spPr>
          <c:invertIfNegative val="0"/>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graphs'!$D$14,'Average Compiled SS graphs'!$J$14,'Average Compiled SS graphs'!$P$14,'Average Compiled SS graphs'!$V$14,'Average Compiled SS graphs'!$AB$14)</c:f>
              <c:numCache>
                <c:formatCode>0.00</c:formatCode>
                <c:ptCount val="5"/>
                <c:pt idx="0">
                  <c:v>0</c:v>
                </c:pt>
                <c:pt idx="1">
                  <c:v>0</c:v>
                </c:pt>
                <c:pt idx="2">
                  <c:v>0</c:v>
                </c:pt>
                <c:pt idx="3">
                  <c:v>0</c:v>
                </c:pt>
                <c:pt idx="4">
                  <c:v>0</c:v>
                </c:pt>
              </c:numCache>
            </c:numRef>
          </c:val>
          <c:extLst>
            <c:ext xmlns:c16="http://schemas.microsoft.com/office/drawing/2014/chart" uri="{C3380CC4-5D6E-409C-BE32-E72D297353CC}">
              <c16:uniqueId val="{00000017-50F7-4A79-8019-204E202C6B78}"/>
            </c:ext>
          </c:extLst>
        </c:ser>
        <c:ser>
          <c:idx val="4"/>
          <c:order val="4"/>
          <c:tx>
            <c:strRef>
              <c:f>'Average Compiled SS graphs'!$A$15</c:f>
              <c:strCache>
                <c:ptCount val="1"/>
                <c:pt idx="0">
                  <c:v>CRS</c:v>
                </c:pt>
              </c:strCache>
            </c:strRef>
          </c:tx>
          <c:spPr>
            <a:solidFill>
              <a:schemeClr val="accent5"/>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19-50F7-4A79-8019-204E202C6B78}"/>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1B-50F7-4A79-8019-204E202C6B78}"/>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D-50F7-4A79-8019-204E202C6B78}"/>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1F-50F7-4A79-8019-204E202C6B78}"/>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1-50F7-4A79-8019-204E202C6B78}"/>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19-50F7-4A79-8019-204E202C6B78}"/>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1D-50F7-4A79-8019-204E202C6B78}"/>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21-50F7-4A79-8019-204E202C6B78}"/>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graphs'!$D$15,'Average Compiled SS graphs'!$J$15,'Average Compiled SS graphs'!$P$15,'Average Compiled SS graphs'!$V$15,'Average Compiled SS graphs'!$AB$15)</c:f>
              <c:numCache>
                <c:formatCode>0.00</c:formatCode>
                <c:ptCount val="5"/>
                <c:pt idx="0">
                  <c:v>1.2146428571428571</c:v>
                </c:pt>
                <c:pt idx="1">
                  <c:v>1.9071428571428573</c:v>
                </c:pt>
                <c:pt idx="2">
                  <c:v>2.5096428571428575</c:v>
                </c:pt>
                <c:pt idx="3">
                  <c:v>2.2196428571428575</c:v>
                </c:pt>
                <c:pt idx="4">
                  <c:v>2.7475000000000005</c:v>
                </c:pt>
              </c:numCache>
            </c:numRef>
          </c:val>
          <c:extLst>
            <c:ext xmlns:c16="http://schemas.microsoft.com/office/drawing/2014/chart" uri="{C3380CC4-5D6E-409C-BE32-E72D297353CC}">
              <c16:uniqueId val="{00000022-50F7-4A79-8019-204E202C6B78}"/>
            </c:ext>
          </c:extLst>
        </c:ser>
        <c:ser>
          <c:idx val="5"/>
          <c:order val="5"/>
          <c:tx>
            <c:strRef>
              <c:f>'Average Compiled SS graphs'!$A$16</c:f>
              <c:strCache>
                <c:ptCount val="1"/>
                <c:pt idx="0">
                  <c:v>GALVANNEAL</c:v>
                </c:pt>
              </c:strCache>
            </c:strRef>
          </c:tx>
          <c:spPr>
            <a:solidFill>
              <a:schemeClr val="tx1"/>
            </a:solidFill>
            <a:ln>
              <a:noFill/>
            </a:ln>
            <a:effectLst/>
            <a:scene3d>
              <a:camera prst="orthographicFront"/>
              <a:lightRig rig="threePt" dir="t"/>
            </a:scene3d>
            <a:sp3d>
              <a:bevelT w="190500" h="38100"/>
            </a:sp3d>
          </c:spPr>
          <c:invertIfNegative val="0"/>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24-50F7-4A79-8019-204E202C6B78}"/>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26-50F7-4A79-8019-204E202C6B78}"/>
              </c:ext>
            </c:extLst>
          </c:dPt>
          <c:dLbls>
            <c:dLbl>
              <c:idx val="3"/>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26-50F7-4A79-8019-204E202C6B78}"/>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graphs'!$D$16,'Average Compiled SS graphs'!$J$16,'Average Compiled SS graphs'!$P$16,'Average Compiled SS graphs'!$V$16,'Average Compiled SS graphs'!$AB$16)</c:f>
              <c:numCache>
                <c:formatCode>0.00</c:formatCode>
                <c:ptCount val="5"/>
                <c:pt idx="0">
                  <c:v>0.37535714285714289</c:v>
                </c:pt>
                <c:pt idx="1">
                  <c:v>0.36535714285714282</c:v>
                </c:pt>
                <c:pt idx="2">
                  <c:v>0</c:v>
                </c:pt>
                <c:pt idx="3">
                  <c:v>2.2867857142857142</c:v>
                </c:pt>
                <c:pt idx="4">
                  <c:v>0</c:v>
                </c:pt>
              </c:numCache>
            </c:numRef>
          </c:val>
          <c:extLst>
            <c:ext xmlns:c16="http://schemas.microsoft.com/office/drawing/2014/chart" uri="{C3380CC4-5D6E-409C-BE32-E72D297353CC}">
              <c16:uniqueId val="{00000027-50F7-4A79-8019-204E202C6B78}"/>
            </c:ext>
          </c:extLst>
        </c:ser>
        <c:ser>
          <c:idx val="6"/>
          <c:order val="6"/>
          <c:tx>
            <c:strRef>
              <c:f>'Average Compiled SS graphs'!$A$17</c:f>
              <c:strCache>
                <c:ptCount val="1"/>
                <c:pt idx="0">
                  <c:v>GALVANIZED</c:v>
                </c:pt>
              </c:strCache>
            </c:strRef>
          </c:tx>
          <c:spPr>
            <a:solidFill>
              <a:schemeClr val="tx1"/>
            </a:solidFill>
            <a:ln>
              <a:noFill/>
            </a:ln>
            <a:effectLst/>
            <a:scene3d>
              <a:camera prst="orthographicFront"/>
              <a:lightRig rig="threePt" dir="t"/>
            </a:scene3d>
            <a:sp3d>
              <a:bevelT w="190500" h="38100"/>
            </a:sp3d>
          </c:spPr>
          <c:invertIfNegative val="0"/>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9-50F7-4A79-8019-204E202C6B78}"/>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2B-50F7-4A79-8019-204E202C6B78}"/>
              </c:ext>
            </c:extLst>
          </c:dPt>
          <c:dLbls>
            <c:dLbl>
              <c:idx val="2"/>
              <c:layout>
                <c:manualLayout>
                  <c:x val="-6.4537427239711022E-17"/>
                  <c:y val="7.5166286602489944E-3"/>
                </c:manualLayout>
              </c:layout>
              <c:dLblPos val="out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29-50F7-4A79-8019-204E202C6B78}"/>
                </c:ext>
              </c:extLst>
            </c:dLbl>
            <c:dLbl>
              <c:idx val="3"/>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2B-50F7-4A79-8019-204E202C6B78}"/>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dLblPos val="inBase"/>
            <c:showLegendKey val="0"/>
            <c:showVal val="0"/>
            <c:showCatName val="0"/>
            <c:showSerName val="1"/>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graphs'!$D$17,'Average Compiled SS graphs'!$J$17,'Average Compiled SS graphs'!$P$17,'Average Compiled SS graphs'!$V$17,'Average Compiled SS graphs'!$AB$17)</c:f>
              <c:numCache>
                <c:formatCode>0.00</c:formatCode>
                <c:ptCount val="5"/>
                <c:pt idx="1">
                  <c:v>0</c:v>
                </c:pt>
                <c:pt idx="2">
                  <c:v>0.80214285714285727</c:v>
                </c:pt>
                <c:pt idx="3">
                  <c:v>3.0525000000000002</c:v>
                </c:pt>
                <c:pt idx="4">
                  <c:v>0</c:v>
                </c:pt>
              </c:numCache>
            </c:numRef>
          </c:val>
          <c:extLst>
            <c:ext xmlns:c16="http://schemas.microsoft.com/office/drawing/2014/chart" uri="{C3380CC4-5D6E-409C-BE32-E72D297353CC}">
              <c16:uniqueId val="{0000002D-50F7-4A79-8019-204E202C6B78}"/>
            </c:ext>
          </c:extLst>
        </c:ser>
        <c:ser>
          <c:idx val="7"/>
          <c:order val="7"/>
          <c:tx>
            <c:strRef>
              <c:f>'Average Compiled SS graphs'!$A$18</c:f>
              <c:strCache>
                <c:ptCount val="1"/>
                <c:pt idx="0">
                  <c:v>HRS</c:v>
                </c:pt>
              </c:strCache>
            </c:strRef>
          </c:tx>
          <c:spPr>
            <a:solidFill>
              <a:schemeClr val="accent2">
                <a:lumMod val="60000"/>
              </a:schemeClr>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2F-50F7-4A79-8019-204E202C6B78}"/>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31-50F7-4A79-8019-204E202C6B78}"/>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3-50F7-4A79-8019-204E202C6B78}"/>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35-50F7-4A79-8019-204E202C6B78}"/>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7-50F7-4A79-8019-204E202C6B78}"/>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2F-50F7-4A79-8019-204E202C6B78}"/>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33-50F7-4A79-8019-204E202C6B78}"/>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37-50F7-4A79-8019-204E202C6B78}"/>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graphs'!$D$18,'Average Compiled SS graphs'!$J$18,'Average Compiled SS graphs'!$P$18,'Average Compiled SS graphs'!$V$18,'Average Compiled SS graphs'!$AB$18)</c:f>
              <c:numCache>
                <c:formatCode>0.00</c:formatCode>
                <c:ptCount val="5"/>
                <c:pt idx="0">
                  <c:v>2.2732142857142859</c:v>
                </c:pt>
                <c:pt idx="1">
                  <c:v>1.794642857142857</c:v>
                </c:pt>
                <c:pt idx="2">
                  <c:v>1.3557142857142854</c:v>
                </c:pt>
                <c:pt idx="3">
                  <c:v>1.5532142857142857</c:v>
                </c:pt>
                <c:pt idx="4">
                  <c:v>2.1296428571428572</c:v>
                </c:pt>
              </c:numCache>
            </c:numRef>
          </c:val>
          <c:extLst>
            <c:ext xmlns:c16="http://schemas.microsoft.com/office/drawing/2014/chart" uri="{C3380CC4-5D6E-409C-BE32-E72D297353CC}">
              <c16:uniqueId val="{00000038-50F7-4A79-8019-204E202C6B78}"/>
            </c:ext>
          </c:extLst>
        </c:ser>
        <c:ser>
          <c:idx val="8"/>
          <c:order val="8"/>
          <c:tx>
            <c:strRef>
              <c:f>'Average Compiled SS graphs'!$A$19</c:f>
              <c:strCache>
                <c:ptCount val="1"/>
                <c:pt idx="0">
                  <c:v>SHOT BLAST</c:v>
                </c:pt>
              </c:strCache>
            </c:strRef>
          </c:tx>
          <c:spPr>
            <a:solidFill>
              <a:schemeClr val="accent3">
                <a:lumMod val="60000"/>
              </a:schemeClr>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3A-50F7-4A79-8019-204E202C6B78}"/>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3C-50F7-4A79-8019-204E202C6B78}"/>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E-50F7-4A79-8019-204E202C6B78}"/>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40-50F7-4A79-8019-204E202C6B78}"/>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42-50F7-4A79-8019-204E202C6B78}"/>
              </c:ext>
            </c:extLst>
          </c:dPt>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graphs'!$D$19,'Average Compiled SS graphs'!$J$19,'Average Compiled SS graphs'!$P$19,'Average Compiled SS graphs'!$V$19,'Average Compiled SS graphs'!$AB$19)</c:f>
              <c:numCache>
                <c:formatCode>0.00</c:formatCode>
                <c:ptCount val="5"/>
                <c:pt idx="0">
                  <c:v>1.3305000000000002</c:v>
                </c:pt>
                <c:pt idx="1">
                  <c:v>0.67499999999999982</c:v>
                </c:pt>
                <c:pt idx="2">
                  <c:v>0.27849999999999997</c:v>
                </c:pt>
                <c:pt idx="3">
                  <c:v>0.17349999999999999</c:v>
                </c:pt>
                <c:pt idx="4">
                  <c:v>0.83150000000000013</c:v>
                </c:pt>
              </c:numCache>
            </c:numRef>
          </c:val>
          <c:extLst>
            <c:ext xmlns:c16="http://schemas.microsoft.com/office/drawing/2014/chart" uri="{C3380CC4-5D6E-409C-BE32-E72D297353CC}">
              <c16:uniqueId val="{00000043-50F7-4A79-8019-204E202C6B78}"/>
            </c:ext>
          </c:extLst>
        </c:ser>
        <c:dLbls>
          <c:showLegendKey val="0"/>
          <c:showVal val="0"/>
          <c:showCatName val="0"/>
          <c:showSerName val="0"/>
          <c:showPercent val="0"/>
          <c:showBubbleSize val="0"/>
        </c:dLbls>
        <c:gapWidth val="219"/>
        <c:overlap val="-27"/>
        <c:axId val="522885600"/>
        <c:axId val="527060472"/>
      </c:barChart>
      <c:catAx>
        <c:axId val="522885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27060472"/>
        <c:crosses val="autoZero"/>
        <c:auto val="1"/>
        <c:lblAlgn val="ctr"/>
        <c:lblOffset val="100"/>
        <c:noMultiLvlLbl val="0"/>
      </c:catAx>
      <c:valAx>
        <c:axId val="527060472"/>
        <c:scaling>
          <c:orientation val="minMax"/>
        </c:scaling>
        <c:delete val="0"/>
        <c:axPos val="l"/>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t>Average Creep (mm)</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in"/>
        <c:minorTickMark val="in"/>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22885600"/>
        <c:crosses val="autoZero"/>
        <c:crossBetween val="between"/>
      </c:valAx>
      <c:spPr>
        <a:noFill/>
        <a:ln>
          <a:noFill/>
        </a:ln>
        <a:effectLst/>
      </c:spPr>
    </c:plotArea>
    <c:plotVisOnly val="1"/>
    <c:dispBlanksAs val="gap"/>
    <c:showDLblsOverMax val="0"/>
  </c:chart>
  <c:spPr>
    <a:noFill/>
    <a:ln>
      <a:noFill/>
    </a:ln>
    <a:effectLst/>
  </c:spPr>
  <c:txPr>
    <a:bodyPr/>
    <a:lstStyle/>
    <a:p>
      <a:pPr>
        <a:defRPr sz="1400"/>
      </a:pPr>
      <a:endParaRPr lang="en-US"/>
    </a:p>
  </c:txPr>
  <c:externalData r:id="rId4">
    <c:autoUpdate val="0"/>
  </c:externalData>
  <c:userShapes r:id="rId5"/>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'Average Compiled SS graphs'!$A$11</c:f>
              <c:strCache>
                <c:ptCount val="1"/>
                <c:pt idx="0">
                  <c:v>ALUMINUM</c:v>
                </c:pt>
              </c:strCache>
            </c:strRef>
          </c:tx>
          <c:spPr>
            <a:solidFill>
              <a:schemeClr val="accent1"/>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01-9DF1-4B4F-829F-46A8D3F97E9D}"/>
              </c:ext>
            </c:extLst>
          </c:dPt>
          <c:dPt>
            <c:idx val="1"/>
            <c:invertIfNegative val="0"/>
            <c:bubble3D val="0"/>
            <c:spPr>
              <a:solidFill>
                <a:srgbClr val="FEF202"/>
              </a:solidFill>
              <a:ln w="15875">
                <a:solidFill>
                  <a:srgbClr val="00B0F0"/>
                </a:solidFill>
              </a:ln>
              <a:effectLst/>
              <a:scene3d>
                <a:camera prst="orthographicFront"/>
                <a:lightRig rig="threePt" dir="t"/>
              </a:scene3d>
              <a:sp3d>
                <a:bevelT w="190500" h="38100"/>
              </a:sp3d>
            </c:spPr>
            <c:extLst>
              <c:ext xmlns:c16="http://schemas.microsoft.com/office/drawing/2014/chart" uri="{C3380CC4-5D6E-409C-BE32-E72D297353CC}">
                <c16:uniqueId val="{00000003-9DF1-4B4F-829F-46A8D3F97E9D}"/>
              </c:ext>
            </c:extLst>
          </c:dPt>
          <c:dPt>
            <c:idx val="2"/>
            <c:invertIfNegative val="0"/>
            <c:bubble3D val="0"/>
            <c:spPr>
              <a:solidFill>
                <a:srgbClr val="FF0000"/>
              </a:solidFill>
              <a:ln w="15875">
                <a:solidFill>
                  <a:srgbClr val="00B0F0"/>
                </a:solidFill>
              </a:ln>
              <a:effectLst/>
              <a:scene3d>
                <a:camera prst="orthographicFront"/>
                <a:lightRig rig="threePt" dir="t"/>
              </a:scene3d>
              <a:sp3d>
                <a:bevelT w="190500" h="38100"/>
              </a:sp3d>
            </c:spPr>
            <c:extLst>
              <c:ext xmlns:c16="http://schemas.microsoft.com/office/drawing/2014/chart" uri="{C3380CC4-5D6E-409C-BE32-E72D297353CC}">
                <c16:uniqueId val="{00000005-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07-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09-9DF1-4B4F-829F-46A8D3F97E9D}"/>
              </c:ext>
            </c:extLst>
          </c:dPt>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graphs'!$D$20,'Average Compiled SS graphs'!$J$20,'Average Compiled SS graphs'!$P$20,'Average Compiled SS graphs'!$U$20,'Average Compiled SS graphs'!$AB$20)</c:f>
              <c:numCache>
                <c:formatCode>0.00</c:formatCode>
                <c:ptCount val="5"/>
                <c:pt idx="0">
                  <c:v>0.88392857142857151</c:v>
                </c:pt>
                <c:pt idx="1">
                  <c:v>0.19821428571428573</c:v>
                </c:pt>
                <c:pt idx="2">
                  <c:v>0.24035714285714288</c:v>
                </c:pt>
                <c:pt idx="3" formatCode="General">
                  <c:v>0.40500000000000003</c:v>
                </c:pt>
                <c:pt idx="4">
                  <c:v>0.33999999999999997</c:v>
                </c:pt>
              </c:numCache>
            </c:numRef>
          </c:val>
          <c:extLst>
            <c:ext xmlns:c16="http://schemas.microsoft.com/office/drawing/2014/chart" uri="{C3380CC4-5D6E-409C-BE32-E72D297353CC}">
              <c16:uniqueId val="{0000000A-9DF1-4B4F-829F-46A8D3F97E9D}"/>
            </c:ext>
          </c:extLst>
        </c:ser>
        <c:ser>
          <c:idx val="1"/>
          <c:order val="1"/>
          <c:tx>
            <c:strRef>
              <c:f>'Average Compiled SS graphs'!$A$12</c:f>
              <c:strCache>
                <c:ptCount val="1"/>
                <c:pt idx="0">
                  <c:v>B1000 DIW</c:v>
                </c:pt>
              </c:strCache>
            </c:strRef>
          </c:tx>
          <c:spPr>
            <a:solidFill>
              <a:schemeClr val="accent2"/>
            </a:solidFill>
            <a:ln>
              <a:noFill/>
            </a:ln>
            <a:effectLst/>
            <a:scene3d>
              <a:camera prst="orthographicFront"/>
              <a:lightRig rig="balanced" dir="t">
                <a:rot lat="0" lon="0" rev="8700000"/>
              </a:lightRig>
            </a:scene3d>
            <a:sp3d>
              <a:bevelT w="190500" h="38100"/>
            </a:sp3d>
          </c:spPr>
          <c:invertIfNegative val="0"/>
          <c:dPt>
            <c:idx val="0"/>
            <c:invertIfNegative val="0"/>
            <c:bubble3D val="0"/>
            <c:spPr>
              <a:solidFill>
                <a:schemeClr val="tx1"/>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C-9DF1-4B4F-829F-46A8D3F97E9D}"/>
              </c:ext>
            </c:extLst>
          </c:dPt>
          <c:dPt>
            <c:idx val="1"/>
            <c:invertIfNegative val="0"/>
            <c:bubble3D val="0"/>
            <c:spPr>
              <a:solidFill>
                <a:srgbClr val="FEF202"/>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E-9DF1-4B4F-829F-46A8D3F97E9D}"/>
              </c:ext>
            </c:extLst>
          </c:dPt>
          <c:dPt>
            <c:idx val="2"/>
            <c:invertIfNegative val="0"/>
            <c:bubble3D val="0"/>
            <c:spPr>
              <a:solidFill>
                <a:srgbClr val="FF00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10-9DF1-4B4F-829F-46A8D3F97E9D}"/>
              </c:ext>
            </c:extLst>
          </c:dPt>
          <c:dPt>
            <c:idx val="3"/>
            <c:invertIfNegative val="0"/>
            <c:bubble3D val="0"/>
            <c:spPr>
              <a:solidFill>
                <a:schemeClr val="bg2">
                  <a:lumMod val="75000"/>
                </a:schemeClr>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12-9DF1-4B4F-829F-46A8D3F97E9D}"/>
              </c:ext>
            </c:extLst>
          </c:dPt>
          <c:dPt>
            <c:idx val="4"/>
            <c:invertIfNegative val="0"/>
            <c:bubble3D val="0"/>
            <c:spPr>
              <a:solidFill>
                <a:srgbClr val="0099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14-9DF1-4B4F-829F-46A8D3F97E9D}"/>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C-9DF1-4B4F-829F-46A8D3F97E9D}"/>
                </c:ext>
              </c:extLst>
            </c:dLbl>
            <c:dLbl>
              <c:idx val="1"/>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E-9DF1-4B4F-829F-46A8D3F97E9D}"/>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0-9DF1-4B4F-829F-46A8D3F97E9D}"/>
                </c:ext>
              </c:extLst>
            </c:dLbl>
            <c:dLbl>
              <c:idx val="3"/>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2-9DF1-4B4F-829F-46A8D3F97E9D}"/>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4-9DF1-4B4F-829F-46A8D3F97E9D}"/>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graphs'!$D$21,'Average Compiled SS graphs'!$J$21,'Average Compiled SS graphs'!$P$21,'Average Compiled SS graphs'!$V$21,'Average Compiled SS graphs'!$AB$21)</c:f>
              <c:numCache>
                <c:formatCode>0.00</c:formatCode>
                <c:ptCount val="5"/>
                <c:pt idx="0">
                  <c:v>5.6428571428571423</c:v>
                </c:pt>
                <c:pt idx="1">
                  <c:v>3.8874999999999997</c:v>
                </c:pt>
                <c:pt idx="2">
                  <c:v>4.4917857142857143</c:v>
                </c:pt>
                <c:pt idx="3">
                  <c:v>3.9557142857142864</c:v>
                </c:pt>
                <c:pt idx="4">
                  <c:v>3.4292857142857143</c:v>
                </c:pt>
              </c:numCache>
            </c:numRef>
          </c:val>
          <c:extLst>
            <c:ext xmlns:c16="http://schemas.microsoft.com/office/drawing/2014/chart" uri="{C3380CC4-5D6E-409C-BE32-E72D297353CC}">
              <c16:uniqueId val="{00000015-9DF1-4B4F-829F-46A8D3F97E9D}"/>
            </c:ext>
          </c:extLst>
        </c:ser>
        <c:ser>
          <c:idx val="2"/>
          <c:order val="2"/>
          <c:tx>
            <c:strRef>
              <c:f>'Average Compiled SS graphs'!$A$13</c:f>
              <c:strCache>
                <c:ptCount val="1"/>
                <c:pt idx="0">
                  <c:v>B1000 P99X</c:v>
                </c:pt>
              </c:strCache>
            </c:strRef>
          </c:tx>
          <c:spPr>
            <a:solidFill>
              <a:schemeClr val="accent3"/>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17-9DF1-4B4F-829F-46A8D3F97E9D}"/>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19-9DF1-4B4F-829F-46A8D3F97E9D}"/>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B-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D-9DF1-4B4F-829F-46A8D3F97E9D}"/>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7-9DF1-4B4F-829F-46A8D3F97E9D}"/>
                </c:ext>
              </c:extLst>
            </c:dLbl>
            <c:dLbl>
              <c:idx val="1"/>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9-9DF1-4B4F-829F-46A8D3F97E9D}"/>
                </c:ext>
              </c:extLst>
            </c:dLbl>
            <c:dLbl>
              <c:idx val="2"/>
              <c:layout>
                <c:manualLayout>
                  <c:x val="-2.3464461179758004E-3"/>
                  <c:y val="0.17090475203806774"/>
                </c:manualLayout>
              </c:layout>
              <c:spPr>
                <a:noFill/>
                <a:ln>
                  <a:noFill/>
                </a:ln>
                <a:effectLst/>
              </c:spPr>
              <c:txPr>
                <a:bodyPr rot="-5400000" spcFirstLastPara="1" vertOverflow="ellipsis" wrap="square" anchor="ctr" anchorCtr="1"/>
                <a:lstStyle/>
                <a:p>
                  <a:pPr>
                    <a:defRPr sz="1200" b="0" i="0" u="none" strike="noStrike" kern="1200" baseline="0">
                      <a:solidFill>
                        <a:schemeClr val="bg1"/>
                      </a:solidFill>
                      <a:latin typeface="+mn-lt"/>
                      <a:ea typeface="+mn-ea"/>
                      <a:cs typeface="+mn-cs"/>
                    </a:defRPr>
                  </a:pPr>
                  <a:endParaRPr lang="en-US"/>
                </a:p>
              </c:txPr>
              <c:dLblPos val="out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B-9DF1-4B4F-829F-46A8D3F97E9D}"/>
                </c:ext>
              </c:extLst>
            </c:dLbl>
            <c:dLbl>
              <c:idx val="3"/>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E-9DF1-4B4F-829F-46A8D3F97E9D}"/>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D-9DF1-4B4F-829F-46A8D3F97E9D}"/>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graphs'!$D$22,'Average Compiled SS graphs'!$J$22,'Average Compiled SS graphs'!$P$22,'Average Compiled SS graphs'!$V$22,'Average Compiled SS graphs'!$AB$22)</c:f>
              <c:numCache>
                <c:formatCode>0.00</c:formatCode>
                <c:ptCount val="5"/>
                <c:pt idx="0">
                  <c:v>2.6360714285714284</c:v>
                </c:pt>
                <c:pt idx="1">
                  <c:v>1.5832142857142857</c:v>
                </c:pt>
                <c:pt idx="2">
                  <c:v>1.51</c:v>
                </c:pt>
                <c:pt idx="3">
                  <c:v>1.4646428571428571</c:v>
                </c:pt>
                <c:pt idx="4">
                  <c:v>1.7910714285714286</c:v>
                </c:pt>
              </c:numCache>
            </c:numRef>
          </c:val>
          <c:extLst>
            <c:ext xmlns:c16="http://schemas.microsoft.com/office/drawing/2014/chart" uri="{C3380CC4-5D6E-409C-BE32-E72D297353CC}">
              <c16:uniqueId val="{0000001F-9DF1-4B4F-829F-46A8D3F97E9D}"/>
            </c:ext>
          </c:extLst>
        </c:ser>
        <c:ser>
          <c:idx val="3"/>
          <c:order val="3"/>
          <c:tx>
            <c:strRef>
              <c:f>'Average Compiled SS graphs'!$A$14</c:f>
              <c:strCache>
                <c:ptCount val="1"/>
                <c:pt idx="0">
                  <c:v>CAST IRON</c:v>
                </c:pt>
              </c:strCache>
            </c:strRef>
          </c:tx>
          <c:spPr>
            <a:solidFill>
              <a:schemeClr val="accent4"/>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21-9DF1-4B4F-829F-46A8D3F97E9D}"/>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3-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25-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7-9DF1-4B4F-829F-46A8D3F97E9D}"/>
              </c:ext>
            </c:extLst>
          </c:dPt>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graphs'!$D$23,'Average Compiled SS graphs'!$J$23,'Average Compiled SS graphs'!$P$23,'Average Compiled SS graphs'!$V$23,'Average Compiled SS graphs'!$AB$23)</c:f>
              <c:numCache>
                <c:formatCode>0.00</c:formatCode>
                <c:ptCount val="5"/>
                <c:pt idx="0">
                  <c:v>0.22178571428571431</c:v>
                </c:pt>
                <c:pt idx="1">
                  <c:v>4.3214285714285761E-2</c:v>
                </c:pt>
                <c:pt idx="2">
                  <c:v>1.1742857142857142</c:v>
                </c:pt>
                <c:pt idx="3">
                  <c:v>0.74571428571428577</c:v>
                </c:pt>
                <c:pt idx="4">
                  <c:v>9.7499999999999976E-2</c:v>
                </c:pt>
              </c:numCache>
            </c:numRef>
          </c:val>
          <c:extLst>
            <c:ext xmlns:c16="http://schemas.microsoft.com/office/drawing/2014/chart" uri="{C3380CC4-5D6E-409C-BE32-E72D297353CC}">
              <c16:uniqueId val="{00000028-9DF1-4B4F-829F-46A8D3F97E9D}"/>
            </c:ext>
          </c:extLst>
        </c:ser>
        <c:ser>
          <c:idx val="4"/>
          <c:order val="4"/>
          <c:tx>
            <c:strRef>
              <c:f>'Average Compiled SS graphs'!$A$15</c:f>
              <c:strCache>
                <c:ptCount val="1"/>
                <c:pt idx="0">
                  <c:v>CRS</c:v>
                </c:pt>
              </c:strCache>
            </c:strRef>
          </c:tx>
          <c:spPr>
            <a:solidFill>
              <a:schemeClr val="accent5"/>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2A-9DF1-4B4F-829F-46A8D3F97E9D}"/>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2C-9DF1-4B4F-829F-46A8D3F97E9D}"/>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E-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30-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2-9DF1-4B4F-829F-46A8D3F97E9D}"/>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2A-9DF1-4B4F-829F-46A8D3F97E9D}"/>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2E-9DF1-4B4F-829F-46A8D3F97E9D}"/>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32-9DF1-4B4F-829F-46A8D3F97E9D}"/>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graphs'!$D$24,'Average Compiled SS graphs'!$J$24,'Average Compiled SS graphs'!$P$24,'Average Compiled SS graphs'!$V$24,'Average Compiled SS graphs'!$AB$24)</c:f>
              <c:numCache>
                <c:formatCode>0.00</c:formatCode>
                <c:ptCount val="5"/>
                <c:pt idx="0">
                  <c:v>3.4189285714285713</c:v>
                </c:pt>
                <c:pt idx="1">
                  <c:v>3.5046428571428572</c:v>
                </c:pt>
                <c:pt idx="2">
                  <c:v>5.6185714285714283</c:v>
                </c:pt>
                <c:pt idx="3">
                  <c:v>5.6750000000000007</c:v>
                </c:pt>
                <c:pt idx="4">
                  <c:v>3.4817857142857145</c:v>
                </c:pt>
              </c:numCache>
            </c:numRef>
          </c:val>
          <c:extLst>
            <c:ext xmlns:c16="http://schemas.microsoft.com/office/drawing/2014/chart" uri="{C3380CC4-5D6E-409C-BE32-E72D297353CC}">
              <c16:uniqueId val="{00000033-9DF1-4B4F-829F-46A8D3F97E9D}"/>
            </c:ext>
          </c:extLst>
        </c:ser>
        <c:ser>
          <c:idx val="5"/>
          <c:order val="5"/>
          <c:tx>
            <c:strRef>
              <c:f>'Average Compiled SS graphs'!$A$16</c:f>
              <c:strCache>
                <c:ptCount val="1"/>
                <c:pt idx="0">
                  <c:v>GALVANNEAL</c:v>
                </c:pt>
              </c:strCache>
            </c:strRef>
          </c:tx>
          <c:spPr>
            <a:solidFill>
              <a:schemeClr val="tx1"/>
            </a:solidFill>
            <a:ln>
              <a:noFill/>
            </a:ln>
            <a:effectLst/>
            <a:scene3d>
              <a:camera prst="orthographicFront"/>
              <a:lightRig rig="threePt" dir="t"/>
            </a:scene3d>
            <a:sp3d>
              <a:bevelT w="190500" h="38100"/>
            </a:sp3d>
          </c:spPr>
          <c:invertIfNegative val="0"/>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35-9DF1-4B4F-829F-46A8D3F97E9D}"/>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7-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39-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B-9DF1-4B4F-829F-46A8D3F97E9D}"/>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3C-9DF1-4B4F-829F-46A8D3F97E9D}"/>
                </c:ext>
              </c:extLst>
            </c:dLbl>
            <c:dLbl>
              <c:idx val="1"/>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35-9DF1-4B4F-829F-46A8D3F97E9D}"/>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37-9DF1-4B4F-829F-46A8D3F97E9D}"/>
                </c:ext>
              </c:extLst>
            </c:dLbl>
            <c:dLbl>
              <c:idx val="4"/>
              <c:spPr>
                <a:noFill/>
                <a:ln>
                  <a:noFill/>
                </a:ln>
                <a:effectLst/>
              </c:spPr>
              <c:txPr>
                <a:bodyPr rot="-5400000" spcFirstLastPara="1" vertOverflow="ellipsis" wrap="square" anchor="ctr" anchorCtr="1"/>
                <a:lstStyle/>
                <a:p>
                  <a:pPr>
                    <a:defRPr sz="12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3B-9DF1-4B4F-829F-46A8D3F97E9D}"/>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graphs'!$D$25,'Average Compiled SS graphs'!$J$25,'Average Compiled SS graphs'!$P$25,'Average Compiled SS graphs'!$V$25,'Average Compiled SS graphs'!$AB$25)</c:f>
              <c:numCache>
                <c:formatCode>0.00</c:formatCode>
                <c:ptCount val="5"/>
                <c:pt idx="0">
                  <c:v>2.5389285714285714</c:v>
                </c:pt>
                <c:pt idx="1">
                  <c:v>2.0510714285714289</c:v>
                </c:pt>
                <c:pt idx="2">
                  <c:v>2.0010714285714286</c:v>
                </c:pt>
                <c:pt idx="3">
                  <c:v>0.20357142857142863</c:v>
                </c:pt>
                <c:pt idx="4">
                  <c:v>1.7914285714285711</c:v>
                </c:pt>
              </c:numCache>
            </c:numRef>
          </c:val>
          <c:extLst>
            <c:ext xmlns:c16="http://schemas.microsoft.com/office/drawing/2014/chart" uri="{C3380CC4-5D6E-409C-BE32-E72D297353CC}">
              <c16:uniqueId val="{0000003D-9DF1-4B4F-829F-46A8D3F97E9D}"/>
            </c:ext>
          </c:extLst>
        </c:ser>
        <c:ser>
          <c:idx val="6"/>
          <c:order val="6"/>
          <c:tx>
            <c:strRef>
              <c:f>'Average Compiled SS graphs'!$A$17</c:f>
              <c:strCache>
                <c:ptCount val="1"/>
                <c:pt idx="0">
                  <c:v>GALVANIZED</c:v>
                </c:pt>
              </c:strCache>
            </c:strRef>
          </c:tx>
          <c:spPr>
            <a:solidFill>
              <a:schemeClr val="tx1"/>
            </a:solidFill>
            <a:ln>
              <a:noFill/>
            </a:ln>
            <a:effectLst/>
            <a:scene3d>
              <a:camera prst="orthographicFront"/>
              <a:lightRig rig="threePt" dir="t"/>
            </a:scene3d>
            <a:sp3d>
              <a:bevelT w="190500" h="38100"/>
            </a:sp3d>
          </c:spPr>
          <c:invertIfNegative val="0"/>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3F-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41-9DF1-4B4F-829F-46A8D3F97E9D}"/>
              </c:ext>
            </c:extLst>
          </c:dPt>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graphs'!$D$26,'Average Compiled SS graphs'!$J$26,'Average Compiled SS graphs'!$P$26,'Average Compiled SS graphs'!$V$26,'Average Compiled SS graphs'!$AB$26)</c:f>
              <c:numCache>
                <c:formatCode>0.00</c:formatCode>
                <c:ptCount val="5"/>
                <c:pt idx="0">
                  <c:v>4.8928571428571432E-2</c:v>
                </c:pt>
                <c:pt idx="1">
                  <c:v>2.4642857142857133E-2</c:v>
                </c:pt>
                <c:pt idx="2">
                  <c:v>0.10000000000000003</c:v>
                </c:pt>
                <c:pt idx="3">
                  <c:v>0.65035714285714274</c:v>
                </c:pt>
                <c:pt idx="4">
                  <c:v>2.8571428571428359E-3</c:v>
                </c:pt>
              </c:numCache>
            </c:numRef>
          </c:val>
          <c:extLst>
            <c:ext xmlns:c16="http://schemas.microsoft.com/office/drawing/2014/chart" uri="{C3380CC4-5D6E-409C-BE32-E72D297353CC}">
              <c16:uniqueId val="{00000042-9DF1-4B4F-829F-46A8D3F97E9D}"/>
            </c:ext>
          </c:extLst>
        </c:ser>
        <c:ser>
          <c:idx val="7"/>
          <c:order val="7"/>
          <c:tx>
            <c:strRef>
              <c:f>'Average Compiled SS graphs'!$A$18</c:f>
              <c:strCache>
                <c:ptCount val="1"/>
                <c:pt idx="0">
                  <c:v>HRS</c:v>
                </c:pt>
              </c:strCache>
            </c:strRef>
          </c:tx>
          <c:spPr>
            <a:solidFill>
              <a:schemeClr val="accent2">
                <a:lumMod val="60000"/>
              </a:schemeClr>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44-9DF1-4B4F-829F-46A8D3F97E9D}"/>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46-9DF1-4B4F-829F-46A8D3F97E9D}"/>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48-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4A-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4C-9DF1-4B4F-829F-46A8D3F97E9D}"/>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4-9DF1-4B4F-829F-46A8D3F97E9D}"/>
                </c:ext>
              </c:extLst>
            </c:dLbl>
            <c:dLbl>
              <c:idx val="1"/>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6-9DF1-4B4F-829F-46A8D3F97E9D}"/>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8-9DF1-4B4F-829F-46A8D3F97E9D}"/>
                </c:ext>
              </c:extLst>
            </c:dLbl>
            <c:dLbl>
              <c:idx val="3"/>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A-9DF1-4B4F-829F-46A8D3F97E9D}"/>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C-9DF1-4B4F-829F-46A8D3F97E9D}"/>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graphs'!$D$27,'Average Compiled SS graphs'!$J$27,'Average Compiled SS graphs'!$P$27,'Average Compiled SS graphs'!$V$27,'Average Compiled SS graphs'!$AB$27)</c:f>
              <c:numCache>
                <c:formatCode>0.00</c:formatCode>
                <c:ptCount val="5"/>
                <c:pt idx="0">
                  <c:v>2.9857142857142858</c:v>
                </c:pt>
                <c:pt idx="1">
                  <c:v>2.2260714285714287</c:v>
                </c:pt>
                <c:pt idx="2">
                  <c:v>2.2914285714285714</c:v>
                </c:pt>
                <c:pt idx="3">
                  <c:v>3.5782142857142851</c:v>
                </c:pt>
                <c:pt idx="4">
                  <c:v>2.9789285714285718</c:v>
                </c:pt>
              </c:numCache>
            </c:numRef>
          </c:val>
          <c:extLst>
            <c:ext xmlns:c16="http://schemas.microsoft.com/office/drawing/2014/chart" uri="{C3380CC4-5D6E-409C-BE32-E72D297353CC}">
              <c16:uniqueId val="{0000004D-9DF1-4B4F-829F-46A8D3F97E9D}"/>
            </c:ext>
          </c:extLst>
        </c:ser>
        <c:ser>
          <c:idx val="8"/>
          <c:order val="8"/>
          <c:tx>
            <c:strRef>
              <c:f>'Average Compiled SS graphs'!$A$19</c:f>
              <c:strCache>
                <c:ptCount val="1"/>
                <c:pt idx="0">
                  <c:v>SHOT BLAST</c:v>
                </c:pt>
              </c:strCache>
            </c:strRef>
          </c:tx>
          <c:spPr>
            <a:solidFill>
              <a:schemeClr val="accent3">
                <a:lumMod val="60000"/>
              </a:schemeClr>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w="19050">
                <a:solidFill>
                  <a:srgbClr val="00B0F0"/>
                </a:solidFill>
              </a:ln>
              <a:effectLst/>
              <a:scene3d>
                <a:camera prst="orthographicFront"/>
                <a:lightRig rig="threePt" dir="t"/>
              </a:scene3d>
              <a:sp3d>
                <a:bevelT w="190500" h="38100"/>
              </a:sp3d>
            </c:spPr>
            <c:extLst>
              <c:ext xmlns:c16="http://schemas.microsoft.com/office/drawing/2014/chart" uri="{C3380CC4-5D6E-409C-BE32-E72D297353CC}">
                <c16:uniqueId val="{0000004F-9DF1-4B4F-829F-46A8D3F97E9D}"/>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51-9DF1-4B4F-829F-46A8D3F97E9D}"/>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53-9DF1-4B4F-829F-46A8D3F97E9D}"/>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55-9DF1-4B4F-829F-46A8D3F97E9D}"/>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57-9DF1-4B4F-829F-46A8D3F97E9D}"/>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F-9DF1-4B4F-829F-46A8D3F97E9D}"/>
                </c:ext>
              </c:extLst>
            </c:dLbl>
            <c:dLbl>
              <c:idx val="1"/>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51-9DF1-4B4F-829F-46A8D3F97E9D}"/>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graphs'!$D$28,'Average Compiled SS graphs'!$J$28,'Average Compiled SS graphs'!$P$28,'Average Compiled SS graphs'!$V$28,'Average Compiled SS graphs'!$AB$28)</c:f>
              <c:numCache>
                <c:formatCode>0.00</c:formatCode>
                <c:ptCount val="5"/>
                <c:pt idx="0">
                  <c:v>3.2789999999999999</c:v>
                </c:pt>
                <c:pt idx="1">
                  <c:v>1.6529999999999996</c:v>
                </c:pt>
                <c:pt idx="2">
                  <c:v>0.36099999999999999</c:v>
                </c:pt>
                <c:pt idx="3">
                  <c:v>0.62149999999999994</c:v>
                </c:pt>
                <c:pt idx="4">
                  <c:v>0.27900000000000003</c:v>
                </c:pt>
              </c:numCache>
            </c:numRef>
          </c:val>
          <c:extLst>
            <c:ext xmlns:c16="http://schemas.microsoft.com/office/drawing/2014/chart" uri="{C3380CC4-5D6E-409C-BE32-E72D297353CC}">
              <c16:uniqueId val="{00000058-9DF1-4B4F-829F-46A8D3F97E9D}"/>
            </c:ext>
          </c:extLst>
        </c:ser>
        <c:dLbls>
          <c:showLegendKey val="0"/>
          <c:showVal val="0"/>
          <c:showCatName val="0"/>
          <c:showSerName val="0"/>
          <c:showPercent val="0"/>
          <c:showBubbleSize val="0"/>
        </c:dLbls>
        <c:gapWidth val="219"/>
        <c:overlap val="-27"/>
        <c:axId val="522885600"/>
        <c:axId val="527060472"/>
      </c:barChart>
      <c:catAx>
        <c:axId val="522885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27060472"/>
        <c:crosses val="autoZero"/>
        <c:auto val="1"/>
        <c:lblAlgn val="ctr"/>
        <c:lblOffset val="100"/>
        <c:noMultiLvlLbl val="0"/>
      </c:catAx>
      <c:valAx>
        <c:axId val="527060472"/>
        <c:scaling>
          <c:orientation val="minMax"/>
          <c:max val="8"/>
        </c:scaling>
        <c:delete val="0"/>
        <c:axPos val="l"/>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t>Average Creep (mm)</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in"/>
        <c:minorTickMark val="in"/>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22885600"/>
        <c:crosses val="autoZero"/>
        <c:crossBetween val="between"/>
      </c:valAx>
      <c:spPr>
        <a:noFill/>
        <a:ln>
          <a:noFill/>
        </a:ln>
        <a:effectLst/>
      </c:spPr>
    </c:plotArea>
    <c:plotVisOnly val="1"/>
    <c:dispBlanksAs val="gap"/>
    <c:showDLblsOverMax val="0"/>
  </c:chart>
  <c:spPr>
    <a:noFill/>
    <a:ln>
      <a:noFill/>
    </a:ln>
    <a:effectLst/>
  </c:spPr>
  <c:txPr>
    <a:bodyPr/>
    <a:lstStyle/>
    <a:p>
      <a:pPr>
        <a:defRPr sz="1400"/>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'Average Compiled SS graphs'!$A$11</c:f>
              <c:strCache>
                <c:ptCount val="1"/>
                <c:pt idx="0">
                  <c:v>ALUMINUM</c:v>
                </c:pt>
              </c:strCache>
            </c:strRef>
          </c:tx>
          <c:spPr>
            <a:solidFill>
              <a:schemeClr val="accent1"/>
            </a:solidFill>
            <a:ln>
              <a:noFill/>
            </a:ln>
            <a:effectLst/>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01-20F1-4990-85D5-8CA57CCB5FA9}"/>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03-20F1-4990-85D5-8CA57CCB5FA9}"/>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05-20F1-4990-85D5-8CA57CCB5FA9}"/>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07-20F1-4990-85D5-8CA57CCB5FA9}"/>
              </c:ext>
            </c:extLst>
          </c:dPt>
          <c:dLbls>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graphs'!$D$29,'Average Compiled SS graphs'!$J$29,'Average Compiled SS graphs'!$P$29,'Average Compiled SS graphs'!$V$29,'Average Compiled SS graphs'!$AB$29)</c:f>
              <c:numCache>
                <c:formatCode>0.00</c:formatCode>
                <c:ptCount val="5"/>
                <c:pt idx="0">
                  <c:v>0.26821428571428563</c:v>
                </c:pt>
                <c:pt idx="1">
                  <c:v>0.56464285714285722</c:v>
                </c:pt>
                <c:pt idx="2">
                  <c:v>0.5367857142857142</c:v>
                </c:pt>
                <c:pt idx="3">
                  <c:v>0</c:v>
                </c:pt>
                <c:pt idx="4">
                  <c:v>0.47678571428571437</c:v>
                </c:pt>
              </c:numCache>
            </c:numRef>
          </c:val>
          <c:extLst>
            <c:ext xmlns:c16="http://schemas.microsoft.com/office/drawing/2014/chart" uri="{C3380CC4-5D6E-409C-BE32-E72D297353CC}">
              <c16:uniqueId val="{00000008-20F1-4990-85D5-8CA57CCB5FA9}"/>
            </c:ext>
          </c:extLst>
        </c:ser>
        <c:ser>
          <c:idx val="2"/>
          <c:order val="1"/>
          <c:tx>
            <c:strRef>
              <c:f>'Average Compiled SS graphs'!$A$13</c:f>
              <c:strCache>
                <c:ptCount val="1"/>
                <c:pt idx="0">
                  <c:v>B1000 P99X</c:v>
                </c:pt>
              </c:strCache>
            </c:strRef>
          </c:tx>
          <c:spPr>
            <a:solidFill>
              <a:schemeClr val="accent3"/>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A-20F1-4990-85D5-8CA57CCB5FA9}"/>
              </c:ext>
            </c:extLst>
          </c:dPt>
          <c:dPt>
            <c:idx val="1"/>
            <c:invertIfNegative val="0"/>
            <c:bubble3D val="0"/>
            <c:spPr>
              <a:solidFill>
                <a:srgbClr val="FEF202"/>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C-20F1-4990-85D5-8CA57CCB5FA9}"/>
              </c:ext>
            </c:extLst>
          </c:dPt>
          <c:dPt>
            <c:idx val="2"/>
            <c:invertIfNegative val="0"/>
            <c:bubble3D val="0"/>
            <c:spPr>
              <a:solidFill>
                <a:srgbClr val="FF00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E-20F1-4990-85D5-8CA57CCB5FA9}"/>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0-20F1-4990-85D5-8CA57CCB5FA9}"/>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A-20F1-4990-85D5-8CA57CCB5FA9}"/>
                </c:ext>
              </c:extLst>
            </c:dLbl>
            <c:dLbl>
              <c:idx val="1"/>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C-20F1-4990-85D5-8CA57CCB5FA9}"/>
                </c:ext>
              </c:extLst>
            </c:dLbl>
            <c:dLbl>
              <c:idx val="2"/>
              <c:layout>
                <c:manualLayout>
                  <c:x val="-2.4796536607205092E-3"/>
                  <c:y val="0.19771759402622988"/>
                </c:manualLayout>
              </c:layout>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out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E-20F1-4990-85D5-8CA57CCB5FA9}"/>
                </c:ext>
              </c:extLst>
            </c:dLbl>
            <c:dLbl>
              <c:idx val="3"/>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1-20F1-4990-85D5-8CA57CCB5FA9}"/>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10-20F1-4990-85D5-8CA57CCB5FA9}"/>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graphs'!$D$30,'Average Compiled SS graphs'!$J$30,'Average Compiled SS graphs'!$P$30,'Average Compiled SS graphs'!$V$30,'Average Compiled SS graphs'!$AB$30)</c:f>
              <c:numCache>
                <c:formatCode>0.00</c:formatCode>
                <c:ptCount val="5"/>
                <c:pt idx="0">
                  <c:v>4.2507142857142863</c:v>
                </c:pt>
                <c:pt idx="1">
                  <c:v>2.3992857142857145</c:v>
                </c:pt>
                <c:pt idx="2">
                  <c:v>1.7039285714285715</c:v>
                </c:pt>
                <c:pt idx="3">
                  <c:v>2.9699999999999998</c:v>
                </c:pt>
                <c:pt idx="4">
                  <c:v>2.8639285714285716</c:v>
                </c:pt>
              </c:numCache>
            </c:numRef>
          </c:val>
          <c:extLst>
            <c:ext xmlns:c16="http://schemas.microsoft.com/office/drawing/2014/chart" uri="{C3380CC4-5D6E-409C-BE32-E72D297353CC}">
              <c16:uniqueId val="{00000012-20F1-4990-85D5-8CA57CCB5FA9}"/>
            </c:ext>
          </c:extLst>
        </c:ser>
        <c:ser>
          <c:idx val="5"/>
          <c:order val="2"/>
          <c:tx>
            <c:strRef>
              <c:f>'Average Compiled SS graphs'!$A$16</c:f>
              <c:strCache>
                <c:ptCount val="1"/>
                <c:pt idx="0">
                  <c:v>GALVANNEAL</c:v>
                </c:pt>
              </c:strCache>
            </c:strRef>
          </c:tx>
          <c:spPr>
            <a:solidFill>
              <a:schemeClr val="tx1"/>
            </a:solidFill>
            <a:ln>
              <a:noFill/>
            </a:ln>
            <a:effectLst/>
            <a:scene3d>
              <a:camera prst="orthographicFront"/>
              <a:lightRig rig="threePt" dir="t"/>
            </a:scene3d>
            <a:sp3d>
              <a:bevelT w="190500" h="38100"/>
            </a:sp3d>
          </c:spPr>
          <c:invertIfNegative val="0"/>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14-20F1-4990-85D5-8CA57CCB5FA9}"/>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6-20F1-4990-85D5-8CA57CCB5FA9}"/>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18-20F1-4990-85D5-8CA57CCB5FA9}"/>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A-20F1-4990-85D5-8CA57CCB5FA9}"/>
              </c:ext>
            </c:extLst>
          </c:dPt>
          <c:dLbls>
            <c:dLbl>
              <c:idx val="0"/>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1B-20F1-4990-85D5-8CA57CCB5FA9}"/>
                </c:ext>
              </c:extLst>
            </c:dLbl>
            <c:dLbl>
              <c:idx val="2"/>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16-20F1-4990-85D5-8CA57CCB5FA9}"/>
                </c:ext>
              </c:extLst>
            </c:dLbl>
            <c:dLbl>
              <c:idx val="4"/>
              <c:spPr>
                <a:noFill/>
                <a:ln>
                  <a:noFill/>
                </a:ln>
                <a:effectLst/>
              </c:spPr>
              <c:txPr>
                <a:bodyPr rot="-5400000" spcFirstLastPara="1" vertOverflow="ellipsis"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0"/>
              <c:showCatName val="0"/>
              <c:showSerName val="1"/>
              <c:showPercent val="0"/>
              <c:showBubbleSize val="0"/>
              <c:extLst>
                <c:ext xmlns:c16="http://schemas.microsoft.com/office/drawing/2014/chart" uri="{C3380CC4-5D6E-409C-BE32-E72D297353CC}">
                  <c16:uniqueId val="{0000001A-20F1-4990-85D5-8CA57CCB5FA9}"/>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graphs'!$D$31,'Average Compiled SS graphs'!$J$31,'Average Compiled SS graphs'!$P$31,'Average Compiled SS graphs'!$V$31,'Average Compiled SS graphs'!$AB$31)</c:f>
              <c:numCache>
                <c:formatCode>0.00</c:formatCode>
                <c:ptCount val="5"/>
                <c:pt idx="0">
                  <c:v>2.9646428571428567</c:v>
                </c:pt>
                <c:pt idx="1">
                  <c:v>2.0807142857142855</c:v>
                </c:pt>
                <c:pt idx="2">
                  <c:v>2.4764285714285719</c:v>
                </c:pt>
                <c:pt idx="3">
                  <c:v>3.9289285714285707</c:v>
                </c:pt>
                <c:pt idx="4">
                  <c:v>1.9475</c:v>
                </c:pt>
              </c:numCache>
            </c:numRef>
          </c:val>
          <c:extLst>
            <c:ext xmlns:c16="http://schemas.microsoft.com/office/drawing/2014/chart" uri="{C3380CC4-5D6E-409C-BE32-E72D297353CC}">
              <c16:uniqueId val="{0000001C-20F1-4990-85D5-8CA57CCB5FA9}"/>
            </c:ext>
          </c:extLst>
        </c:ser>
        <c:ser>
          <c:idx val="6"/>
          <c:order val="3"/>
          <c:tx>
            <c:strRef>
              <c:f>'Average Compiled SS graphs'!$A$17</c:f>
              <c:strCache>
                <c:ptCount val="1"/>
                <c:pt idx="0">
                  <c:v>GALVANIZED</c:v>
                </c:pt>
              </c:strCache>
            </c:strRef>
          </c:tx>
          <c:spPr>
            <a:solidFill>
              <a:schemeClr val="tx1"/>
            </a:solidFill>
            <a:ln>
              <a:noFill/>
            </a:ln>
            <a:effectLst/>
            <a:scene3d>
              <a:camera prst="orthographicFront"/>
              <a:lightRig rig="threePt" dir="t"/>
            </a:scene3d>
            <a:sp3d>
              <a:bevelT w="190500" h="38100"/>
            </a:sp3d>
          </c:spPr>
          <c:invertIfNegative val="0"/>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1E-20F1-4990-85D5-8CA57CCB5FA9}"/>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0-20F1-4990-85D5-8CA57CCB5FA9}"/>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22-20F1-4990-85D5-8CA57CCB5FA9}"/>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4-20F1-4990-85D5-8CA57CCB5FA9}"/>
              </c:ext>
            </c:extLst>
          </c:dPt>
          <c:dLbls>
            <c:dLbl>
              <c:idx val="3"/>
              <c:dLblPos val="inBase"/>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22-20F1-4990-85D5-8CA57CCB5FA9}"/>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graphs'!$D$32,'Average Compiled SS graphs'!$J$32,'Average Compiled SS graphs'!$P$32,'Average Compiled SS graphs'!$V$32,'Average Compiled SS graphs'!$AB$32)</c:f>
              <c:numCache>
                <c:formatCode>0.00</c:formatCode>
                <c:ptCount val="5"/>
                <c:pt idx="0">
                  <c:v>0.69750000000000001</c:v>
                </c:pt>
                <c:pt idx="1">
                  <c:v>2.8571428571428581E-2</c:v>
                </c:pt>
                <c:pt idx="2">
                  <c:v>0.56499999999999995</c:v>
                </c:pt>
                <c:pt idx="3">
                  <c:v>1.3350000000000002</c:v>
                </c:pt>
                <c:pt idx="4">
                  <c:v>8.1785714285714295E-2</c:v>
                </c:pt>
              </c:numCache>
            </c:numRef>
          </c:val>
          <c:extLst>
            <c:ext xmlns:c16="http://schemas.microsoft.com/office/drawing/2014/chart" uri="{C3380CC4-5D6E-409C-BE32-E72D297353CC}">
              <c16:uniqueId val="{00000025-20F1-4990-85D5-8CA57CCB5FA9}"/>
            </c:ext>
          </c:extLst>
        </c:ser>
        <c:ser>
          <c:idx val="8"/>
          <c:order val="4"/>
          <c:tx>
            <c:strRef>
              <c:f>'Average Compiled SS graphs'!$A$19</c:f>
              <c:strCache>
                <c:ptCount val="1"/>
                <c:pt idx="0">
                  <c:v>SHOT BLAST</c:v>
                </c:pt>
              </c:strCache>
            </c:strRef>
          </c:tx>
          <c:spPr>
            <a:solidFill>
              <a:schemeClr val="accent3">
                <a:lumMod val="60000"/>
              </a:schemeClr>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27-20F1-4990-85D5-8CA57CCB5FA9}"/>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29-20F1-4990-85D5-8CA57CCB5FA9}"/>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B-20F1-4990-85D5-8CA57CCB5FA9}"/>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2D-20F1-4990-85D5-8CA57CCB5FA9}"/>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2F-20F1-4990-85D5-8CA57CCB5FA9}"/>
              </c:ext>
            </c:extLst>
          </c:dPt>
          <c:dLbls>
            <c:dLbl>
              <c:idx val="1"/>
              <c:dLblPos val="inBase"/>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29-20F1-4990-85D5-8CA57CCB5FA9}"/>
                </c:ext>
              </c:extLst>
            </c:dLbl>
            <c:spPr>
              <a:noFill/>
              <a:ln>
                <a:noFill/>
              </a:ln>
              <a:effectLst/>
            </c:spPr>
            <c:txPr>
              <a:bodyPr rot="-5400000" spcFirstLastPara="1" vertOverflow="ellipsis"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graphs'!$D$33,'Average Compiled SS graphs'!$J$33,'Average Compiled SS graphs'!$P$33,'Average Compiled SS graphs'!$V$33,'Average Compiled SS graphs'!$AB$33)</c:f>
              <c:numCache>
                <c:formatCode>0.00</c:formatCode>
                <c:ptCount val="5"/>
                <c:pt idx="0">
                  <c:v>1.4609999999999999</c:v>
                </c:pt>
                <c:pt idx="1">
                  <c:v>1.5580000000000003</c:v>
                </c:pt>
                <c:pt idx="2">
                  <c:v>1.0375000000000001</c:v>
                </c:pt>
                <c:pt idx="3">
                  <c:v>0.75850000000000017</c:v>
                </c:pt>
                <c:pt idx="4">
                  <c:v>0.25849999999999995</c:v>
                </c:pt>
              </c:numCache>
            </c:numRef>
          </c:val>
          <c:extLst>
            <c:ext xmlns:c16="http://schemas.microsoft.com/office/drawing/2014/chart" uri="{C3380CC4-5D6E-409C-BE32-E72D297353CC}">
              <c16:uniqueId val="{00000030-20F1-4990-85D5-8CA57CCB5FA9}"/>
            </c:ext>
          </c:extLst>
        </c:ser>
        <c:dLbls>
          <c:showLegendKey val="0"/>
          <c:showVal val="0"/>
          <c:showCatName val="0"/>
          <c:showSerName val="0"/>
          <c:showPercent val="0"/>
          <c:showBubbleSize val="0"/>
        </c:dLbls>
        <c:gapWidth val="219"/>
        <c:overlap val="-27"/>
        <c:axId val="522885600"/>
        <c:axId val="527060472"/>
      </c:barChart>
      <c:catAx>
        <c:axId val="522885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27060472"/>
        <c:crosses val="autoZero"/>
        <c:auto val="1"/>
        <c:lblAlgn val="ctr"/>
        <c:lblOffset val="100"/>
        <c:noMultiLvlLbl val="0"/>
      </c:catAx>
      <c:valAx>
        <c:axId val="527060472"/>
        <c:scaling>
          <c:orientation val="minMax"/>
          <c:max val="8"/>
        </c:scaling>
        <c:delete val="0"/>
        <c:axPos val="l"/>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t>Average Creep (mm)</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in"/>
        <c:minorTickMark val="in"/>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22885600"/>
        <c:crosses val="autoZero"/>
        <c:crossBetween val="between"/>
      </c:valAx>
      <c:spPr>
        <a:noFill/>
        <a:ln>
          <a:noFill/>
        </a:ln>
        <a:effectLst/>
      </c:spPr>
    </c:plotArea>
    <c:plotVisOnly val="1"/>
    <c:dispBlanksAs val="gap"/>
    <c:showDLblsOverMax val="0"/>
  </c:chart>
  <c:spPr>
    <a:noFill/>
    <a:ln>
      <a:noFill/>
    </a:ln>
    <a:effectLst/>
  </c:spPr>
  <c:txPr>
    <a:bodyPr/>
    <a:lstStyle/>
    <a:p>
      <a:pPr>
        <a:defRPr sz="1400"/>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3"/>
          <c:order val="0"/>
          <c:tx>
            <c:strRef>
              <c:f>'Average Compiled SS graphs'!$A$14</c:f>
              <c:strCache>
                <c:ptCount val="1"/>
                <c:pt idx="0">
                  <c:v>CAST IRON</c:v>
                </c:pt>
              </c:strCache>
            </c:strRef>
          </c:tx>
          <c:spPr>
            <a:solidFill>
              <a:schemeClr val="accent4"/>
            </a:solidFill>
            <a:ln>
              <a:noFill/>
            </a:ln>
            <a:effectLst/>
            <a:scene3d>
              <a:camera prst="orthographicFront"/>
              <a:lightRig rig="balanced" dir="t">
                <a:rot lat="0" lon="0" rev="8700000"/>
              </a:lightRig>
            </a:scene3d>
            <a:sp3d>
              <a:bevelT w="190500" h="38100"/>
            </a:sp3d>
          </c:spPr>
          <c:invertIfNegative val="0"/>
          <c:dPt>
            <c:idx val="0"/>
            <c:invertIfNegative val="0"/>
            <c:bubble3D val="0"/>
            <c:spPr>
              <a:solidFill>
                <a:schemeClr val="tx1"/>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1-CC63-4664-BF7F-5F93B79C5924}"/>
              </c:ext>
            </c:extLst>
          </c:dPt>
          <c:dPt>
            <c:idx val="1"/>
            <c:invertIfNegative val="0"/>
            <c:bubble3D val="0"/>
            <c:spPr>
              <a:solidFill>
                <a:srgbClr val="FEF202"/>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3-CC63-4664-BF7F-5F93B79C5924}"/>
              </c:ext>
            </c:extLst>
          </c:dPt>
          <c:dPt>
            <c:idx val="2"/>
            <c:invertIfNegative val="0"/>
            <c:bubble3D val="0"/>
            <c:spPr>
              <a:solidFill>
                <a:srgbClr val="FF00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5-CC63-4664-BF7F-5F93B79C5924}"/>
              </c:ext>
            </c:extLst>
          </c:dPt>
          <c:dPt>
            <c:idx val="3"/>
            <c:invertIfNegative val="0"/>
            <c:bubble3D val="0"/>
            <c:spPr>
              <a:solidFill>
                <a:schemeClr val="bg2">
                  <a:lumMod val="75000"/>
                </a:schemeClr>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7-CC63-4664-BF7F-5F93B79C5924}"/>
              </c:ext>
            </c:extLst>
          </c:dPt>
          <c:dPt>
            <c:idx val="4"/>
            <c:invertIfNegative val="0"/>
            <c:bubble3D val="0"/>
            <c:spPr>
              <a:solidFill>
                <a:srgbClr val="009900"/>
              </a:solidFill>
              <a:ln>
                <a:noFill/>
              </a:ln>
              <a:effectLst/>
              <a:scene3d>
                <a:camera prst="orthographicFront"/>
                <a:lightRig rig="balanced" dir="t">
                  <a:rot lat="0" lon="0" rev="8700000"/>
                </a:lightRig>
              </a:scene3d>
              <a:sp3d>
                <a:bevelT w="190500" h="38100"/>
              </a:sp3d>
            </c:spPr>
            <c:extLst>
              <c:ext xmlns:c16="http://schemas.microsoft.com/office/drawing/2014/chart" uri="{C3380CC4-5D6E-409C-BE32-E72D297353CC}">
                <c16:uniqueId val="{00000009-CC63-4664-BF7F-5F93B79C5924}"/>
              </c:ext>
            </c:extLst>
          </c:dPt>
          <c:dLbls>
            <c:spPr>
              <a:noFill/>
              <a:ln>
                <a:noFill/>
              </a:ln>
              <a:effectLst/>
            </c:spPr>
            <c:txPr>
              <a:bodyPr rot="-5400000" spcFirstLastPara="1" vertOverflow="ellipsis"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graphs'!$D$34,'Average Compiled SS graphs'!$J$34,'Average Compiled SS graphs'!$P$34,'Average Compiled SS graphs'!$V$34,'Average Compiled SS graphs'!$AB$34)</c:f>
              <c:numCache>
                <c:formatCode>0.00</c:formatCode>
                <c:ptCount val="5"/>
                <c:pt idx="0">
                  <c:v>0.77642857142857125</c:v>
                </c:pt>
                <c:pt idx="1">
                  <c:v>0.65214285714285736</c:v>
                </c:pt>
                <c:pt idx="2">
                  <c:v>1.0985714285714288</c:v>
                </c:pt>
                <c:pt idx="3">
                  <c:v>0.90000000000000013</c:v>
                </c:pt>
                <c:pt idx="4">
                  <c:v>0.11928571428571433</c:v>
                </c:pt>
              </c:numCache>
            </c:numRef>
          </c:val>
          <c:extLst>
            <c:ext xmlns:c16="http://schemas.microsoft.com/office/drawing/2014/chart" uri="{C3380CC4-5D6E-409C-BE32-E72D297353CC}">
              <c16:uniqueId val="{0000000A-CC63-4664-BF7F-5F93B79C5924}"/>
            </c:ext>
          </c:extLst>
        </c:ser>
        <c:ser>
          <c:idx val="8"/>
          <c:order val="1"/>
          <c:tx>
            <c:strRef>
              <c:f>'Average Compiled SS graphs'!$A$19</c:f>
              <c:strCache>
                <c:ptCount val="1"/>
                <c:pt idx="0">
                  <c:v>SHOT BLAST</c:v>
                </c:pt>
              </c:strCache>
            </c:strRef>
          </c:tx>
          <c:spPr>
            <a:solidFill>
              <a:schemeClr val="accent3">
                <a:lumMod val="60000"/>
              </a:schemeClr>
            </a:solidFill>
            <a:ln>
              <a:noFill/>
            </a:ln>
            <a:effectLst/>
            <a:scene3d>
              <a:camera prst="orthographicFront"/>
              <a:lightRig rig="threePt" dir="t"/>
            </a:scene3d>
            <a:sp3d>
              <a:bevelT w="190500" h="38100"/>
            </a:sp3d>
          </c:spPr>
          <c:invertIfNegative val="0"/>
          <c:dPt>
            <c:idx val="0"/>
            <c:invertIfNegative val="0"/>
            <c:bubble3D val="0"/>
            <c:spPr>
              <a:solidFill>
                <a:schemeClr val="tx1"/>
              </a:solidFill>
              <a:ln>
                <a:noFill/>
              </a:ln>
              <a:effectLst/>
              <a:scene3d>
                <a:camera prst="orthographicFront"/>
                <a:lightRig rig="threePt" dir="t"/>
              </a:scene3d>
              <a:sp3d>
                <a:bevelT w="190500" h="38100"/>
              </a:sp3d>
            </c:spPr>
            <c:extLst>
              <c:ext xmlns:c16="http://schemas.microsoft.com/office/drawing/2014/chart" uri="{C3380CC4-5D6E-409C-BE32-E72D297353CC}">
                <c16:uniqueId val="{0000000C-CC63-4664-BF7F-5F93B79C5924}"/>
              </c:ext>
            </c:extLst>
          </c:dPt>
          <c:dPt>
            <c:idx val="1"/>
            <c:invertIfNegative val="0"/>
            <c:bubble3D val="0"/>
            <c:spPr>
              <a:solidFill>
                <a:srgbClr val="FEF202"/>
              </a:solidFill>
              <a:ln>
                <a:noFill/>
              </a:ln>
              <a:effectLst/>
              <a:scene3d>
                <a:camera prst="orthographicFront"/>
                <a:lightRig rig="threePt" dir="t"/>
              </a:scene3d>
              <a:sp3d>
                <a:bevelT w="190500" h="38100"/>
              </a:sp3d>
            </c:spPr>
            <c:extLst>
              <c:ext xmlns:c16="http://schemas.microsoft.com/office/drawing/2014/chart" uri="{C3380CC4-5D6E-409C-BE32-E72D297353CC}">
                <c16:uniqueId val="{0000000E-CC63-4664-BF7F-5F93B79C5924}"/>
              </c:ext>
            </c:extLst>
          </c:dPt>
          <c:dPt>
            <c:idx val="2"/>
            <c:invertIfNegative val="0"/>
            <c:bubble3D val="0"/>
            <c:spPr>
              <a:solidFill>
                <a:srgbClr val="FF00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0-CC63-4664-BF7F-5F93B79C5924}"/>
              </c:ext>
            </c:extLst>
          </c:dPt>
          <c:dPt>
            <c:idx val="3"/>
            <c:invertIfNegative val="0"/>
            <c:bubble3D val="0"/>
            <c:spPr>
              <a:solidFill>
                <a:schemeClr val="bg2">
                  <a:lumMod val="75000"/>
                </a:schemeClr>
              </a:solidFill>
              <a:ln>
                <a:noFill/>
              </a:ln>
              <a:effectLst/>
              <a:scene3d>
                <a:camera prst="orthographicFront"/>
                <a:lightRig rig="threePt" dir="t"/>
              </a:scene3d>
              <a:sp3d>
                <a:bevelT w="190500" h="38100"/>
              </a:sp3d>
            </c:spPr>
            <c:extLst>
              <c:ext xmlns:c16="http://schemas.microsoft.com/office/drawing/2014/chart" uri="{C3380CC4-5D6E-409C-BE32-E72D297353CC}">
                <c16:uniqueId val="{00000012-CC63-4664-BF7F-5F93B79C5924}"/>
              </c:ext>
            </c:extLst>
          </c:dPt>
          <c:dPt>
            <c:idx val="4"/>
            <c:invertIfNegative val="0"/>
            <c:bubble3D val="0"/>
            <c:spPr>
              <a:solidFill>
                <a:srgbClr val="009900"/>
              </a:solidFill>
              <a:ln>
                <a:noFill/>
              </a:ln>
              <a:effectLst/>
              <a:scene3d>
                <a:camera prst="orthographicFront"/>
                <a:lightRig rig="threePt" dir="t"/>
              </a:scene3d>
              <a:sp3d>
                <a:bevelT w="190500" h="38100"/>
              </a:sp3d>
            </c:spPr>
            <c:extLst>
              <c:ext xmlns:c16="http://schemas.microsoft.com/office/drawing/2014/chart" uri="{C3380CC4-5D6E-409C-BE32-E72D297353CC}">
                <c16:uniqueId val="{00000014-CC63-4664-BF7F-5F93B79C5924}"/>
              </c:ext>
            </c:extLst>
          </c:dPt>
          <c:dLbls>
            <c:spPr>
              <a:noFill/>
              <a:ln>
                <a:noFill/>
              </a:ln>
              <a:effectLst/>
            </c:spPr>
            <c:txPr>
              <a:bodyPr rot="-5400000" spcFirstLastPara="1" vertOverflow="ellipsis"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('Average Compiled SS graphs'!$C$6,'Average Compiled SS graphs'!$I$6,'Average Compiled SS graphs'!$O$6,'Average Compiled SS graphs'!$U$6,'Average Compiled SS graphs'!$AA$6)</c:f>
              <c:strCache>
                <c:ptCount val="5"/>
                <c:pt idx="0">
                  <c:v>Black</c:v>
                </c:pt>
                <c:pt idx="1">
                  <c:v>Yellow</c:v>
                </c:pt>
                <c:pt idx="2">
                  <c:v>Red</c:v>
                </c:pt>
                <c:pt idx="3">
                  <c:v>White</c:v>
                </c:pt>
                <c:pt idx="4">
                  <c:v>Green</c:v>
                </c:pt>
              </c:strCache>
            </c:strRef>
          </c:cat>
          <c:val>
            <c:numRef>
              <c:f>('Average Compiled SS graphs'!$D$35,'Average Compiled SS graphs'!$J$35,'Average Compiled SS graphs'!$P$35,'Average Compiled SS graphs'!$V$35,'Average Compiled SS graphs'!$AB$35)</c:f>
              <c:numCache>
                <c:formatCode>0.00</c:formatCode>
                <c:ptCount val="5"/>
                <c:pt idx="0">
                  <c:v>0.77050000000000018</c:v>
                </c:pt>
                <c:pt idx="1">
                  <c:v>0.79499999999999993</c:v>
                </c:pt>
                <c:pt idx="2">
                  <c:v>1.4170000000000003</c:v>
                </c:pt>
                <c:pt idx="3">
                  <c:v>0.96050000000000013</c:v>
                </c:pt>
                <c:pt idx="4">
                  <c:v>0.70250000000000012</c:v>
                </c:pt>
              </c:numCache>
            </c:numRef>
          </c:val>
          <c:extLst>
            <c:ext xmlns:c16="http://schemas.microsoft.com/office/drawing/2014/chart" uri="{C3380CC4-5D6E-409C-BE32-E72D297353CC}">
              <c16:uniqueId val="{00000015-CC63-4664-BF7F-5F93B79C5924}"/>
            </c:ext>
          </c:extLst>
        </c:ser>
        <c:dLbls>
          <c:showLegendKey val="0"/>
          <c:showVal val="0"/>
          <c:showCatName val="0"/>
          <c:showSerName val="0"/>
          <c:showPercent val="0"/>
          <c:showBubbleSize val="0"/>
        </c:dLbls>
        <c:gapWidth val="219"/>
        <c:overlap val="-27"/>
        <c:axId val="522885600"/>
        <c:axId val="527060472"/>
      </c:barChart>
      <c:catAx>
        <c:axId val="522885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527060472"/>
        <c:crosses val="autoZero"/>
        <c:auto val="1"/>
        <c:lblAlgn val="ctr"/>
        <c:lblOffset val="100"/>
        <c:noMultiLvlLbl val="0"/>
      </c:catAx>
      <c:valAx>
        <c:axId val="527060472"/>
        <c:scaling>
          <c:orientation val="minMax"/>
          <c:max val="8"/>
        </c:scaling>
        <c:delete val="0"/>
        <c:axPos val="l"/>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a:t>Average Creep (mm)</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in"/>
        <c:minorTickMark val="in"/>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522885600"/>
        <c:crosses val="autoZero"/>
        <c:crossBetween val="between"/>
      </c:valAx>
      <c:spPr>
        <a:noFill/>
        <a:ln>
          <a:noFill/>
        </a:ln>
        <a:effectLst/>
      </c:spPr>
    </c:plotArea>
    <c:plotVisOnly val="1"/>
    <c:dispBlanksAs val="gap"/>
    <c:showDLblsOverMax val="0"/>
  </c:chart>
  <c:spPr>
    <a:noFill/>
    <a:ln>
      <a:noFill/>
    </a:ln>
    <a:effectLst/>
  </c:spPr>
  <c:txPr>
    <a:bodyPr/>
    <a:lstStyle/>
    <a:p>
      <a:pPr>
        <a:defRPr sz="1600"/>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s>
</file>

<file path=ppt/drawings/drawing1.xml><?xml version="1.0" encoding="utf-8"?>
<c:userShapes xmlns:c="http://schemas.openxmlformats.org/drawingml/2006/chart">
  <cdr:relSizeAnchor xmlns:cdr="http://schemas.openxmlformats.org/drawingml/2006/chartDrawing">
    <cdr:from>
      <cdr:x>0.19353</cdr:x>
      <cdr:y>0.65809</cdr:y>
    </cdr:from>
    <cdr:to>
      <cdr:x>0.22792</cdr:x>
      <cdr:y>0.92353</cdr:y>
    </cdr:to>
    <cdr:sp macro="" textlink="">
      <cdr:nvSpPr>
        <cdr:cNvPr id="2" name="TextBox 1"/>
        <cdr:cNvSpPr txBox="1"/>
      </cdr:nvSpPr>
      <cdr:spPr>
        <a:xfrm xmlns:a="http://schemas.openxmlformats.org/drawingml/2006/main" rot="16200000">
          <a:off x="1616192" y="3577284"/>
          <a:ext cx="1262269" cy="36678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i="1" dirty="0" smtClean="0">
              <a:solidFill>
                <a:schemeClr val="tx1">
                  <a:lumMod val="85000"/>
                  <a:lumOff val="15000"/>
                </a:schemeClr>
              </a:solidFill>
            </a:rPr>
            <a:t>GALVANIZED*</a:t>
          </a:r>
          <a:endParaRPr lang="en-US" sz="1400" i="1" dirty="0">
            <a:solidFill>
              <a:schemeClr val="tx1">
                <a:lumMod val="85000"/>
                <a:lumOff val="15000"/>
              </a:schemeClr>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3167" tIns="46585" rIns="93167" bIns="46585" rtlCol="0"/>
          <a:lstStyle>
            <a:lvl1pPr algn="l">
              <a:defRPr sz="1200"/>
            </a:lvl1pPr>
          </a:lstStyle>
          <a:p>
            <a:endParaRPr lang="en-US" dirty="0">
              <a:latin typeface="Arial"/>
            </a:endParaRPr>
          </a:p>
        </p:txBody>
      </p:sp>
      <p:sp>
        <p:nvSpPr>
          <p:cNvPr id="3" name="Date Placeholder 2"/>
          <p:cNvSpPr>
            <a:spLocks noGrp="1"/>
          </p:cNvSpPr>
          <p:nvPr>
            <p:ph type="dt" sz="quarter" idx="1"/>
          </p:nvPr>
        </p:nvSpPr>
        <p:spPr>
          <a:xfrm>
            <a:off x="3850444" y="0"/>
            <a:ext cx="2945659" cy="496332"/>
          </a:xfrm>
          <a:prstGeom prst="rect">
            <a:avLst/>
          </a:prstGeom>
        </p:spPr>
        <p:txBody>
          <a:bodyPr vert="horz" lIns="93167" tIns="46585" rIns="93167" bIns="46585" rtlCol="0"/>
          <a:lstStyle>
            <a:lvl1pPr algn="r">
              <a:defRPr sz="1200"/>
            </a:lvl1pPr>
          </a:lstStyle>
          <a:p>
            <a:fld id="{3FDA353C-9330-4922-B409-A15192DA0D0D}" type="datetime9">
              <a:rPr lang="en-US" smtClean="0">
                <a:latin typeface="Arial"/>
              </a:rPr>
              <a:t>11/9/2020 4:42:10 PM</a:t>
            </a:fld>
            <a:endParaRPr lang="en-US" dirty="0">
              <a:latin typeface="Arial"/>
            </a:endParaRPr>
          </a:p>
        </p:txBody>
      </p:sp>
      <p:sp>
        <p:nvSpPr>
          <p:cNvPr id="4" name="Footer Placeholder 3"/>
          <p:cNvSpPr>
            <a:spLocks noGrp="1"/>
          </p:cNvSpPr>
          <p:nvPr>
            <p:ph type="ftr" sz="quarter" idx="2"/>
          </p:nvPr>
        </p:nvSpPr>
        <p:spPr>
          <a:xfrm>
            <a:off x="0" y="9428584"/>
            <a:ext cx="2945659" cy="496332"/>
          </a:xfrm>
          <a:prstGeom prst="rect">
            <a:avLst/>
          </a:prstGeom>
        </p:spPr>
        <p:txBody>
          <a:bodyPr vert="horz" lIns="93167" tIns="46585" rIns="93167" bIns="46585" rtlCol="0" anchor="b"/>
          <a:lstStyle>
            <a:lvl1pPr algn="l">
              <a:defRPr sz="1200"/>
            </a:lvl1pPr>
          </a:lstStyle>
          <a:p>
            <a:endParaRPr lang="en-US" dirty="0">
              <a:latin typeface="Arial"/>
            </a:endParaRPr>
          </a:p>
        </p:txBody>
      </p:sp>
      <p:sp>
        <p:nvSpPr>
          <p:cNvPr id="5" name="Slide Number Placeholder 4"/>
          <p:cNvSpPr>
            <a:spLocks noGrp="1"/>
          </p:cNvSpPr>
          <p:nvPr>
            <p:ph type="sldNum" sz="quarter" idx="3"/>
          </p:nvPr>
        </p:nvSpPr>
        <p:spPr>
          <a:xfrm>
            <a:off x="3850444" y="9428584"/>
            <a:ext cx="2945659" cy="496332"/>
          </a:xfrm>
          <a:prstGeom prst="rect">
            <a:avLst/>
          </a:prstGeom>
        </p:spPr>
        <p:txBody>
          <a:bodyPr vert="horz" lIns="93167" tIns="46585" rIns="93167" bIns="46585" rtlCol="0" anchor="b"/>
          <a:lstStyle>
            <a:lvl1pPr algn="r">
              <a:defRPr sz="1200"/>
            </a:lvl1pPr>
          </a:lstStyle>
          <a:p>
            <a:fld id="{7C9804E7-8FD6-B940-92E8-B861F73EDC79}" type="slidenum">
              <a:rPr lang="en-US" smtClean="0">
                <a:latin typeface="Arial"/>
              </a:rPr>
              <a:t>‹#›</a:t>
            </a:fld>
            <a:endParaRPr lang="en-US" dirty="0">
              <a:latin typeface="Arial"/>
            </a:endParaRPr>
          </a:p>
        </p:txBody>
      </p:sp>
    </p:spTree>
    <p:extLst>
      <p:ext uri="{BB962C8B-B14F-4D97-AF65-F5344CB8AC3E}">
        <p14:creationId xmlns:p14="http://schemas.microsoft.com/office/powerpoint/2010/main" val="1657536074"/>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3167" tIns="46585" rIns="93167" bIns="46585" rtlCol="0"/>
          <a:lstStyle>
            <a:lvl1pPr algn="l">
              <a:defRPr sz="1200">
                <a:latin typeface="Arial"/>
              </a:defRPr>
            </a:lvl1pPr>
          </a:lstStyle>
          <a:p>
            <a:endParaRPr lang="en-US" dirty="0"/>
          </a:p>
        </p:txBody>
      </p:sp>
      <p:sp>
        <p:nvSpPr>
          <p:cNvPr id="3" name="Date Placeholder 2"/>
          <p:cNvSpPr>
            <a:spLocks noGrp="1"/>
          </p:cNvSpPr>
          <p:nvPr>
            <p:ph type="dt" idx="1"/>
          </p:nvPr>
        </p:nvSpPr>
        <p:spPr>
          <a:xfrm>
            <a:off x="3850444" y="0"/>
            <a:ext cx="2945659" cy="496332"/>
          </a:xfrm>
          <a:prstGeom prst="rect">
            <a:avLst/>
          </a:prstGeom>
        </p:spPr>
        <p:txBody>
          <a:bodyPr vert="horz" lIns="93167" tIns="46585" rIns="93167" bIns="46585" rtlCol="0"/>
          <a:lstStyle>
            <a:lvl1pPr algn="r">
              <a:defRPr sz="1200">
                <a:latin typeface="Arial"/>
              </a:defRPr>
            </a:lvl1pPr>
          </a:lstStyle>
          <a:p>
            <a:fld id="{76EDE5BD-55AB-4696-8D56-6DC3A467509D}" type="datetime9">
              <a:rPr lang="en-US" smtClean="0"/>
              <a:t>11/9/2020 4:42:09 PM</a:t>
            </a:fld>
            <a:endParaRPr lang="en-US" dirty="0"/>
          </a:p>
        </p:txBody>
      </p:sp>
      <p:sp>
        <p:nvSpPr>
          <p:cNvPr id="4" name="Slide Image Placeholder 3"/>
          <p:cNvSpPr>
            <a:spLocks noGrp="1" noRot="1" noChangeAspect="1"/>
          </p:cNvSpPr>
          <p:nvPr>
            <p:ph type="sldImg" idx="2"/>
          </p:nvPr>
        </p:nvSpPr>
        <p:spPr>
          <a:xfrm>
            <a:off x="92075" y="744538"/>
            <a:ext cx="6613525" cy="3722687"/>
          </a:xfrm>
          <a:prstGeom prst="rect">
            <a:avLst/>
          </a:prstGeom>
          <a:noFill/>
          <a:ln w="12700">
            <a:solidFill>
              <a:prstClr val="black"/>
            </a:solidFill>
          </a:ln>
        </p:spPr>
        <p:txBody>
          <a:bodyPr vert="horz" lIns="93167" tIns="46585" rIns="93167" bIns="46585" rtlCol="0" anchor="ctr"/>
          <a:lstStyle/>
          <a:p>
            <a:endParaRPr lang="en-US" dirty="0"/>
          </a:p>
        </p:txBody>
      </p:sp>
      <p:sp>
        <p:nvSpPr>
          <p:cNvPr id="5" name="Notes Placeholder 4"/>
          <p:cNvSpPr>
            <a:spLocks noGrp="1"/>
          </p:cNvSpPr>
          <p:nvPr>
            <p:ph type="body" sz="quarter" idx="3"/>
          </p:nvPr>
        </p:nvSpPr>
        <p:spPr>
          <a:xfrm>
            <a:off x="62941" y="4715157"/>
            <a:ext cx="6653809" cy="4788029"/>
          </a:xfrm>
          <a:prstGeom prst="rect">
            <a:avLst/>
          </a:prstGeom>
        </p:spPr>
        <p:txBody>
          <a:bodyPr vert="horz" lIns="93167" tIns="46585" rIns="93167" bIns="46585"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9621355"/>
            <a:ext cx="2945659" cy="303561"/>
          </a:xfrm>
          <a:prstGeom prst="rect">
            <a:avLst/>
          </a:prstGeom>
        </p:spPr>
        <p:txBody>
          <a:bodyPr vert="horz" lIns="93167" tIns="46585" rIns="93167" bIns="46585" rtlCol="0" anchor="b"/>
          <a:lstStyle>
            <a:lvl1pPr algn="l">
              <a:defRPr sz="1200">
                <a:latin typeface="Arial"/>
              </a:defRPr>
            </a:lvl1pPr>
          </a:lstStyle>
          <a:p>
            <a:endParaRPr lang="en-US" dirty="0"/>
          </a:p>
        </p:txBody>
      </p:sp>
      <p:sp>
        <p:nvSpPr>
          <p:cNvPr id="7" name="Slide Number Placeholder 6"/>
          <p:cNvSpPr>
            <a:spLocks noGrp="1"/>
          </p:cNvSpPr>
          <p:nvPr>
            <p:ph type="sldNum" sz="quarter" idx="5"/>
          </p:nvPr>
        </p:nvSpPr>
        <p:spPr>
          <a:xfrm>
            <a:off x="3850444" y="9621357"/>
            <a:ext cx="2945659" cy="303560"/>
          </a:xfrm>
          <a:prstGeom prst="rect">
            <a:avLst/>
          </a:prstGeom>
        </p:spPr>
        <p:txBody>
          <a:bodyPr vert="horz" lIns="93167" tIns="46585" rIns="93167" bIns="46585" rtlCol="0" anchor="b"/>
          <a:lstStyle>
            <a:lvl1pPr algn="r">
              <a:defRPr sz="1200">
                <a:latin typeface="Arial"/>
              </a:defRPr>
            </a:lvl1pPr>
          </a:lstStyle>
          <a:p>
            <a:fld id="{611B7F05-7B39-E647-A9E3-967587119697}" type="slidenum">
              <a:rPr lang="en-US" smtClean="0"/>
              <a:pPr/>
              <a:t>‹#›</a:t>
            </a:fld>
            <a:endParaRPr lang="en-US" dirty="0"/>
          </a:p>
        </p:txBody>
      </p:sp>
    </p:spTree>
    <p:extLst>
      <p:ext uri="{BB962C8B-B14F-4D97-AF65-F5344CB8AC3E}">
        <p14:creationId xmlns:p14="http://schemas.microsoft.com/office/powerpoint/2010/main" val="3474353967"/>
      </p:ext>
    </p:extLst>
  </p:cSld>
  <p:clrMap bg1="lt1" tx1="dk1" bg2="lt2" tx2="dk2" accent1="accent1" accent2="accent2" accent3="accent3" accent4="accent4" accent5="accent5" accent6="accent6" hlink="hlink" folHlink="folHlink"/>
  <p:hf hdr="0" ftr="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a:p>
        </p:txBody>
      </p:sp>
      <p:sp>
        <p:nvSpPr>
          <p:cNvPr id="4" name="Espace réservé de la date 3"/>
          <p:cNvSpPr>
            <a:spLocks noGrp="1"/>
          </p:cNvSpPr>
          <p:nvPr>
            <p:ph type="dt" idx="10"/>
          </p:nvPr>
        </p:nvSpPr>
        <p:spPr/>
        <p:txBody>
          <a:bodyPr/>
          <a:lstStyle/>
          <a:p>
            <a:fld id="{76EDE5BD-55AB-4696-8D56-6DC3A467509D}" type="datetime9">
              <a:rPr lang="en-US" smtClean="0"/>
              <a:t>11/9/2020 4:42:09 PM</a:t>
            </a:fld>
            <a:endParaRPr lang="en-US" dirty="0"/>
          </a:p>
        </p:txBody>
      </p:sp>
      <p:sp>
        <p:nvSpPr>
          <p:cNvPr id="5" name="Espace réservé du numéro de diapositive 4"/>
          <p:cNvSpPr>
            <a:spLocks noGrp="1"/>
          </p:cNvSpPr>
          <p:nvPr>
            <p:ph type="sldNum" sz="quarter" idx="11"/>
          </p:nvPr>
        </p:nvSpPr>
        <p:spPr/>
        <p:txBody>
          <a:bodyPr/>
          <a:lstStyle/>
          <a:p>
            <a:fld id="{611B7F05-7B39-E647-A9E3-967587119697}" type="slidenum">
              <a:rPr lang="en-US" smtClean="0"/>
              <a:pPr/>
              <a:t>1</a:t>
            </a:fld>
            <a:endParaRPr lang="en-US" dirty="0"/>
          </a:p>
        </p:txBody>
      </p:sp>
    </p:spTree>
    <p:extLst>
      <p:ext uri="{BB962C8B-B14F-4D97-AF65-F5344CB8AC3E}">
        <p14:creationId xmlns:p14="http://schemas.microsoft.com/office/powerpoint/2010/main" val="5291881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10</a:t>
            </a:fld>
            <a:endParaRPr lang="en-US" dirty="0"/>
          </a:p>
        </p:txBody>
      </p:sp>
    </p:spTree>
    <p:extLst>
      <p:ext uri="{BB962C8B-B14F-4D97-AF65-F5344CB8AC3E}">
        <p14:creationId xmlns:p14="http://schemas.microsoft.com/office/powerpoint/2010/main" val="36087899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While</a:t>
            </a:r>
            <a:r>
              <a:rPr lang="en-US" baseline="0" smtClean="0"/>
              <a:t> </a:t>
            </a:r>
            <a:r>
              <a:rPr lang="en-US" baseline="0" dirty="0" smtClean="0"/>
              <a:t>corrosion protection goes down w/ HSX series, VRP is still very compatible with it – testing was done w/ 10 minute wet-on-wet and it is hypothesized that corrosion performance could increase with longer dry times (longer dry times are typical for TRANS, where HSX series is used).</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11</a:t>
            </a:fld>
            <a:endParaRPr lang="en-US" dirty="0"/>
          </a:p>
        </p:txBody>
      </p:sp>
    </p:spTree>
    <p:extLst>
      <p:ext uri="{BB962C8B-B14F-4D97-AF65-F5344CB8AC3E}">
        <p14:creationId xmlns:p14="http://schemas.microsoft.com/office/powerpoint/2010/main" val="7884585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While</a:t>
            </a:r>
            <a:r>
              <a:rPr lang="en-US" baseline="0" dirty="0" smtClean="0"/>
              <a:t> corrosion protection goes down w/ HSX series, VRP is still very compatible with it – testing was done w/ 10 minute wet-on-wet and it is hypothesized that corrosion performance could increase with longer dry times. </a:t>
            </a:r>
          </a:p>
          <a:p>
            <a:endParaRPr lang="en-US" baseline="0" dirty="0" smtClean="0"/>
          </a:p>
          <a:p>
            <a:r>
              <a:rPr lang="en-US" baseline="0" dirty="0" smtClean="0"/>
              <a:t>Again, HRS &amp; CRS were bare (no treatment besides cleaning), represents absolute worst case scenario.</a:t>
            </a:r>
          </a:p>
          <a:p>
            <a:endParaRPr lang="en-US" baseline="0" dirty="0" smtClean="0"/>
          </a:p>
          <a:p>
            <a:r>
              <a:rPr lang="en-US" dirty="0" smtClean="0"/>
              <a:t>Black =</a:t>
            </a:r>
            <a:r>
              <a:rPr lang="en-US" baseline="0" dirty="0" smtClean="0"/>
              <a:t> HSX939606, Yellow = SPU78367, Red = SPU65250B, White = HSL919071, Green = SPU77777</a:t>
            </a:r>
            <a:endParaRPr lang="en-US" dirty="0" smtClean="0"/>
          </a:p>
          <a:p>
            <a:endParaRPr lang="en-US" dirty="0" smtClean="0"/>
          </a:p>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12</a:t>
            </a:fld>
            <a:endParaRPr lang="en-US" dirty="0"/>
          </a:p>
        </p:txBody>
      </p:sp>
    </p:spTree>
    <p:extLst>
      <p:ext uri="{BB962C8B-B14F-4D97-AF65-F5344CB8AC3E}">
        <p14:creationId xmlns:p14="http://schemas.microsoft.com/office/powerpoint/2010/main" val="28098345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baseline="0" dirty="0" smtClean="0"/>
              <a:t>CRS, HRS, B1000 DIW not tested at 1500 hours as they were not expected to perform at an acceptable level</a:t>
            </a:r>
          </a:p>
          <a:p>
            <a:pPr marL="171450" indent="-171450">
              <a:buFontTx/>
              <a:buChar char="-"/>
            </a:pPr>
            <a:r>
              <a:rPr lang="en-US" dirty="0" smtClean="0"/>
              <a:t>While</a:t>
            </a:r>
            <a:r>
              <a:rPr lang="en-US" baseline="0" dirty="0" smtClean="0"/>
              <a:t> corrosion protection goes down w/ HSX series, VRP is still very compatible with it – testing was done w/ 10 minute wet-on-wet and it is hypothesized that corrosion performance could increase with longer dry times.</a:t>
            </a:r>
          </a:p>
          <a:p>
            <a:r>
              <a:rPr lang="en-US" dirty="0" smtClean="0"/>
              <a:t>Black =</a:t>
            </a:r>
            <a:r>
              <a:rPr lang="en-US" baseline="0" dirty="0" smtClean="0"/>
              <a:t> HSX939606, Yellow = SPU78367, Red = SPU65250B, White = HSL919071, Green = SPU77777</a:t>
            </a:r>
            <a:endParaRPr lang="en-US" dirty="0" smtClean="0"/>
          </a:p>
          <a:p>
            <a:endParaRPr lang="en-US" dirty="0" smtClean="0"/>
          </a:p>
          <a:p>
            <a:pPr marL="171450" indent="-171450">
              <a:buFontTx/>
              <a:buChar char="-"/>
            </a:pPr>
            <a:r>
              <a:rPr lang="en-US" baseline="0" dirty="0" smtClean="0"/>
              <a:t> </a:t>
            </a:r>
          </a:p>
          <a:p>
            <a:pPr marL="0" indent="0">
              <a:buFontTx/>
              <a:buNone/>
            </a:pPr>
            <a:endParaRPr lang="en-US" baseline="0" dirty="0" smtClean="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13</a:t>
            </a:fld>
            <a:endParaRPr lang="en-US" dirty="0"/>
          </a:p>
        </p:txBody>
      </p:sp>
    </p:spTree>
    <p:extLst>
      <p:ext uri="{BB962C8B-B14F-4D97-AF65-F5344CB8AC3E}">
        <p14:creationId xmlns:p14="http://schemas.microsoft.com/office/powerpoint/2010/main" val="32937652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Black =</a:t>
            </a:r>
            <a:r>
              <a:rPr lang="en-US" baseline="0" dirty="0" smtClean="0"/>
              <a:t> HSX939606, Yellow = SPU78367, Red = SPU65250B, White = HSL919071, Green = SPU77777</a:t>
            </a:r>
            <a:endParaRPr lang="en-US" dirty="0" smtClean="0"/>
          </a:p>
          <a:p>
            <a:endParaRPr lang="en-US" dirty="0" smtClean="0"/>
          </a:p>
          <a:p>
            <a:pPr marL="171450" indent="-171450">
              <a:buFontTx/>
              <a:buChar char="-"/>
            </a:pP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14</a:t>
            </a:fld>
            <a:endParaRPr lang="en-US" dirty="0"/>
          </a:p>
        </p:txBody>
      </p:sp>
    </p:spTree>
    <p:extLst>
      <p:ext uri="{BB962C8B-B14F-4D97-AF65-F5344CB8AC3E}">
        <p14:creationId xmlns:p14="http://schemas.microsoft.com/office/powerpoint/2010/main" val="38554769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500 hours photo on </a:t>
            </a:r>
            <a:r>
              <a:rPr lang="en-US" dirty="0" err="1" smtClean="0"/>
              <a:t>sharepoint</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15</a:t>
            </a:fld>
            <a:endParaRPr lang="en-US" dirty="0"/>
          </a:p>
        </p:txBody>
      </p:sp>
    </p:spTree>
    <p:extLst>
      <p:ext uri="{BB962C8B-B14F-4D97-AF65-F5344CB8AC3E}">
        <p14:creationId xmlns:p14="http://schemas.microsoft.com/office/powerpoint/2010/main" val="3520395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16</a:t>
            </a:fld>
            <a:endParaRPr lang="en-US" dirty="0"/>
          </a:p>
        </p:txBody>
      </p:sp>
    </p:spTree>
    <p:extLst>
      <p:ext uri="{BB962C8B-B14F-4D97-AF65-F5344CB8AC3E}">
        <p14:creationId xmlns:p14="http://schemas.microsoft.com/office/powerpoint/2010/main" val="33871108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17</a:t>
            </a:fld>
            <a:endParaRPr lang="en-US" dirty="0"/>
          </a:p>
        </p:txBody>
      </p:sp>
    </p:spTree>
    <p:extLst>
      <p:ext uri="{BB962C8B-B14F-4D97-AF65-F5344CB8AC3E}">
        <p14:creationId xmlns:p14="http://schemas.microsoft.com/office/powerpoint/2010/main" val="10763802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18</a:t>
            </a:fld>
            <a:endParaRPr lang="en-US" dirty="0"/>
          </a:p>
        </p:txBody>
      </p:sp>
    </p:spTree>
    <p:extLst>
      <p:ext uri="{BB962C8B-B14F-4D97-AF65-F5344CB8AC3E}">
        <p14:creationId xmlns:p14="http://schemas.microsoft.com/office/powerpoint/2010/main" val="35755618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19</a:t>
            </a:fld>
            <a:endParaRPr lang="en-US" dirty="0"/>
          </a:p>
        </p:txBody>
      </p:sp>
    </p:spTree>
    <p:extLst>
      <p:ext uri="{BB962C8B-B14F-4D97-AF65-F5344CB8AC3E}">
        <p14:creationId xmlns:p14="http://schemas.microsoft.com/office/powerpoint/2010/main" val="4275646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Strong corrosion performance – meets highest level of OEM specifications – JDM F17X1: Level 3, CAT 1E2960 and CNH MAT0103, Class 3P</a:t>
            </a:r>
          </a:p>
          <a:p>
            <a:endParaRPr lang="en-US" baseline="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333C01-473B-4079-9F15-6F0678FEB0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52715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a:p>
        </p:txBody>
      </p:sp>
      <p:sp>
        <p:nvSpPr>
          <p:cNvPr id="4" name="Espace réservé de la date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Espace réservé du numéro de diapositive 4"/>
          <p:cNvSpPr>
            <a:spLocks noGrp="1"/>
          </p:cNvSpPr>
          <p:nvPr>
            <p:ph type="sldNum" sz="quarter" idx="11"/>
          </p:nvPr>
        </p:nvSpPr>
        <p:spPr/>
        <p:txBody>
          <a:bodyPr/>
          <a:lstStyle/>
          <a:p>
            <a:fld id="{611B7F05-7B39-E647-A9E3-967587119697}" type="slidenum">
              <a:rPr lang="en-US" smtClean="0"/>
              <a:pPr/>
              <a:t>20</a:t>
            </a:fld>
            <a:endParaRPr lang="en-US" dirty="0"/>
          </a:p>
        </p:txBody>
      </p:sp>
    </p:spTree>
    <p:extLst>
      <p:ext uri="{BB962C8B-B14F-4D97-AF65-F5344CB8AC3E}">
        <p14:creationId xmlns:p14="http://schemas.microsoft.com/office/powerpoint/2010/main" val="28764047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a:p>
        </p:txBody>
      </p:sp>
      <p:sp>
        <p:nvSpPr>
          <p:cNvPr id="4" name="Espace réservé de la date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Espace réservé du numéro de diapositive 4"/>
          <p:cNvSpPr>
            <a:spLocks noGrp="1"/>
          </p:cNvSpPr>
          <p:nvPr>
            <p:ph type="sldNum" sz="quarter" idx="11"/>
          </p:nvPr>
        </p:nvSpPr>
        <p:spPr/>
        <p:txBody>
          <a:bodyPr/>
          <a:lstStyle/>
          <a:p>
            <a:fld id="{611B7F05-7B39-E647-A9E3-967587119697}" type="slidenum">
              <a:rPr lang="en-US" smtClean="0"/>
              <a:pPr/>
              <a:t>21</a:t>
            </a:fld>
            <a:endParaRPr lang="en-US" dirty="0"/>
          </a:p>
        </p:txBody>
      </p:sp>
    </p:spTree>
    <p:extLst>
      <p:ext uri="{BB962C8B-B14F-4D97-AF65-F5344CB8AC3E}">
        <p14:creationId xmlns:p14="http://schemas.microsoft.com/office/powerpoint/2010/main" val="26048580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4538"/>
            <a:ext cx="6613525" cy="3722687"/>
          </a:xfrm>
        </p:spPr>
      </p:sp>
      <p:sp>
        <p:nvSpPr>
          <p:cNvPr id="3" name="Notes Placeholder 2"/>
          <p:cNvSpPr>
            <a:spLocks noGrp="1"/>
          </p:cNvSpPr>
          <p:nvPr>
            <p:ph type="body" idx="1"/>
          </p:nvPr>
        </p:nvSpPr>
        <p:spPr/>
        <p:txBody>
          <a:bodyPr/>
          <a:lstStyle/>
          <a:p>
            <a:r>
              <a:rPr lang="en-US" dirty="0" smtClean="0"/>
              <a:t>Bullet</a:t>
            </a:r>
            <a:r>
              <a:rPr lang="en-US" baseline="0" dirty="0" smtClean="0"/>
              <a:t> 1: Especially good for </a:t>
            </a:r>
            <a:r>
              <a:rPr lang="en-US" baseline="0" dirty="0" err="1" smtClean="0"/>
              <a:t>jobcoaters</a:t>
            </a:r>
            <a:r>
              <a:rPr lang="en-US" baseline="0" dirty="0" smtClean="0"/>
              <a:t> who have to coat multiple parts for different OEMs </a:t>
            </a:r>
            <a:r>
              <a:rPr lang="en-US" baseline="0" dirty="0" smtClean="0">
                <a:sym typeface="Wingdings" panose="05000000000000000000" pitchFamily="2" charset="2"/>
              </a:rPr>
              <a:t> one stop shop</a:t>
            </a:r>
          </a:p>
          <a:p>
            <a:endParaRPr lang="en-US" dirty="0"/>
          </a:p>
        </p:txBody>
      </p:sp>
      <p:sp>
        <p:nvSpPr>
          <p:cNvPr id="4" name="Slide Number Placeholder 3"/>
          <p:cNvSpPr>
            <a:spLocks noGrp="1"/>
          </p:cNvSpPr>
          <p:nvPr>
            <p:ph type="sldNum" sz="quarter" idx="10"/>
          </p:nvPr>
        </p:nvSpPr>
        <p:spPr/>
        <p:txBody>
          <a:bodyPr/>
          <a:lstStyle/>
          <a:p>
            <a:pPr>
              <a:defRPr/>
            </a:pPr>
            <a:fld id="{62E2C6AE-F19E-B34F-9F7A-406FC1C6D6B5}" type="slidenum">
              <a:rPr lang="en-US" smtClean="0"/>
              <a:pPr>
                <a:defRPr/>
              </a:pPr>
              <a:t>22</a:t>
            </a:fld>
            <a:endParaRPr lang="en-US" dirty="0"/>
          </a:p>
        </p:txBody>
      </p:sp>
    </p:spTree>
    <p:extLst>
      <p:ext uri="{BB962C8B-B14F-4D97-AF65-F5344CB8AC3E}">
        <p14:creationId xmlns:p14="http://schemas.microsoft.com/office/powerpoint/2010/main" val="39504970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Questions</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4:42:12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23</a:t>
            </a:fld>
            <a:endParaRPr lang="en-US" dirty="0"/>
          </a:p>
        </p:txBody>
      </p:sp>
    </p:spTree>
    <p:extLst>
      <p:ext uri="{BB962C8B-B14F-4D97-AF65-F5344CB8AC3E}">
        <p14:creationId xmlns:p14="http://schemas.microsoft.com/office/powerpoint/2010/main" val="20221029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333C01-473B-4079-9F15-6F0678FEB0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9746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smtClean="0"/>
              <a:t>*Current</a:t>
            </a:r>
            <a:r>
              <a:rPr lang="en-US" baseline="0" dirty="0" smtClean="0"/>
              <a:t> formulation has passed John Deere Level 1 &amp; 2 specs (240 &amp; 504 hours on B1000 P99X, respectively), it has also met Level 3 specs (1008 hours on B952 P99X) when tested on B1000 P99X instead of B952 P99X.  B952 (Zinc Phosphate w/ sealant) is a better performing substrate than B1000 P99X (Iron Phosphate w/ sealant), so it is expected that current formulation will pass John Deere Level 3 specs (panels are currently in test and results should by in by Aug. 31, 2018).</a:t>
            </a:r>
          </a:p>
          <a:p>
            <a:pPr marL="0" indent="0">
              <a:buFont typeface="Arial" panose="020B0604020202020204" pitchFamily="34" charset="0"/>
              <a:buNone/>
            </a:pPr>
            <a:r>
              <a:rPr lang="en-US" baseline="0" dirty="0" smtClean="0"/>
              <a:t>**Previous formulation has passed CAT cyclic and edge specs – only changes are additives (</a:t>
            </a:r>
            <a:r>
              <a:rPr lang="en-US" baseline="0" dirty="0" err="1" smtClean="0"/>
              <a:t>disperserant</a:t>
            </a:r>
            <a:r>
              <a:rPr lang="en-US" baseline="0" dirty="0" smtClean="0"/>
              <a:t>, rheological additive) and are not expected to impact corrosion performance. In house testing thus far has looked good, samples have been sent to CAT to obtain official approval and should be back by Aug. 31, 2018.</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4</a:t>
            </a:fld>
            <a:endParaRPr lang="en-US" dirty="0"/>
          </a:p>
        </p:txBody>
      </p:sp>
    </p:spTree>
    <p:extLst>
      <p:ext uri="{BB962C8B-B14F-4D97-AF65-F5344CB8AC3E}">
        <p14:creationId xmlns:p14="http://schemas.microsoft.com/office/powerpoint/2010/main" val="3063318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dirty="0" smtClean="0"/>
              <a:t>Bullet</a:t>
            </a:r>
            <a:r>
              <a:rPr lang="en-US" baseline="0" dirty="0" smtClean="0"/>
              <a:t> 1: Conditions Tested: </a:t>
            </a:r>
          </a:p>
          <a:p>
            <a:pPr marL="0" indent="0">
              <a:buFontTx/>
              <a:buNone/>
            </a:pPr>
            <a:r>
              <a:rPr lang="en-US" baseline="0" dirty="0" smtClean="0"/>
              <a:t>	- 75F, 40% RH</a:t>
            </a:r>
          </a:p>
          <a:p>
            <a:pPr marL="0" indent="0">
              <a:buFontTx/>
              <a:buNone/>
            </a:pPr>
            <a:r>
              <a:rPr lang="en-US" baseline="0" dirty="0" smtClean="0"/>
              <a:t>	- 95F, 40% RH</a:t>
            </a:r>
          </a:p>
          <a:p>
            <a:pPr marL="0" indent="0">
              <a:buFontTx/>
              <a:buNone/>
            </a:pPr>
            <a:r>
              <a:rPr lang="en-US" baseline="0" dirty="0" smtClean="0"/>
              <a:t>	- 95F, 80% RH</a:t>
            </a:r>
          </a:p>
          <a:p>
            <a:pPr marL="0" indent="0">
              <a:buFontTx/>
              <a:buNone/>
            </a:pPr>
            <a:r>
              <a:rPr lang="en-US" baseline="0" dirty="0" smtClean="0"/>
              <a:t>Bullet 2: If you apply a coat of VRP primer, then cure, then add a topcoat, then cure, then you can recoat w/o sanding for up to two weeks.</a:t>
            </a:r>
          </a:p>
          <a:p>
            <a:pPr marL="0" indent="0">
              <a:buFontTx/>
              <a:buNone/>
            </a:pPr>
            <a:r>
              <a:rPr lang="en-US" baseline="0" dirty="0" smtClean="0"/>
              <a:t>Bullet 3: If you apply a coat of VRP primer, then apply a topcoat w/o first baking (w-o-w), then cure, then you can recoat w/o sanding for up to 3 days, but this very dependent on the topcoat applied.</a:t>
            </a:r>
          </a:p>
          <a:p>
            <a:pPr marL="0" indent="0">
              <a:buFontTx/>
              <a:buNone/>
            </a:pPr>
            <a:r>
              <a:rPr lang="en-US" baseline="0" dirty="0" smtClean="0"/>
              <a:t>Bullet 7: RM Inventories:</a:t>
            </a:r>
          </a:p>
          <a:p>
            <a:pPr marL="0" indent="0">
              <a:buFontTx/>
              <a:buNone/>
            </a:pPr>
            <a:r>
              <a:rPr lang="en-US" baseline="0" dirty="0" smtClean="0"/>
              <a:t>	- AICS = Australia</a:t>
            </a:r>
          </a:p>
          <a:p>
            <a:pPr marL="0" indent="0">
              <a:buFontTx/>
              <a:buNone/>
            </a:pPr>
            <a:r>
              <a:rPr lang="en-US" baseline="0" dirty="0" smtClean="0"/>
              <a:t>	- DSL = Canada</a:t>
            </a:r>
          </a:p>
          <a:p>
            <a:pPr marL="0" indent="0">
              <a:buFontTx/>
              <a:buNone/>
            </a:pPr>
            <a:r>
              <a:rPr lang="en-US" baseline="0" dirty="0" smtClean="0"/>
              <a:t>	- IECSC = China</a:t>
            </a:r>
          </a:p>
          <a:p>
            <a:pPr marL="0" indent="0">
              <a:buFontTx/>
              <a:buNone/>
            </a:pPr>
            <a:r>
              <a:rPr lang="en-US" baseline="0" dirty="0" smtClean="0"/>
              <a:t>	- REACH = European Union</a:t>
            </a:r>
          </a:p>
          <a:p>
            <a:pPr marL="0" indent="0">
              <a:buFontTx/>
              <a:buNone/>
            </a:pPr>
            <a:r>
              <a:rPr lang="en-US" baseline="0" dirty="0" smtClean="0"/>
              <a:t>	- METI/ENCS = Japan</a:t>
            </a:r>
          </a:p>
          <a:p>
            <a:pPr marL="0" indent="0">
              <a:buFontTx/>
              <a:buNone/>
            </a:pPr>
            <a:r>
              <a:rPr lang="en-US" baseline="0" dirty="0" smtClean="0"/>
              <a:t>	- KECI = Korea</a:t>
            </a:r>
          </a:p>
          <a:p>
            <a:pPr marL="0" indent="0">
              <a:buFontTx/>
              <a:buNone/>
            </a:pPr>
            <a:r>
              <a:rPr lang="en-US" baseline="0" dirty="0" smtClean="0"/>
              <a:t>	- </a:t>
            </a:r>
            <a:r>
              <a:rPr lang="en-US" baseline="0" dirty="0" err="1" smtClean="0"/>
              <a:t>NZIoC</a:t>
            </a:r>
            <a:r>
              <a:rPr lang="en-US" baseline="0" dirty="0" smtClean="0"/>
              <a:t> = New Zealand</a:t>
            </a:r>
          </a:p>
          <a:p>
            <a:pPr marL="0" indent="0">
              <a:buFontTx/>
              <a:buNone/>
            </a:pPr>
            <a:r>
              <a:rPr lang="en-US" baseline="0" dirty="0" smtClean="0"/>
              <a:t>	- NECSI = Taiwan</a:t>
            </a:r>
          </a:p>
          <a:p>
            <a:pPr marL="0" indent="0">
              <a:buFontTx/>
              <a:buNone/>
            </a:pPr>
            <a:r>
              <a:rPr lang="en-US" baseline="0" dirty="0" smtClean="0"/>
              <a:t>	- TSCA = United States</a:t>
            </a:r>
          </a:p>
          <a:p>
            <a:pPr marL="0" indent="0">
              <a:buFontTx/>
              <a:buNone/>
            </a:pP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5</a:t>
            </a:fld>
            <a:endParaRPr lang="en-US" dirty="0"/>
          </a:p>
        </p:txBody>
      </p:sp>
    </p:spTree>
    <p:extLst>
      <p:ext uri="{BB962C8B-B14F-4D97-AF65-F5344CB8AC3E}">
        <p14:creationId xmlns:p14="http://schemas.microsoft.com/office/powerpoint/2010/main" val="26973434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Sag</a:t>
            </a:r>
            <a:r>
              <a:rPr lang="en-US" baseline="0" dirty="0" smtClean="0"/>
              <a:t> Resistance: 3 dry mils = ~8 wet mils</a:t>
            </a:r>
            <a:endParaRPr lang="en-US" dirty="0" smtClean="0"/>
          </a:p>
          <a:p>
            <a:r>
              <a:rPr lang="en-US" dirty="0" smtClean="0"/>
              <a:t>Pop Resistance:</a:t>
            </a:r>
            <a:r>
              <a:rPr lang="en-US" baseline="0" dirty="0" smtClean="0"/>
              <a:t> Dave Nale has done some preliminary pop resistance testing, but says it is very condition (application method, temperature, topcoat, etc.) dependent.  Contact him if data for a specific set of conditions is desired.  Application properties have been initially evaluated over a wide range of application methods (Dave Nale &amp; Craig Ihm) but not enough data has been collected yet to conclusively recommend any application methods beyond e-stat and conventional; further testing of application methods has been sidelined due to higher priority projects.  The hope is that customer trial data and more testing data will be available by the launch of the VRP topcoat. </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6</a:t>
            </a:fld>
            <a:endParaRPr lang="en-US" dirty="0"/>
          </a:p>
        </p:txBody>
      </p:sp>
    </p:spTree>
    <p:extLst>
      <p:ext uri="{BB962C8B-B14F-4D97-AF65-F5344CB8AC3E}">
        <p14:creationId xmlns:p14="http://schemas.microsoft.com/office/powerpoint/2010/main" val="1000533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7</a:t>
            </a:fld>
            <a:endParaRPr lang="en-US" dirty="0"/>
          </a:p>
        </p:txBody>
      </p:sp>
    </p:spTree>
    <p:extLst>
      <p:ext uri="{BB962C8B-B14F-4D97-AF65-F5344CB8AC3E}">
        <p14:creationId xmlns:p14="http://schemas.microsoft.com/office/powerpoint/2010/main" val="41602983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Spraying</a:t>
            </a:r>
            <a:r>
              <a:rPr lang="en-US" baseline="0" dirty="0" smtClean="0"/>
              <a:t> thicker than recommended (TRANS) is fine as long as you stay below 3 dry mil sag limit.  Spraying thinner than recommended (Agriculture Equip) will likely work but is not ideal – may compromise performance – best performance is in recommended range. </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4:42:11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8</a:t>
            </a:fld>
            <a:endParaRPr lang="en-US" dirty="0"/>
          </a:p>
        </p:txBody>
      </p:sp>
    </p:spTree>
    <p:extLst>
      <p:ext uri="{BB962C8B-B14F-4D97-AF65-F5344CB8AC3E}">
        <p14:creationId xmlns:p14="http://schemas.microsoft.com/office/powerpoint/2010/main" val="34536779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smtClean="0"/>
              <a:t>CRS and HRS were both bare (cleaned,</a:t>
            </a:r>
            <a:r>
              <a:rPr lang="en-US" baseline="0" dirty="0" smtClean="0"/>
              <a:t> but not treated beyond that), so poor performance was expected. </a:t>
            </a:r>
          </a:p>
          <a:p>
            <a:pPr marL="171450" indent="-171450">
              <a:buFontTx/>
              <a:buChar char="-"/>
            </a:pPr>
            <a:r>
              <a:rPr lang="en-US" baseline="0" dirty="0" smtClean="0"/>
              <a:t>B1000 DIW, CRS, HRS not tested at 1500 </a:t>
            </a:r>
            <a:r>
              <a:rPr lang="en-US" baseline="0" dirty="0" err="1" smtClean="0"/>
              <a:t>hrs</a:t>
            </a:r>
            <a:r>
              <a:rPr lang="en-US" baseline="0" dirty="0" smtClean="0"/>
              <a:t> as these were deemed “weaker” substrates and thus not expected to perform well at 1500 hours.</a:t>
            </a:r>
          </a:p>
          <a:p>
            <a:pPr marL="171450" indent="-171450">
              <a:buFontTx/>
              <a:buChar char="-"/>
            </a:pPr>
            <a:r>
              <a:rPr lang="en-US" baseline="0" dirty="0" smtClean="0"/>
              <a:t>CRS failure at 1000 hours indicates that so much paint scraped off panel that it was not worth measuring scribe creep as it would be unacceptable to any OEM.</a:t>
            </a:r>
          </a:p>
          <a:p>
            <a:pPr marL="171450" indent="-171450">
              <a:buFontTx/>
              <a:buChar char="-"/>
            </a:pPr>
            <a:r>
              <a:rPr lang="en-US" baseline="0" dirty="0" smtClean="0"/>
              <a:t>Galvaneal primer-only performance not great at 1000 and 1500 </a:t>
            </a:r>
            <a:r>
              <a:rPr lang="en-US" baseline="0" dirty="0" err="1" smtClean="0"/>
              <a:t>hrs</a:t>
            </a:r>
            <a:r>
              <a:rPr lang="en-US" baseline="0" dirty="0" smtClean="0"/>
              <a:t>, but performed quite well w/ topcoat as is shown later in presentation</a:t>
            </a:r>
          </a:p>
          <a:p>
            <a:pPr marL="171450" indent="-171450">
              <a:buFontTx/>
              <a:buChar char="-"/>
            </a:pPr>
            <a:r>
              <a:rPr lang="en-US" baseline="0" dirty="0" smtClean="0"/>
              <a:t>Contact Dave Nale (Oak Creek COE) if photos of primer only salt spray are needed</a:t>
            </a:r>
            <a:endParaRPr lang="en-US" dirty="0"/>
          </a:p>
        </p:txBody>
      </p:sp>
      <p:sp>
        <p:nvSpPr>
          <p:cNvPr id="4" name="Date Placeholder 3"/>
          <p:cNvSpPr>
            <a:spLocks noGrp="1"/>
          </p:cNvSpPr>
          <p:nvPr>
            <p:ph type="dt" idx="10"/>
          </p:nvPr>
        </p:nvSpPr>
        <p:spPr/>
        <p:txBody>
          <a:bodyPr/>
          <a:lstStyle/>
          <a:p>
            <a:fld id="{76EDE5BD-55AB-4696-8D56-6DC3A467509D}" type="datetime9">
              <a:rPr lang="en-US" smtClean="0"/>
              <a:t>11/9/2020 4:42:10 PM</a:t>
            </a:fld>
            <a:endParaRPr lang="en-US" dirty="0"/>
          </a:p>
        </p:txBody>
      </p:sp>
      <p:sp>
        <p:nvSpPr>
          <p:cNvPr id="5" name="Slide Number Placeholder 4"/>
          <p:cNvSpPr>
            <a:spLocks noGrp="1"/>
          </p:cNvSpPr>
          <p:nvPr>
            <p:ph type="sldNum" sz="quarter" idx="11"/>
          </p:nvPr>
        </p:nvSpPr>
        <p:spPr/>
        <p:txBody>
          <a:bodyPr/>
          <a:lstStyle/>
          <a:p>
            <a:fld id="{611B7F05-7B39-E647-A9E3-967587119697}" type="slidenum">
              <a:rPr lang="en-US" smtClean="0"/>
              <a:pPr/>
              <a:t>9</a:t>
            </a:fld>
            <a:endParaRPr lang="en-US" dirty="0"/>
          </a:p>
        </p:txBody>
      </p:sp>
    </p:spTree>
    <p:extLst>
      <p:ext uri="{BB962C8B-B14F-4D97-AF65-F5344CB8AC3E}">
        <p14:creationId xmlns:p14="http://schemas.microsoft.com/office/powerpoint/2010/main" val="7199982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HDE 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Title 10"/>
          <p:cNvSpPr>
            <a:spLocks noGrp="1"/>
          </p:cNvSpPr>
          <p:nvPr userDrawn="1">
            <p:ph type="title"/>
          </p:nvPr>
        </p:nvSpPr>
        <p:spPr>
          <a:xfrm>
            <a:off x="265176" y="357099"/>
            <a:ext cx="11650047" cy="969616"/>
          </a:xfrm>
          <a:custGeom>
            <a:avLst/>
            <a:gdLst>
              <a:gd name="connsiteX0" fmla="*/ 0 w 7743085"/>
              <a:gd name="connsiteY0" fmla="*/ 0 h 952042"/>
              <a:gd name="connsiteX1" fmla="*/ 7743085 w 7743085"/>
              <a:gd name="connsiteY1" fmla="*/ 0 h 952042"/>
              <a:gd name="connsiteX2" fmla="*/ 7743085 w 7743085"/>
              <a:gd name="connsiteY2" fmla="*/ 952042 h 952042"/>
              <a:gd name="connsiteX3" fmla="*/ 0 w 7743085"/>
              <a:gd name="connsiteY3" fmla="*/ 952042 h 952042"/>
              <a:gd name="connsiteX4" fmla="*/ 0 w 7743085"/>
              <a:gd name="connsiteY4" fmla="*/ 0 h 952042"/>
              <a:gd name="connsiteX0" fmla="*/ 0 w 7743085"/>
              <a:gd name="connsiteY0" fmla="*/ 0 h 970627"/>
              <a:gd name="connsiteX1" fmla="*/ 7743085 w 7743085"/>
              <a:gd name="connsiteY1" fmla="*/ 0 h 970627"/>
              <a:gd name="connsiteX2" fmla="*/ 3864938 w 7743085"/>
              <a:gd name="connsiteY2" fmla="*/ 970627 h 970627"/>
              <a:gd name="connsiteX3" fmla="*/ 0 w 7743085"/>
              <a:gd name="connsiteY3" fmla="*/ 952042 h 970627"/>
              <a:gd name="connsiteX4" fmla="*/ 0 w 7743085"/>
              <a:gd name="connsiteY4" fmla="*/ 0 h 970627"/>
              <a:gd name="connsiteX0" fmla="*/ 0 w 6764255"/>
              <a:gd name="connsiteY0" fmla="*/ 0 h 970627"/>
              <a:gd name="connsiteX1" fmla="*/ 6764255 w 6764255"/>
              <a:gd name="connsiteY1" fmla="*/ 0 h 970627"/>
              <a:gd name="connsiteX2" fmla="*/ 3864938 w 6764255"/>
              <a:gd name="connsiteY2" fmla="*/ 970627 h 970627"/>
              <a:gd name="connsiteX3" fmla="*/ 0 w 6764255"/>
              <a:gd name="connsiteY3" fmla="*/ 952042 h 970627"/>
              <a:gd name="connsiteX4" fmla="*/ 0 w 6764255"/>
              <a:gd name="connsiteY4" fmla="*/ 0 h 970627"/>
              <a:gd name="connsiteX0" fmla="*/ 0 w 6764255"/>
              <a:gd name="connsiteY0" fmla="*/ 0 h 954387"/>
              <a:gd name="connsiteX1" fmla="*/ 6764255 w 6764255"/>
              <a:gd name="connsiteY1" fmla="*/ 0 h 954387"/>
              <a:gd name="connsiteX2" fmla="*/ 3886981 w 6764255"/>
              <a:gd name="connsiteY2" fmla="*/ 954387 h 954387"/>
              <a:gd name="connsiteX3" fmla="*/ 0 w 6764255"/>
              <a:gd name="connsiteY3" fmla="*/ 952042 h 954387"/>
              <a:gd name="connsiteX4" fmla="*/ 0 w 6764255"/>
              <a:gd name="connsiteY4" fmla="*/ 0 h 954387"/>
              <a:gd name="connsiteX0" fmla="*/ 0 w 6764255"/>
              <a:gd name="connsiteY0" fmla="*/ 0 h 952042"/>
              <a:gd name="connsiteX1" fmla="*/ 6764255 w 6764255"/>
              <a:gd name="connsiteY1" fmla="*/ 0 h 952042"/>
              <a:gd name="connsiteX2" fmla="*/ 3899577 w 6764255"/>
              <a:gd name="connsiteY2" fmla="*/ 908913 h 952042"/>
              <a:gd name="connsiteX3" fmla="*/ 0 w 6764255"/>
              <a:gd name="connsiteY3" fmla="*/ 952042 h 952042"/>
              <a:gd name="connsiteX4" fmla="*/ 0 w 6764255"/>
              <a:gd name="connsiteY4" fmla="*/ 0 h 952042"/>
              <a:gd name="connsiteX0" fmla="*/ 0 w 6764255"/>
              <a:gd name="connsiteY0" fmla="*/ 0 h 952042"/>
              <a:gd name="connsiteX1" fmla="*/ 6764255 w 6764255"/>
              <a:gd name="connsiteY1" fmla="*/ 0 h 952042"/>
              <a:gd name="connsiteX2" fmla="*/ 3886981 w 6764255"/>
              <a:gd name="connsiteY2" fmla="*/ 951138 h 952042"/>
              <a:gd name="connsiteX3" fmla="*/ 0 w 6764255"/>
              <a:gd name="connsiteY3" fmla="*/ 952042 h 952042"/>
              <a:gd name="connsiteX4" fmla="*/ 0 w 6764255"/>
              <a:gd name="connsiteY4" fmla="*/ 0 h 952042"/>
              <a:gd name="connsiteX0" fmla="*/ 0 w 7344064"/>
              <a:gd name="connsiteY0" fmla="*/ 3360 h 955402"/>
              <a:gd name="connsiteX1" fmla="*/ 7344064 w 7344064"/>
              <a:gd name="connsiteY1" fmla="*/ 0 h 955402"/>
              <a:gd name="connsiteX2" fmla="*/ 3886981 w 7344064"/>
              <a:gd name="connsiteY2" fmla="*/ 954498 h 955402"/>
              <a:gd name="connsiteX3" fmla="*/ 0 w 7344064"/>
              <a:gd name="connsiteY3" fmla="*/ 955402 h 955402"/>
              <a:gd name="connsiteX4" fmla="*/ 0 w 7344064"/>
              <a:gd name="connsiteY4" fmla="*/ 3360 h 955402"/>
              <a:gd name="connsiteX0" fmla="*/ 0 w 7344064"/>
              <a:gd name="connsiteY0" fmla="*/ 3360 h 957858"/>
              <a:gd name="connsiteX1" fmla="*/ 7344064 w 7344064"/>
              <a:gd name="connsiteY1" fmla="*/ 0 h 957858"/>
              <a:gd name="connsiteX2" fmla="*/ 4470045 w 7344064"/>
              <a:gd name="connsiteY2" fmla="*/ 957858 h 957858"/>
              <a:gd name="connsiteX3" fmla="*/ 0 w 7344064"/>
              <a:gd name="connsiteY3" fmla="*/ 955402 h 957858"/>
              <a:gd name="connsiteX4" fmla="*/ 0 w 7344064"/>
              <a:gd name="connsiteY4" fmla="*/ 3360 h 957858"/>
              <a:gd name="connsiteX0" fmla="*/ 0 w 8473072"/>
              <a:gd name="connsiteY0" fmla="*/ 3360 h 957858"/>
              <a:gd name="connsiteX1" fmla="*/ 8473072 w 8473072"/>
              <a:gd name="connsiteY1" fmla="*/ 0 h 957858"/>
              <a:gd name="connsiteX2" fmla="*/ 4470045 w 8473072"/>
              <a:gd name="connsiteY2" fmla="*/ 957858 h 957858"/>
              <a:gd name="connsiteX3" fmla="*/ 0 w 8473072"/>
              <a:gd name="connsiteY3" fmla="*/ 955402 h 957858"/>
              <a:gd name="connsiteX4" fmla="*/ 0 w 8473072"/>
              <a:gd name="connsiteY4" fmla="*/ 3360 h 957858"/>
              <a:gd name="connsiteX0" fmla="*/ 0 w 8473072"/>
              <a:gd name="connsiteY0" fmla="*/ 3360 h 969616"/>
              <a:gd name="connsiteX1" fmla="*/ 8473072 w 8473072"/>
              <a:gd name="connsiteY1" fmla="*/ 0 h 969616"/>
              <a:gd name="connsiteX2" fmla="*/ 5513523 w 8473072"/>
              <a:gd name="connsiteY2" fmla="*/ 969616 h 969616"/>
              <a:gd name="connsiteX3" fmla="*/ 0 w 8473072"/>
              <a:gd name="connsiteY3" fmla="*/ 955402 h 969616"/>
              <a:gd name="connsiteX4" fmla="*/ 0 w 8473072"/>
              <a:gd name="connsiteY4" fmla="*/ 3360 h 969616"/>
              <a:gd name="connsiteX0" fmla="*/ 0 w 8473072"/>
              <a:gd name="connsiteY0" fmla="*/ 3360 h 969616"/>
              <a:gd name="connsiteX1" fmla="*/ 8473072 w 8473072"/>
              <a:gd name="connsiteY1" fmla="*/ 0 h 969616"/>
              <a:gd name="connsiteX2" fmla="*/ 7875733 w 8473072"/>
              <a:gd name="connsiteY2" fmla="*/ 195725 h 969616"/>
              <a:gd name="connsiteX3" fmla="*/ 5513523 w 8473072"/>
              <a:gd name="connsiteY3" fmla="*/ 969616 h 969616"/>
              <a:gd name="connsiteX4" fmla="*/ 0 w 8473072"/>
              <a:gd name="connsiteY4" fmla="*/ 955402 h 969616"/>
              <a:gd name="connsiteX5" fmla="*/ 0 w 8473072"/>
              <a:gd name="connsiteY5" fmla="*/ 3360 h 969616"/>
              <a:gd name="connsiteX0" fmla="*/ 0 w 8473407"/>
              <a:gd name="connsiteY0" fmla="*/ 3360 h 969616"/>
              <a:gd name="connsiteX1" fmla="*/ 8473072 w 8473407"/>
              <a:gd name="connsiteY1" fmla="*/ 0 h 969616"/>
              <a:gd name="connsiteX2" fmla="*/ 8473407 w 8473407"/>
              <a:gd name="connsiteY2" fmla="*/ 330195 h 969616"/>
              <a:gd name="connsiteX3" fmla="*/ 5513523 w 8473407"/>
              <a:gd name="connsiteY3" fmla="*/ 969616 h 969616"/>
              <a:gd name="connsiteX4" fmla="*/ 0 w 8473407"/>
              <a:gd name="connsiteY4" fmla="*/ 955402 h 969616"/>
              <a:gd name="connsiteX5" fmla="*/ 0 w 8473407"/>
              <a:gd name="connsiteY5" fmla="*/ 3360 h 969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73407" h="969616">
                <a:moveTo>
                  <a:pt x="0" y="3360"/>
                </a:moveTo>
                <a:lnTo>
                  <a:pt x="8473072" y="0"/>
                </a:lnTo>
                <a:cubicBezTo>
                  <a:pt x="8473184" y="110065"/>
                  <a:pt x="8473295" y="220130"/>
                  <a:pt x="8473407" y="330195"/>
                </a:cubicBezTo>
                <a:lnTo>
                  <a:pt x="5513523" y="969616"/>
                </a:lnTo>
                <a:lnTo>
                  <a:pt x="0" y="955402"/>
                </a:lnTo>
                <a:lnTo>
                  <a:pt x="0" y="3360"/>
                </a:lnTo>
                <a:close/>
              </a:path>
            </a:pathLst>
          </a:custGeom>
        </p:spPr>
        <p:txBody>
          <a:bodyPr rIns="1828800" anchor="ctr">
            <a:normAutofit/>
          </a:bodyPr>
          <a:lstStyle>
            <a:lvl1pPr>
              <a:defRPr sz="3200">
                <a:solidFill>
                  <a:schemeClr val="bg1"/>
                </a:solidFill>
              </a:defRPr>
            </a:lvl1pPr>
          </a:lstStyle>
          <a:p>
            <a:r>
              <a:rPr lang="en-US" dirty="0"/>
              <a:t>Click to edit Master title style</a:t>
            </a:r>
          </a:p>
        </p:txBody>
      </p:sp>
      <p:sp>
        <p:nvSpPr>
          <p:cNvPr id="8" name="Subtitle 2"/>
          <p:cNvSpPr>
            <a:spLocks noGrp="1"/>
          </p:cNvSpPr>
          <p:nvPr userDrawn="1">
            <p:ph type="subTitle" idx="1"/>
          </p:nvPr>
        </p:nvSpPr>
        <p:spPr>
          <a:xfrm>
            <a:off x="265177" y="1336568"/>
            <a:ext cx="7539006" cy="854788"/>
          </a:xfrm>
          <a:custGeom>
            <a:avLst/>
            <a:gdLst>
              <a:gd name="connsiteX0" fmla="*/ 0 w 3736951"/>
              <a:gd name="connsiteY0" fmla="*/ 0 h 847633"/>
              <a:gd name="connsiteX1" fmla="*/ 3736951 w 3736951"/>
              <a:gd name="connsiteY1" fmla="*/ 0 h 847633"/>
              <a:gd name="connsiteX2" fmla="*/ 3736951 w 3736951"/>
              <a:gd name="connsiteY2" fmla="*/ 847633 h 847633"/>
              <a:gd name="connsiteX3" fmla="*/ 0 w 3736951"/>
              <a:gd name="connsiteY3" fmla="*/ 847633 h 847633"/>
              <a:gd name="connsiteX4" fmla="*/ 0 w 3736951"/>
              <a:gd name="connsiteY4" fmla="*/ 0 h 847633"/>
              <a:gd name="connsiteX0" fmla="*/ 0 w 3736951"/>
              <a:gd name="connsiteY0" fmla="*/ 0 h 847633"/>
              <a:gd name="connsiteX1" fmla="*/ 3736951 w 3736951"/>
              <a:gd name="connsiteY1" fmla="*/ 0 h 847633"/>
              <a:gd name="connsiteX2" fmla="*/ 2188170 w 3736951"/>
              <a:gd name="connsiteY2" fmla="*/ 847633 h 847633"/>
              <a:gd name="connsiteX3" fmla="*/ 0 w 3736951"/>
              <a:gd name="connsiteY3" fmla="*/ 847633 h 847633"/>
              <a:gd name="connsiteX4" fmla="*/ 0 w 3736951"/>
              <a:gd name="connsiteY4" fmla="*/ 0 h 847633"/>
              <a:gd name="connsiteX0" fmla="*/ 0 w 3736951"/>
              <a:gd name="connsiteY0" fmla="*/ 0 h 847633"/>
              <a:gd name="connsiteX1" fmla="*/ 3736951 w 3736951"/>
              <a:gd name="connsiteY1" fmla="*/ 0 h 847633"/>
              <a:gd name="connsiteX2" fmla="*/ 3090466 w 3736951"/>
              <a:gd name="connsiteY2" fmla="*/ 353987 h 847633"/>
              <a:gd name="connsiteX3" fmla="*/ 2188170 w 3736951"/>
              <a:gd name="connsiteY3" fmla="*/ 847633 h 847633"/>
              <a:gd name="connsiteX4" fmla="*/ 0 w 3736951"/>
              <a:gd name="connsiteY4" fmla="*/ 847633 h 847633"/>
              <a:gd name="connsiteX5" fmla="*/ 0 w 3736951"/>
              <a:gd name="connsiteY5" fmla="*/ 0 h 847633"/>
              <a:gd name="connsiteX0" fmla="*/ 0 w 3736951"/>
              <a:gd name="connsiteY0" fmla="*/ 0 h 847633"/>
              <a:gd name="connsiteX1" fmla="*/ 3736951 w 3736951"/>
              <a:gd name="connsiteY1" fmla="*/ 0 h 847633"/>
              <a:gd name="connsiteX2" fmla="*/ 3728564 w 3736951"/>
              <a:gd name="connsiteY2" fmla="*/ 353987 h 847633"/>
              <a:gd name="connsiteX3" fmla="*/ 2188170 w 3736951"/>
              <a:gd name="connsiteY3" fmla="*/ 847633 h 847633"/>
              <a:gd name="connsiteX4" fmla="*/ 0 w 3736951"/>
              <a:gd name="connsiteY4" fmla="*/ 847633 h 847633"/>
              <a:gd name="connsiteX5" fmla="*/ 0 w 3736951"/>
              <a:gd name="connsiteY5" fmla="*/ 0 h 847633"/>
              <a:gd name="connsiteX0" fmla="*/ 0 w 3736951"/>
              <a:gd name="connsiteY0" fmla="*/ 0 h 847633"/>
              <a:gd name="connsiteX1" fmla="*/ 3736951 w 3736951"/>
              <a:gd name="connsiteY1" fmla="*/ 0 h 847633"/>
              <a:gd name="connsiteX2" fmla="*/ 2188170 w 3736951"/>
              <a:gd name="connsiteY2" fmla="*/ 847633 h 847633"/>
              <a:gd name="connsiteX3" fmla="*/ 0 w 3736951"/>
              <a:gd name="connsiteY3" fmla="*/ 847633 h 847633"/>
              <a:gd name="connsiteX4" fmla="*/ 0 w 3736951"/>
              <a:gd name="connsiteY4" fmla="*/ 0 h 847633"/>
              <a:gd name="connsiteX0" fmla="*/ 0 w 3928999"/>
              <a:gd name="connsiteY0" fmla="*/ 0 h 847633"/>
              <a:gd name="connsiteX1" fmla="*/ 3928999 w 3928999"/>
              <a:gd name="connsiteY1" fmla="*/ 0 h 847633"/>
              <a:gd name="connsiteX2" fmla="*/ 2188170 w 3928999"/>
              <a:gd name="connsiteY2" fmla="*/ 847633 h 847633"/>
              <a:gd name="connsiteX3" fmla="*/ 0 w 3928999"/>
              <a:gd name="connsiteY3" fmla="*/ 847633 h 847633"/>
              <a:gd name="connsiteX4" fmla="*/ 0 w 3928999"/>
              <a:gd name="connsiteY4" fmla="*/ 0 h 847633"/>
              <a:gd name="connsiteX0" fmla="*/ 0 w 3928999"/>
              <a:gd name="connsiteY0" fmla="*/ 0 h 853829"/>
              <a:gd name="connsiteX1" fmla="*/ 3928999 w 3928999"/>
              <a:gd name="connsiteY1" fmla="*/ 0 h 853829"/>
              <a:gd name="connsiteX2" fmla="*/ 1779292 w 3928999"/>
              <a:gd name="connsiteY2" fmla="*/ 853829 h 853829"/>
              <a:gd name="connsiteX3" fmla="*/ 0 w 3928999"/>
              <a:gd name="connsiteY3" fmla="*/ 847633 h 853829"/>
              <a:gd name="connsiteX4" fmla="*/ 0 w 3928999"/>
              <a:gd name="connsiteY4" fmla="*/ 0 h 853829"/>
              <a:gd name="connsiteX0" fmla="*/ 0 w 3928999"/>
              <a:gd name="connsiteY0" fmla="*/ 0 h 866219"/>
              <a:gd name="connsiteX1" fmla="*/ 3928999 w 3928999"/>
              <a:gd name="connsiteY1" fmla="*/ 0 h 866219"/>
              <a:gd name="connsiteX2" fmla="*/ 1680170 w 3928999"/>
              <a:gd name="connsiteY2" fmla="*/ 866219 h 866219"/>
              <a:gd name="connsiteX3" fmla="*/ 0 w 3928999"/>
              <a:gd name="connsiteY3" fmla="*/ 847633 h 866219"/>
              <a:gd name="connsiteX4" fmla="*/ 0 w 3928999"/>
              <a:gd name="connsiteY4" fmla="*/ 0 h 866219"/>
              <a:gd name="connsiteX0" fmla="*/ 0 w 3928999"/>
              <a:gd name="connsiteY0" fmla="*/ 0 h 860024"/>
              <a:gd name="connsiteX1" fmla="*/ 3928999 w 3928999"/>
              <a:gd name="connsiteY1" fmla="*/ 0 h 860024"/>
              <a:gd name="connsiteX2" fmla="*/ 1531487 w 3928999"/>
              <a:gd name="connsiteY2" fmla="*/ 860024 h 860024"/>
              <a:gd name="connsiteX3" fmla="*/ 0 w 3928999"/>
              <a:gd name="connsiteY3" fmla="*/ 847633 h 860024"/>
              <a:gd name="connsiteX4" fmla="*/ 0 w 3928999"/>
              <a:gd name="connsiteY4" fmla="*/ 0 h 860024"/>
              <a:gd name="connsiteX0" fmla="*/ 0 w 3928999"/>
              <a:gd name="connsiteY0" fmla="*/ 0 h 860024"/>
              <a:gd name="connsiteX1" fmla="*/ 3928999 w 3928999"/>
              <a:gd name="connsiteY1" fmla="*/ 0 h 860024"/>
              <a:gd name="connsiteX2" fmla="*/ 1333243 w 3928999"/>
              <a:gd name="connsiteY2" fmla="*/ 860024 h 860024"/>
              <a:gd name="connsiteX3" fmla="*/ 0 w 3928999"/>
              <a:gd name="connsiteY3" fmla="*/ 847633 h 860024"/>
              <a:gd name="connsiteX4" fmla="*/ 0 w 3928999"/>
              <a:gd name="connsiteY4" fmla="*/ 0 h 860024"/>
              <a:gd name="connsiteX0" fmla="*/ 0 w 3928999"/>
              <a:gd name="connsiteY0" fmla="*/ 0 h 847633"/>
              <a:gd name="connsiteX1" fmla="*/ 3928999 w 3928999"/>
              <a:gd name="connsiteY1" fmla="*/ 0 h 847633"/>
              <a:gd name="connsiteX2" fmla="*/ 1351828 w 3928999"/>
              <a:gd name="connsiteY2" fmla="*/ 773292 h 847633"/>
              <a:gd name="connsiteX3" fmla="*/ 0 w 3928999"/>
              <a:gd name="connsiteY3" fmla="*/ 847633 h 847633"/>
              <a:gd name="connsiteX4" fmla="*/ 0 w 3928999"/>
              <a:gd name="connsiteY4" fmla="*/ 0 h 847633"/>
              <a:gd name="connsiteX0" fmla="*/ 0 w 3928999"/>
              <a:gd name="connsiteY0" fmla="*/ 0 h 853829"/>
              <a:gd name="connsiteX1" fmla="*/ 3928999 w 3928999"/>
              <a:gd name="connsiteY1" fmla="*/ 0 h 853829"/>
              <a:gd name="connsiteX2" fmla="*/ 1358023 w 3928999"/>
              <a:gd name="connsiteY2" fmla="*/ 853829 h 853829"/>
              <a:gd name="connsiteX3" fmla="*/ 0 w 3928999"/>
              <a:gd name="connsiteY3" fmla="*/ 847633 h 853829"/>
              <a:gd name="connsiteX4" fmla="*/ 0 w 3928999"/>
              <a:gd name="connsiteY4" fmla="*/ 0 h 853829"/>
              <a:gd name="connsiteX0" fmla="*/ 0 w 3809600"/>
              <a:gd name="connsiteY0" fmla="*/ 0 h 853829"/>
              <a:gd name="connsiteX1" fmla="*/ 3809600 w 3809600"/>
              <a:gd name="connsiteY1" fmla="*/ 61511 h 853829"/>
              <a:gd name="connsiteX2" fmla="*/ 1358023 w 3809600"/>
              <a:gd name="connsiteY2" fmla="*/ 853829 h 853829"/>
              <a:gd name="connsiteX3" fmla="*/ 0 w 3809600"/>
              <a:gd name="connsiteY3" fmla="*/ 847633 h 853829"/>
              <a:gd name="connsiteX4" fmla="*/ 0 w 3809600"/>
              <a:gd name="connsiteY4" fmla="*/ 0 h 853829"/>
              <a:gd name="connsiteX0" fmla="*/ 0 w 3860254"/>
              <a:gd name="connsiteY0" fmla="*/ 0 h 853829"/>
              <a:gd name="connsiteX1" fmla="*/ 3860254 w 3860254"/>
              <a:gd name="connsiteY1" fmla="*/ 21710 h 853829"/>
              <a:gd name="connsiteX2" fmla="*/ 1358023 w 3860254"/>
              <a:gd name="connsiteY2" fmla="*/ 853829 h 853829"/>
              <a:gd name="connsiteX3" fmla="*/ 0 w 3860254"/>
              <a:gd name="connsiteY3" fmla="*/ 847633 h 853829"/>
              <a:gd name="connsiteX4" fmla="*/ 0 w 3860254"/>
              <a:gd name="connsiteY4" fmla="*/ 0 h 853829"/>
              <a:gd name="connsiteX0" fmla="*/ 0 w 3872808"/>
              <a:gd name="connsiteY0" fmla="*/ 0 h 853829"/>
              <a:gd name="connsiteX1" fmla="*/ 3872808 w 3872808"/>
              <a:gd name="connsiteY1" fmla="*/ 2222 h 853829"/>
              <a:gd name="connsiteX2" fmla="*/ 1358023 w 3872808"/>
              <a:gd name="connsiteY2" fmla="*/ 853829 h 853829"/>
              <a:gd name="connsiteX3" fmla="*/ 0 w 3872808"/>
              <a:gd name="connsiteY3" fmla="*/ 847633 h 853829"/>
              <a:gd name="connsiteX4" fmla="*/ 0 w 3872808"/>
              <a:gd name="connsiteY4" fmla="*/ 0 h 853829"/>
              <a:gd name="connsiteX0" fmla="*/ 0 w 4444188"/>
              <a:gd name="connsiteY0" fmla="*/ 0 h 853829"/>
              <a:gd name="connsiteX1" fmla="*/ 4444188 w 4444188"/>
              <a:gd name="connsiteY1" fmla="*/ 5581 h 853829"/>
              <a:gd name="connsiteX2" fmla="*/ 1358023 w 4444188"/>
              <a:gd name="connsiteY2" fmla="*/ 853829 h 853829"/>
              <a:gd name="connsiteX3" fmla="*/ 0 w 4444188"/>
              <a:gd name="connsiteY3" fmla="*/ 847633 h 853829"/>
              <a:gd name="connsiteX4" fmla="*/ 0 w 4444188"/>
              <a:gd name="connsiteY4" fmla="*/ 0 h 853829"/>
              <a:gd name="connsiteX0" fmla="*/ 0 w 4444188"/>
              <a:gd name="connsiteY0" fmla="*/ 0 h 857188"/>
              <a:gd name="connsiteX1" fmla="*/ 4444188 w 4444188"/>
              <a:gd name="connsiteY1" fmla="*/ 5581 h 857188"/>
              <a:gd name="connsiteX2" fmla="*/ 1903430 w 4444188"/>
              <a:gd name="connsiteY2" fmla="*/ 857188 h 857188"/>
              <a:gd name="connsiteX3" fmla="*/ 0 w 4444188"/>
              <a:gd name="connsiteY3" fmla="*/ 847633 h 857188"/>
              <a:gd name="connsiteX4" fmla="*/ 0 w 4444188"/>
              <a:gd name="connsiteY4" fmla="*/ 0 h 857188"/>
              <a:gd name="connsiteX0" fmla="*/ 0 w 4444188"/>
              <a:gd name="connsiteY0" fmla="*/ 0 h 847633"/>
              <a:gd name="connsiteX1" fmla="*/ 4444188 w 4444188"/>
              <a:gd name="connsiteY1" fmla="*/ 5581 h 847633"/>
              <a:gd name="connsiteX2" fmla="*/ 1799544 w 4444188"/>
              <a:gd name="connsiteY2" fmla="*/ 789994 h 847633"/>
              <a:gd name="connsiteX3" fmla="*/ 0 w 4444188"/>
              <a:gd name="connsiteY3" fmla="*/ 847633 h 847633"/>
              <a:gd name="connsiteX4" fmla="*/ 0 w 4444188"/>
              <a:gd name="connsiteY4" fmla="*/ 0 h 847633"/>
              <a:gd name="connsiteX0" fmla="*/ 0 w 4444188"/>
              <a:gd name="connsiteY0" fmla="*/ 0 h 850469"/>
              <a:gd name="connsiteX1" fmla="*/ 4444188 w 4444188"/>
              <a:gd name="connsiteY1" fmla="*/ 5581 h 850469"/>
              <a:gd name="connsiteX2" fmla="*/ 1919664 w 4444188"/>
              <a:gd name="connsiteY2" fmla="*/ 850469 h 850469"/>
              <a:gd name="connsiteX3" fmla="*/ 0 w 4444188"/>
              <a:gd name="connsiteY3" fmla="*/ 847633 h 850469"/>
              <a:gd name="connsiteX4" fmla="*/ 0 w 4444188"/>
              <a:gd name="connsiteY4" fmla="*/ 0 h 850469"/>
              <a:gd name="connsiteX0" fmla="*/ 0 w 5465030"/>
              <a:gd name="connsiteY0" fmla="*/ 0 h 850469"/>
              <a:gd name="connsiteX1" fmla="*/ 5465030 w 5465030"/>
              <a:gd name="connsiteY1" fmla="*/ 18540 h 850469"/>
              <a:gd name="connsiteX2" fmla="*/ 1919664 w 5465030"/>
              <a:gd name="connsiteY2" fmla="*/ 850469 h 850469"/>
              <a:gd name="connsiteX3" fmla="*/ 0 w 5465030"/>
              <a:gd name="connsiteY3" fmla="*/ 847633 h 850469"/>
              <a:gd name="connsiteX4" fmla="*/ 0 w 5465030"/>
              <a:gd name="connsiteY4" fmla="*/ 0 h 850469"/>
              <a:gd name="connsiteX0" fmla="*/ 0 w 5465030"/>
              <a:gd name="connsiteY0" fmla="*/ 0 h 854788"/>
              <a:gd name="connsiteX1" fmla="*/ 5465030 w 5465030"/>
              <a:gd name="connsiteY1" fmla="*/ 18540 h 854788"/>
              <a:gd name="connsiteX2" fmla="*/ 1637837 w 5465030"/>
              <a:gd name="connsiteY2" fmla="*/ 854788 h 854788"/>
              <a:gd name="connsiteX3" fmla="*/ 0 w 5465030"/>
              <a:gd name="connsiteY3" fmla="*/ 847633 h 854788"/>
              <a:gd name="connsiteX4" fmla="*/ 0 w 5465030"/>
              <a:gd name="connsiteY4" fmla="*/ 0 h 854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5030" h="854788">
                <a:moveTo>
                  <a:pt x="0" y="0"/>
                </a:moveTo>
                <a:lnTo>
                  <a:pt x="5465030" y="18540"/>
                </a:lnTo>
                <a:lnTo>
                  <a:pt x="1637837" y="854788"/>
                </a:lnTo>
                <a:lnTo>
                  <a:pt x="0" y="847633"/>
                </a:lnTo>
                <a:lnTo>
                  <a:pt x="0" y="0"/>
                </a:lnTo>
                <a:close/>
              </a:path>
            </a:pathLst>
          </a:custGeom>
        </p:spPr>
        <p:txBody>
          <a:bodyPr rIns="1005840">
            <a:normAutofit/>
          </a:bodyPr>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5" name="Date Placeholder 3"/>
          <p:cNvSpPr>
            <a:spLocks noGrp="1"/>
          </p:cNvSpPr>
          <p:nvPr userDrawn="1">
            <p:ph type="dt" sz="half" idx="12"/>
          </p:nvPr>
        </p:nvSpPr>
        <p:spPr>
          <a:xfrm>
            <a:off x="265176" y="2165666"/>
            <a:ext cx="2208735" cy="365125"/>
          </a:xfrm>
          <a:custGeom>
            <a:avLst/>
            <a:gdLst>
              <a:gd name="connsiteX0" fmla="*/ 0 w 2161741"/>
              <a:gd name="connsiteY0" fmla="*/ 0 h 365125"/>
              <a:gd name="connsiteX1" fmla="*/ 2161741 w 2161741"/>
              <a:gd name="connsiteY1" fmla="*/ 0 h 365125"/>
              <a:gd name="connsiteX2" fmla="*/ 2161741 w 2161741"/>
              <a:gd name="connsiteY2" fmla="*/ 365125 h 365125"/>
              <a:gd name="connsiteX3" fmla="*/ 0 w 2161741"/>
              <a:gd name="connsiteY3" fmla="*/ 365125 h 365125"/>
              <a:gd name="connsiteX4" fmla="*/ 0 w 2161741"/>
              <a:gd name="connsiteY4" fmla="*/ 0 h 365125"/>
              <a:gd name="connsiteX0" fmla="*/ 0 w 2161741"/>
              <a:gd name="connsiteY0" fmla="*/ 0 h 365125"/>
              <a:gd name="connsiteX1" fmla="*/ 1362570 w 2161741"/>
              <a:gd name="connsiteY1" fmla="*/ 6195 h 365125"/>
              <a:gd name="connsiteX2" fmla="*/ 2161741 w 2161741"/>
              <a:gd name="connsiteY2" fmla="*/ 365125 h 365125"/>
              <a:gd name="connsiteX3" fmla="*/ 0 w 2161741"/>
              <a:gd name="connsiteY3" fmla="*/ 365125 h 365125"/>
              <a:gd name="connsiteX4" fmla="*/ 0 w 2161741"/>
              <a:gd name="connsiteY4" fmla="*/ 0 h 365125"/>
              <a:gd name="connsiteX0" fmla="*/ 0 w 1362570"/>
              <a:gd name="connsiteY0" fmla="*/ 0 h 371320"/>
              <a:gd name="connsiteX1" fmla="*/ 1362570 w 1362570"/>
              <a:gd name="connsiteY1" fmla="*/ 6195 h 371320"/>
              <a:gd name="connsiteX2" fmla="*/ 321790 w 1362570"/>
              <a:gd name="connsiteY2" fmla="*/ 371320 h 371320"/>
              <a:gd name="connsiteX3" fmla="*/ 0 w 1362570"/>
              <a:gd name="connsiteY3" fmla="*/ 365125 h 371320"/>
              <a:gd name="connsiteX4" fmla="*/ 0 w 1362570"/>
              <a:gd name="connsiteY4" fmla="*/ 0 h 371320"/>
              <a:gd name="connsiteX0" fmla="*/ 0 w 1368765"/>
              <a:gd name="connsiteY0" fmla="*/ 0 h 371320"/>
              <a:gd name="connsiteX1" fmla="*/ 1368765 w 1368765"/>
              <a:gd name="connsiteY1" fmla="*/ 80536 h 371320"/>
              <a:gd name="connsiteX2" fmla="*/ 321790 w 1368765"/>
              <a:gd name="connsiteY2" fmla="*/ 371320 h 371320"/>
              <a:gd name="connsiteX3" fmla="*/ 0 w 1368765"/>
              <a:gd name="connsiteY3" fmla="*/ 365125 h 371320"/>
              <a:gd name="connsiteX4" fmla="*/ 0 w 1368765"/>
              <a:gd name="connsiteY4" fmla="*/ 0 h 371320"/>
              <a:gd name="connsiteX0" fmla="*/ 0 w 1381155"/>
              <a:gd name="connsiteY0" fmla="*/ 0 h 371320"/>
              <a:gd name="connsiteX1" fmla="*/ 1381155 w 1381155"/>
              <a:gd name="connsiteY1" fmla="*/ 6195 h 371320"/>
              <a:gd name="connsiteX2" fmla="*/ 321790 w 1381155"/>
              <a:gd name="connsiteY2" fmla="*/ 371320 h 371320"/>
              <a:gd name="connsiteX3" fmla="*/ 0 w 1381155"/>
              <a:gd name="connsiteY3" fmla="*/ 365125 h 371320"/>
              <a:gd name="connsiteX4" fmla="*/ 0 w 1381155"/>
              <a:gd name="connsiteY4" fmla="*/ 0 h 371320"/>
              <a:gd name="connsiteX0" fmla="*/ 0 w 1381155"/>
              <a:gd name="connsiteY0" fmla="*/ 0 h 365125"/>
              <a:gd name="connsiteX1" fmla="*/ 1381155 w 1381155"/>
              <a:gd name="connsiteY1" fmla="*/ 6195 h 365125"/>
              <a:gd name="connsiteX2" fmla="*/ 340375 w 1381155"/>
              <a:gd name="connsiteY2" fmla="*/ 346540 h 365125"/>
              <a:gd name="connsiteX3" fmla="*/ 0 w 1381155"/>
              <a:gd name="connsiteY3" fmla="*/ 365125 h 365125"/>
              <a:gd name="connsiteX4" fmla="*/ 0 w 1381155"/>
              <a:gd name="connsiteY4" fmla="*/ 0 h 365125"/>
              <a:gd name="connsiteX0" fmla="*/ 0 w 1381155"/>
              <a:gd name="connsiteY0" fmla="*/ 0 h 371320"/>
              <a:gd name="connsiteX1" fmla="*/ 1381155 w 1381155"/>
              <a:gd name="connsiteY1" fmla="*/ 6195 h 371320"/>
              <a:gd name="connsiteX2" fmla="*/ 340375 w 1381155"/>
              <a:gd name="connsiteY2" fmla="*/ 371320 h 371320"/>
              <a:gd name="connsiteX3" fmla="*/ 0 w 1381155"/>
              <a:gd name="connsiteY3" fmla="*/ 365125 h 371320"/>
              <a:gd name="connsiteX4" fmla="*/ 0 w 1381155"/>
              <a:gd name="connsiteY4" fmla="*/ 0 h 371320"/>
              <a:gd name="connsiteX0" fmla="*/ 0 w 1381155"/>
              <a:gd name="connsiteY0" fmla="*/ 0 h 365125"/>
              <a:gd name="connsiteX1" fmla="*/ 1381155 w 1381155"/>
              <a:gd name="connsiteY1" fmla="*/ 6195 h 365125"/>
              <a:gd name="connsiteX2" fmla="*/ 340375 w 1381155"/>
              <a:gd name="connsiteY2" fmla="*/ 352735 h 365125"/>
              <a:gd name="connsiteX3" fmla="*/ 0 w 1381155"/>
              <a:gd name="connsiteY3" fmla="*/ 365125 h 365125"/>
              <a:gd name="connsiteX4" fmla="*/ 0 w 1381155"/>
              <a:gd name="connsiteY4" fmla="*/ 0 h 365125"/>
              <a:gd name="connsiteX0" fmla="*/ 0 w 1381155"/>
              <a:gd name="connsiteY0" fmla="*/ 0 h 370827"/>
              <a:gd name="connsiteX1" fmla="*/ 1381155 w 1381155"/>
              <a:gd name="connsiteY1" fmla="*/ 6195 h 370827"/>
              <a:gd name="connsiteX2" fmla="*/ 336757 w 1381155"/>
              <a:gd name="connsiteY2" fmla="*/ 370827 h 370827"/>
              <a:gd name="connsiteX3" fmla="*/ 0 w 1381155"/>
              <a:gd name="connsiteY3" fmla="*/ 365125 h 370827"/>
              <a:gd name="connsiteX4" fmla="*/ 0 w 1381155"/>
              <a:gd name="connsiteY4" fmla="*/ 0 h 370827"/>
              <a:gd name="connsiteX0" fmla="*/ 0 w 1381155"/>
              <a:gd name="connsiteY0" fmla="*/ 0 h 365125"/>
              <a:gd name="connsiteX1" fmla="*/ 1381155 w 1381155"/>
              <a:gd name="connsiteY1" fmla="*/ 6195 h 365125"/>
              <a:gd name="connsiteX2" fmla="*/ 340463 w 1381155"/>
              <a:gd name="connsiteY2" fmla="*/ 356353 h 365125"/>
              <a:gd name="connsiteX3" fmla="*/ 0 w 1381155"/>
              <a:gd name="connsiteY3" fmla="*/ 365125 h 365125"/>
              <a:gd name="connsiteX4" fmla="*/ 0 w 1381155"/>
              <a:gd name="connsiteY4" fmla="*/ 0 h 365125"/>
              <a:gd name="connsiteX0" fmla="*/ 0 w 1381155"/>
              <a:gd name="connsiteY0" fmla="*/ 0 h 367207"/>
              <a:gd name="connsiteX1" fmla="*/ 1381155 w 1381155"/>
              <a:gd name="connsiteY1" fmla="*/ 6195 h 367207"/>
              <a:gd name="connsiteX2" fmla="*/ 340463 w 1381155"/>
              <a:gd name="connsiteY2" fmla="*/ 367207 h 367207"/>
              <a:gd name="connsiteX3" fmla="*/ 0 w 1381155"/>
              <a:gd name="connsiteY3" fmla="*/ 365125 h 367207"/>
              <a:gd name="connsiteX4" fmla="*/ 0 w 1381155"/>
              <a:gd name="connsiteY4" fmla="*/ 0 h 367207"/>
              <a:gd name="connsiteX0" fmla="*/ 0 w 1444360"/>
              <a:gd name="connsiteY0" fmla="*/ 6798 h 374005"/>
              <a:gd name="connsiteX1" fmla="*/ 1444360 w 1444360"/>
              <a:gd name="connsiteY1" fmla="*/ 0 h 374005"/>
              <a:gd name="connsiteX2" fmla="*/ 340463 w 1444360"/>
              <a:gd name="connsiteY2" fmla="*/ 374005 h 374005"/>
              <a:gd name="connsiteX3" fmla="*/ 0 w 1444360"/>
              <a:gd name="connsiteY3" fmla="*/ 371923 h 374005"/>
              <a:gd name="connsiteX4" fmla="*/ 0 w 1444360"/>
              <a:gd name="connsiteY4" fmla="*/ 6798 h 374005"/>
              <a:gd name="connsiteX0" fmla="*/ 0 w 1397788"/>
              <a:gd name="connsiteY0" fmla="*/ 0 h 367207"/>
              <a:gd name="connsiteX1" fmla="*/ 1397788 w 1397788"/>
              <a:gd name="connsiteY1" fmla="*/ 93894 h 367207"/>
              <a:gd name="connsiteX2" fmla="*/ 340463 w 1397788"/>
              <a:gd name="connsiteY2" fmla="*/ 367207 h 367207"/>
              <a:gd name="connsiteX3" fmla="*/ 0 w 1397788"/>
              <a:gd name="connsiteY3" fmla="*/ 365125 h 367207"/>
              <a:gd name="connsiteX4" fmla="*/ 0 w 1397788"/>
              <a:gd name="connsiteY4" fmla="*/ 0 h 367207"/>
              <a:gd name="connsiteX0" fmla="*/ 0 w 1451014"/>
              <a:gd name="connsiteY0" fmla="*/ 0 h 367207"/>
              <a:gd name="connsiteX1" fmla="*/ 1451014 w 1451014"/>
              <a:gd name="connsiteY1" fmla="*/ 2946 h 367207"/>
              <a:gd name="connsiteX2" fmla="*/ 340463 w 1451014"/>
              <a:gd name="connsiteY2" fmla="*/ 367207 h 367207"/>
              <a:gd name="connsiteX3" fmla="*/ 0 w 1451014"/>
              <a:gd name="connsiteY3" fmla="*/ 365125 h 367207"/>
              <a:gd name="connsiteX4" fmla="*/ 0 w 1451014"/>
              <a:gd name="connsiteY4" fmla="*/ 0 h 367207"/>
              <a:gd name="connsiteX0" fmla="*/ 0 w 1451014"/>
              <a:gd name="connsiteY0" fmla="*/ 0 h 370455"/>
              <a:gd name="connsiteX1" fmla="*/ 1451014 w 1451014"/>
              <a:gd name="connsiteY1" fmla="*/ 2946 h 370455"/>
              <a:gd name="connsiteX2" fmla="*/ 287237 w 1451014"/>
              <a:gd name="connsiteY2" fmla="*/ 370455 h 370455"/>
              <a:gd name="connsiteX3" fmla="*/ 0 w 1451014"/>
              <a:gd name="connsiteY3" fmla="*/ 365125 h 370455"/>
              <a:gd name="connsiteX4" fmla="*/ 0 w 1451014"/>
              <a:gd name="connsiteY4" fmla="*/ 0 h 370455"/>
              <a:gd name="connsiteX0" fmla="*/ 0 w 1846735"/>
              <a:gd name="connsiteY0" fmla="*/ 0 h 370455"/>
              <a:gd name="connsiteX1" fmla="*/ 1846735 w 1846735"/>
              <a:gd name="connsiteY1" fmla="*/ 117176 h 370455"/>
              <a:gd name="connsiteX2" fmla="*/ 287237 w 1846735"/>
              <a:gd name="connsiteY2" fmla="*/ 370455 h 370455"/>
              <a:gd name="connsiteX3" fmla="*/ 0 w 1846735"/>
              <a:gd name="connsiteY3" fmla="*/ 365125 h 370455"/>
              <a:gd name="connsiteX4" fmla="*/ 0 w 1846735"/>
              <a:gd name="connsiteY4" fmla="*/ 0 h 370455"/>
              <a:gd name="connsiteX0" fmla="*/ 0 w 2025670"/>
              <a:gd name="connsiteY0" fmla="*/ 413 h 370868"/>
              <a:gd name="connsiteX1" fmla="*/ 2025670 w 2025670"/>
              <a:gd name="connsiteY1" fmla="*/ 0 h 370868"/>
              <a:gd name="connsiteX2" fmla="*/ 287237 w 2025670"/>
              <a:gd name="connsiteY2" fmla="*/ 370868 h 370868"/>
              <a:gd name="connsiteX3" fmla="*/ 0 w 2025670"/>
              <a:gd name="connsiteY3" fmla="*/ 365538 h 370868"/>
              <a:gd name="connsiteX4" fmla="*/ 0 w 2025670"/>
              <a:gd name="connsiteY4" fmla="*/ 413 h 370868"/>
              <a:gd name="connsiteX0" fmla="*/ 0 w 2025670"/>
              <a:gd name="connsiteY0" fmla="*/ 413 h 374227"/>
              <a:gd name="connsiteX1" fmla="*/ 2025670 w 2025670"/>
              <a:gd name="connsiteY1" fmla="*/ 0 h 374227"/>
              <a:gd name="connsiteX2" fmla="*/ 844689 w 2025670"/>
              <a:gd name="connsiteY2" fmla="*/ 374227 h 374227"/>
              <a:gd name="connsiteX3" fmla="*/ 0 w 2025670"/>
              <a:gd name="connsiteY3" fmla="*/ 365538 h 374227"/>
              <a:gd name="connsiteX4" fmla="*/ 0 w 2025670"/>
              <a:gd name="connsiteY4" fmla="*/ 413 h 374227"/>
              <a:gd name="connsiteX0" fmla="*/ 0 w 1697078"/>
              <a:gd name="connsiteY0" fmla="*/ 0 h 373814"/>
              <a:gd name="connsiteX1" fmla="*/ 1697078 w 1697078"/>
              <a:gd name="connsiteY1" fmla="*/ 8226 h 373814"/>
              <a:gd name="connsiteX2" fmla="*/ 844689 w 1697078"/>
              <a:gd name="connsiteY2" fmla="*/ 373814 h 373814"/>
              <a:gd name="connsiteX3" fmla="*/ 0 w 1697078"/>
              <a:gd name="connsiteY3" fmla="*/ 365125 h 373814"/>
              <a:gd name="connsiteX4" fmla="*/ 0 w 1697078"/>
              <a:gd name="connsiteY4" fmla="*/ 0 h 373814"/>
              <a:gd name="connsiteX0" fmla="*/ 0 w 1697078"/>
              <a:gd name="connsiteY0" fmla="*/ 0 h 365125"/>
              <a:gd name="connsiteX1" fmla="*/ 1697078 w 1697078"/>
              <a:gd name="connsiteY1" fmla="*/ 8226 h 365125"/>
              <a:gd name="connsiteX2" fmla="*/ 864604 w 1697078"/>
              <a:gd name="connsiteY2" fmla="*/ 296060 h 365125"/>
              <a:gd name="connsiteX3" fmla="*/ 0 w 1697078"/>
              <a:gd name="connsiteY3" fmla="*/ 365125 h 365125"/>
              <a:gd name="connsiteX4" fmla="*/ 0 w 1697078"/>
              <a:gd name="connsiteY4" fmla="*/ 0 h 365125"/>
              <a:gd name="connsiteX0" fmla="*/ 0 w 1697078"/>
              <a:gd name="connsiteY0" fmla="*/ 0 h 412691"/>
              <a:gd name="connsiteX1" fmla="*/ 1697078 w 1697078"/>
              <a:gd name="connsiteY1" fmla="*/ 8226 h 412691"/>
              <a:gd name="connsiteX2" fmla="*/ 326909 w 1697078"/>
              <a:gd name="connsiteY2" fmla="*/ 412691 h 412691"/>
              <a:gd name="connsiteX3" fmla="*/ 0 w 1697078"/>
              <a:gd name="connsiteY3" fmla="*/ 365125 h 412691"/>
              <a:gd name="connsiteX4" fmla="*/ 0 w 1697078"/>
              <a:gd name="connsiteY4" fmla="*/ 0 h 412691"/>
              <a:gd name="connsiteX0" fmla="*/ 0 w 1697078"/>
              <a:gd name="connsiteY0" fmla="*/ 0 h 365125"/>
              <a:gd name="connsiteX1" fmla="*/ 1697078 w 1697078"/>
              <a:gd name="connsiteY1" fmla="*/ 8226 h 365125"/>
              <a:gd name="connsiteX2" fmla="*/ 0 w 1697078"/>
              <a:gd name="connsiteY2" fmla="*/ 365125 h 365125"/>
              <a:gd name="connsiteX3" fmla="*/ 0 w 1697078"/>
              <a:gd name="connsiteY3" fmla="*/ 0 h 365125"/>
            </a:gdLst>
            <a:ahLst/>
            <a:cxnLst>
              <a:cxn ang="0">
                <a:pos x="connsiteX0" y="connsiteY0"/>
              </a:cxn>
              <a:cxn ang="0">
                <a:pos x="connsiteX1" y="connsiteY1"/>
              </a:cxn>
              <a:cxn ang="0">
                <a:pos x="connsiteX2" y="connsiteY2"/>
              </a:cxn>
              <a:cxn ang="0">
                <a:pos x="connsiteX3" y="connsiteY3"/>
              </a:cxn>
            </a:cxnLst>
            <a:rect l="l" t="t" r="r" b="b"/>
            <a:pathLst>
              <a:path w="1697078" h="365125">
                <a:moveTo>
                  <a:pt x="0" y="0"/>
                </a:moveTo>
                <a:lnTo>
                  <a:pt x="1697078" y="8226"/>
                </a:lnTo>
                <a:lnTo>
                  <a:pt x="0" y="365125"/>
                </a:lnTo>
                <a:lnTo>
                  <a:pt x="0" y="0"/>
                </a:lnTo>
                <a:close/>
              </a:path>
            </a:pathLst>
          </a:custGeom>
        </p:spPr>
        <p:txBody>
          <a:bodyPr lIns="0" tIns="0" rIns="0" bIns="0">
            <a:normAutofit/>
          </a:bodyPr>
          <a:lstStyle>
            <a:lvl1pPr>
              <a:defRPr sz="1000">
                <a:solidFill>
                  <a:srgbClr val="FFFFFF"/>
                </a:solidFill>
                <a:latin typeface="+mn-lt"/>
                <a:cs typeface="Arial"/>
              </a:defRPr>
            </a:lvl1pPr>
          </a:lstStyle>
          <a:p>
            <a:endParaRPr lang="en-US" dirty="0"/>
          </a:p>
        </p:txBody>
      </p:sp>
      <p:pic>
        <p:nvPicPr>
          <p:cNvPr id="24" name="Picture 2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284746" y="6129357"/>
            <a:ext cx="646903" cy="501631"/>
          </a:xfrm>
          <a:prstGeom prst="rect">
            <a:avLst/>
          </a:prstGeom>
        </p:spPr>
      </p:pic>
    </p:spTree>
    <p:extLst>
      <p:ext uri="{BB962C8B-B14F-4D97-AF65-F5344CB8AC3E}">
        <p14:creationId xmlns:p14="http://schemas.microsoft.com/office/powerpoint/2010/main" val="40020313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6" name="Picture Placeholder 5"/>
          <p:cNvSpPr>
            <a:spLocks noGrp="1"/>
          </p:cNvSpPr>
          <p:nvPr>
            <p:ph type="pic" sz="quarter" idx="13"/>
          </p:nvPr>
        </p:nvSpPr>
        <p:spPr>
          <a:xfrm>
            <a:off x="4007805" y="1849119"/>
            <a:ext cx="1702115" cy="3200400"/>
          </a:xfrm>
          <a:solidFill>
            <a:schemeClr val="bg2">
              <a:lumMod val="75000"/>
            </a:schemeClr>
          </a:solidFill>
        </p:spPr>
        <p:txBody>
          <a:bodyPr/>
          <a:lstStyle/>
          <a:p>
            <a:endParaRPr lang="en-US" dirty="0"/>
          </a:p>
        </p:txBody>
      </p:sp>
      <p:sp>
        <p:nvSpPr>
          <p:cNvPr id="11" name="Text Placeholder 10"/>
          <p:cNvSpPr>
            <a:spLocks noGrp="1"/>
          </p:cNvSpPr>
          <p:nvPr>
            <p:ph type="body" sz="quarter" idx="15" hasCustomPrompt="1"/>
          </p:nvPr>
        </p:nvSpPr>
        <p:spPr>
          <a:xfrm>
            <a:off x="3806447" y="1284790"/>
            <a:ext cx="1947307"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cxnSp>
        <p:nvCxnSpPr>
          <p:cNvPr id="16" name="Straight Connector 15"/>
          <p:cNvCxnSpPr/>
          <p:nvPr userDrawn="1"/>
        </p:nvCxnSpPr>
        <p:spPr>
          <a:xfrm>
            <a:off x="4007805"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5" name="Text Placeholder 10"/>
          <p:cNvSpPr>
            <a:spLocks noGrp="1"/>
          </p:cNvSpPr>
          <p:nvPr>
            <p:ph type="body" sz="quarter" idx="28"/>
          </p:nvPr>
        </p:nvSpPr>
        <p:spPr>
          <a:xfrm>
            <a:off x="3855403"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6" name="Picture Placeholder 5"/>
          <p:cNvSpPr>
            <a:spLocks noGrp="1"/>
          </p:cNvSpPr>
          <p:nvPr>
            <p:ph type="pic" sz="quarter" idx="29"/>
          </p:nvPr>
        </p:nvSpPr>
        <p:spPr>
          <a:xfrm>
            <a:off x="5966307" y="1849119"/>
            <a:ext cx="1702115" cy="3200400"/>
          </a:xfrm>
          <a:solidFill>
            <a:schemeClr val="bg2">
              <a:lumMod val="75000"/>
            </a:schemeClr>
          </a:solidFill>
        </p:spPr>
        <p:txBody>
          <a:bodyPr/>
          <a:lstStyle/>
          <a:p>
            <a:endParaRPr lang="en-US" dirty="0"/>
          </a:p>
        </p:txBody>
      </p:sp>
      <p:sp>
        <p:nvSpPr>
          <p:cNvPr id="57" name="Text Placeholder 10"/>
          <p:cNvSpPr>
            <a:spLocks noGrp="1"/>
          </p:cNvSpPr>
          <p:nvPr>
            <p:ph type="body" sz="quarter" idx="30" hasCustomPrompt="1"/>
          </p:nvPr>
        </p:nvSpPr>
        <p:spPr>
          <a:xfrm>
            <a:off x="5925324" y="1284790"/>
            <a:ext cx="174309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cxnSp>
        <p:nvCxnSpPr>
          <p:cNvPr id="58" name="Straight Connector 57"/>
          <p:cNvCxnSpPr/>
          <p:nvPr userDrawn="1"/>
        </p:nvCxnSpPr>
        <p:spPr>
          <a:xfrm>
            <a:off x="5861457"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1" name="Text Placeholder 10"/>
          <p:cNvSpPr>
            <a:spLocks noGrp="1"/>
          </p:cNvSpPr>
          <p:nvPr>
            <p:ph type="body" sz="quarter" idx="33"/>
          </p:nvPr>
        </p:nvSpPr>
        <p:spPr>
          <a:xfrm>
            <a:off x="5753755"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2" name="Picture Placeholder 5"/>
          <p:cNvSpPr>
            <a:spLocks noGrp="1"/>
          </p:cNvSpPr>
          <p:nvPr>
            <p:ph type="pic" sz="quarter" idx="34"/>
          </p:nvPr>
        </p:nvSpPr>
        <p:spPr>
          <a:xfrm>
            <a:off x="7924809" y="1849119"/>
            <a:ext cx="1702115" cy="3200400"/>
          </a:xfrm>
          <a:solidFill>
            <a:schemeClr val="bg2">
              <a:lumMod val="75000"/>
            </a:schemeClr>
          </a:solidFill>
        </p:spPr>
        <p:txBody>
          <a:bodyPr/>
          <a:lstStyle/>
          <a:p>
            <a:endParaRPr lang="en-US" dirty="0"/>
          </a:p>
        </p:txBody>
      </p:sp>
      <p:sp>
        <p:nvSpPr>
          <p:cNvPr id="63" name="Text Placeholder 10"/>
          <p:cNvSpPr>
            <a:spLocks noGrp="1"/>
          </p:cNvSpPr>
          <p:nvPr>
            <p:ph type="body" sz="quarter" idx="35" hasCustomPrompt="1"/>
          </p:nvPr>
        </p:nvSpPr>
        <p:spPr>
          <a:xfrm>
            <a:off x="7823676" y="1284790"/>
            <a:ext cx="1812920"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cxnSp>
        <p:nvCxnSpPr>
          <p:cNvPr id="64" name="Straight Connector 63"/>
          <p:cNvCxnSpPr/>
          <p:nvPr userDrawn="1"/>
        </p:nvCxnSpPr>
        <p:spPr>
          <a:xfrm>
            <a:off x="7872138"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7" name="Text Placeholder 10"/>
          <p:cNvSpPr>
            <a:spLocks noGrp="1"/>
          </p:cNvSpPr>
          <p:nvPr>
            <p:ph type="body" sz="quarter" idx="38"/>
          </p:nvPr>
        </p:nvSpPr>
        <p:spPr>
          <a:xfrm>
            <a:off x="7764436"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8" name="Picture Placeholder 5"/>
          <p:cNvSpPr>
            <a:spLocks noGrp="1"/>
          </p:cNvSpPr>
          <p:nvPr>
            <p:ph type="pic" sz="quarter" idx="39"/>
          </p:nvPr>
        </p:nvSpPr>
        <p:spPr>
          <a:xfrm>
            <a:off x="9883312" y="1844983"/>
            <a:ext cx="1702115" cy="3200400"/>
          </a:xfrm>
          <a:solidFill>
            <a:schemeClr val="bg2">
              <a:lumMod val="75000"/>
            </a:schemeClr>
          </a:solidFill>
        </p:spPr>
        <p:txBody>
          <a:bodyPr/>
          <a:lstStyle/>
          <a:p>
            <a:endParaRPr lang="en-US" dirty="0"/>
          </a:p>
        </p:txBody>
      </p:sp>
      <p:sp>
        <p:nvSpPr>
          <p:cNvPr id="69" name="Text Placeholder 10"/>
          <p:cNvSpPr>
            <a:spLocks noGrp="1"/>
          </p:cNvSpPr>
          <p:nvPr>
            <p:ph type="body" sz="quarter" idx="40" hasCustomPrompt="1"/>
          </p:nvPr>
        </p:nvSpPr>
        <p:spPr>
          <a:xfrm>
            <a:off x="9883312" y="1280654"/>
            <a:ext cx="1765117"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a:t>Master</a:t>
            </a:r>
            <a:endParaRPr lang="en-US" dirty="0"/>
          </a:p>
        </p:txBody>
      </p:sp>
      <p:cxnSp>
        <p:nvCxnSpPr>
          <p:cNvPr id="70" name="Straight Connector 69"/>
          <p:cNvCxnSpPr/>
          <p:nvPr userDrawn="1"/>
        </p:nvCxnSpPr>
        <p:spPr>
          <a:xfrm>
            <a:off x="9883312" y="1749480"/>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73" name="Text Placeholder 10"/>
          <p:cNvSpPr>
            <a:spLocks noGrp="1"/>
          </p:cNvSpPr>
          <p:nvPr>
            <p:ph type="body" sz="quarter" idx="43"/>
          </p:nvPr>
        </p:nvSpPr>
        <p:spPr>
          <a:xfrm>
            <a:off x="9730910" y="1533955"/>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6" name="Rectangle 35"/>
          <p:cNvSpPr/>
          <p:nvPr userDrawn="1"/>
        </p:nvSpPr>
        <p:spPr>
          <a:xfrm>
            <a:off x="2972444" y="5615175"/>
            <a:ext cx="8612982"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37" name="Rectangle 36"/>
          <p:cNvSpPr/>
          <p:nvPr userDrawn="1"/>
        </p:nvSpPr>
        <p:spPr>
          <a:xfrm>
            <a:off x="2972445" y="5258525"/>
            <a:ext cx="8612982" cy="308678"/>
          </a:xfrm>
          <a:prstGeom prst="rect">
            <a:avLst/>
          </a:prstGeom>
          <a:solidFill>
            <a:srgbClr val="0D649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38" name="Text Placeholder 10"/>
          <p:cNvSpPr>
            <a:spLocks noGrp="1"/>
          </p:cNvSpPr>
          <p:nvPr>
            <p:ph type="body" sz="quarter" idx="17" hasCustomPrompt="1"/>
          </p:nvPr>
        </p:nvSpPr>
        <p:spPr>
          <a:xfrm>
            <a:off x="4008449" y="5309423"/>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0" name="TextBox 39"/>
          <p:cNvSpPr txBox="1"/>
          <p:nvPr userDrawn="1"/>
        </p:nvSpPr>
        <p:spPr>
          <a:xfrm>
            <a:off x="3180102" y="5305142"/>
            <a:ext cx="786760" cy="215444"/>
          </a:xfrm>
          <a:prstGeom prst="rect">
            <a:avLst/>
          </a:prstGeom>
          <a:noFill/>
        </p:spPr>
        <p:txBody>
          <a:bodyPr wrap="square" lIns="0" tIns="0" rIns="0" bIns="0" rtlCol="0">
            <a:spAutoFit/>
          </a:bodyPr>
          <a:lstStyle/>
          <a:p>
            <a:pPr algn="r"/>
            <a:r>
              <a:rPr lang="en-US" sz="1400" dirty="0">
                <a:solidFill>
                  <a:schemeClr val="bg1"/>
                </a:solidFill>
              </a:rPr>
              <a:t>DFT:</a:t>
            </a:r>
          </a:p>
        </p:txBody>
      </p:sp>
      <p:sp>
        <p:nvSpPr>
          <p:cNvPr id="41" name="Text Placeholder 10"/>
          <p:cNvSpPr>
            <a:spLocks noGrp="1"/>
          </p:cNvSpPr>
          <p:nvPr>
            <p:ph type="body" sz="quarter" idx="44" hasCustomPrompt="1"/>
          </p:nvPr>
        </p:nvSpPr>
        <p:spPr>
          <a:xfrm>
            <a:off x="5947097" y="5309423"/>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3" name="Text Placeholder 10"/>
          <p:cNvSpPr>
            <a:spLocks noGrp="1"/>
          </p:cNvSpPr>
          <p:nvPr>
            <p:ph type="body" sz="quarter" idx="46" hasCustomPrompt="1"/>
          </p:nvPr>
        </p:nvSpPr>
        <p:spPr>
          <a:xfrm>
            <a:off x="7885745" y="5309423"/>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5" name="Text Placeholder 10"/>
          <p:cNvSpPr>
            <a:spLocks noGrp="1"/>
          </p:cNvSpPr>
          <p:nvPr>
            <p:ph type="body" sz="quarter" idx="48" hasCustomPrompt="1"/>
          </p:nvPr>
        </p:nvSpPr>
        <p:spPr>
          <a:xfrm>
            <a:off x="9824392" y="5309423"/>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7" name="Text Placeholder 10"/>
          <p:cNvSpPr>
            <a:spLocks noGrp="1"/>
          </p:cNvSpPr>
          <p:nvPr>
            <p:ph type="body" sz="quarter" idx="49" hasCustomPrompt="1"/>
          </p:nvPr>
        </p:nvSpPr>
        <p:spPr>
          <a:xfrm>
            <a:off x="4008449" y="56716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8" name="Text Placeholder 10"/>
          <p:cNvSpPr>
            <a:spLocks noGrp="1"/>
          </p:cNvSpPr>
          <p:nvPr>
            <p:ph type="body" sz="quarter" idx="50" hasCustomPrompt="1"/>
          </p:nvPr>
        </p:nvSpPr>
        <p:spPr>
          <a:xfrm>
            <a:off x="5947097" y="56716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9" name="Text Placeholder 10"/>
          <p:cNvSpPr>
            <a:spLocks noGrp="1"/>
          </p:cNvSpPr>
          <p:nvPr>
            <p:ph type="body" sz="quarter" idx="51" hasCustomPrompt="1"/>
          </p:nvPr>
        </p:nvSpPr>
        <p:spPr>
          <a:xfrm>
            <a:off x="7885745" y="56716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50" name="Text Placeholder 10"/>
          <p:cNvSpPr>
            <a:spLocks noGrp="1"/>
          </p:cNvSpPr>
          <p:nvPr>
            <p:ph type="body" sz="quarter" idx="52" hasCustomPrompt="1"/>
          </p:nvPr>
        </p:nvSpPr>
        <p:spPr>
          <a:xfrm>
            <a:off x="9824392" y="56716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51" name="TextBox 50"/>
          <p:cNvSpPr txBox="1"/>
          <p:nvPr userDrawn="1"/>
        </p:nvSpPr>
        <p:spPr>
          <a:xfrm>
            <a:off x="2828028" y="5661792"/>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Tree>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6" name="Picture Placeholder 5"/>
          <p:cNvSpPr>
            <a:spLocks noGrp="1"/>
          </p:cNvSpPr>
          <p:nvPr>
            <p:ph type="pic" sz="quarter" idx="13"/>
          </p:nvPr>
        </p:nvSpPr>
        <p:spPr>
          <a:xfrm>
            <a:off x="4007805" y="1849119"/>
            <a:ext cx="1702115" cy="3200400"/>
          </a:xfrm>
          <a:solidFill>
            <a:schemeClr val="bg2">
              <a:lumMod val="75000"/>
            </a:schemeClr>
          </a:solidFill>
        </p:spPr>
        <p:txBody>
          <a:bodyPr/>
          <a:lstStyle/>
          <a:p>
            <a:endParaRPr lang="en-US" dirty="0"/>
          </a:p>
        </p:txBody>
      </p:sp>
      <p:sp>
        <p:nvSpPr>
          <p:cNvPr id="11" name="Text Placeholder 10"/>
          <p:cNvSpPr>
            <a:spLocks noGrp="1"/>
          </p:cNvSpPr>
          <p:nvPr>
            <p:ph type="body" sz="quarter" idx="15" hasCustomPrompt="1"/>
          </p:nvPr>
        </p:nvSpPr>
        <p:spPr>
          <a:xfrm>
            <a:off x="3806447" y="1284790"/>
            <a:ext cx="1947307"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cxnSp>
        <p:nvCxnSpPr>
          <p:cNvPr id="16" name="Straight Connector 15"/>
          <p:cNvCxnSpPr/>
          <p:nvPr userDrawn="1"/>
        </p:nvCxnSpPr>
        <p:spPr>
          <a:xfrm>
            <a:off x="4007805"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5" name="Text Placeholder 10"/>
          <p:cNvSpPr>
            <a:spLocks noGrp="1"/>
          </p:cNvSpPr>
          <p:nvPr>
            <p:ph type="body" sz="quarter" idx="28"/>
          </p:nvPr>
        </p:nvSpPr>
        <p:spPr>
          <a:xfrm>
            <a:off x="3855403"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6" name="Picture Placeholder 5"/>
          <p:cNvSpPr>
            <a:spLocks noGrp="1"/>
          </p:cNvSpPr>
          <p:nvPr>
            <p:ph type="pic" sz="quarter" idx="29"/>
          </p:nvPr>
        </p:nvSpPr>
        <p:spPr>
          <a:xfrm>
            <a:off x="5966307" y="1849119"/>
            <a:ext cx="1702115" cy="3200400"/>
          </a:xfrm>
          <a:solidFill>
            <a:schemeClr val="bg2">
              <a:lumMod val="75000"/>
            </a:schemeClr>
          </a:solidFill>
        </p:spPr>
        <p:txBody>
          <a:bodyPr/>
          <a:lstStyle/>
          <a:p>
            <a:endParaRPr lang="en-US" dirty="0"/>
          </a:p>
        </p:txBody>
      </p:sp>
      <p:sp>
        <p:nvSpPr>
          <p:cNvPr id="57" name="Text Placeholder 10"/>
          <p:cNvSpPr>
            <a:spLocks noGrp="1"/>
          </p:cNvSpPr>
          <p:nvPr>
            <p:ph type="body" sz="quarter" idx="30" hasCustomPrompt="1"/>
          </p:nvPr>
        </p:nvSpPr>
        <p:spPr>
          <a:xfrm>
            <a:off x="5925324" y="1284790"/>
            <a:ext cx="174309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cxnSp>
        <p:nvCxnSpPr>
          <p:cNvPr id="58" name="Straight Connector 57"/>
          <p:cNvCxnSpPr/>
          <p:nvPr userDrawn="1"/>
        </p:nvCxnSpPr>
        <p:spPr>
          <a:xfrm>
            <a:off x="5861457"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1" name="Text Placeholder 10"/>
          <p:cNvSpPr>
            <a:spLocks noGrp="1"/>
          </p:cNvSpPr>
          <p:nvPr>
            <p:ph type="body" sz="quarter" idx="33"/>
          </p:nvPr>
        </p:nvSpPr>
        <p:spPr>
          <a:xfrm>
            <a:off x="5753755"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2" name="Picture Placeholder 5"/>
          <p:cNvSpPr>
            <a:spLocks noGrp="1"/>
          </p:cNvSpPr>
          <p:nvPr>
            <p:ph type="pic" sz="quarter" idx="34"/>
          </p:nvPr>
        </p:nvSpPr>
        <p:spPr>
          <a:xfrm>
            <a:off x="7924809" y="1849119"/>
            <a:ext cx="1702115" cy="3200400"/>
          </a:xfrm>
          <a:solidFill>
            <a:schemeClr val="bg2">
              <a:lumMod val="75000"/>
            </a:schemeClr>
          </a:solidFill>
        </p:spPr>
        <p:txBody>
          <a:bodyPr/>
          <a:lstStyle/>
          <a:p>
            <a:endParaRPr lang="en-US" dirty="0"/>
          </a:p>
        </p:txBody>
      </p:sp>
      <p:sp>
        <p:nvSpPr>
          <p:cNvPr id="63" name="Text Placeholder 10"/>
          <p:cNvSpPr>
            <a:spLocks noGrp="1"/>
          </p:cNvSpPr>
          <p:nvPr>
            <p:ph type="body" sz="quarter" idx="35" hasCustomPrompt="1"/>
          </p:nvPr>
        </p:nvSpPr>
        <p:spPr>
          <a:xfrm>
            <a:off x="7823676" y="1284790"/>
            <a:ext cx="1812920"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cxnSp>
        <p:nvCxnSpPr>
          <p:cNvPr id="64" name="Straight Connector 63"/>
          <p:cNvCxnSpPr/>
          <p:nvPr userDrawn="1"/>
        </p:nvCxnSpPr>
        <p:spPr>
          <a:xfrm>
            <a:off x="7872138"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7" name="Text Placeholder 10"/>
          <p:cNvSpPr>
            <a:spLocks noGrp="1"/>
          </p:cNvSpPr>
          <p:nvPr>
            <p:ph type="body" sz="quarter" idx="38"/>
          </p:nvPr>
        </p:nvSpPr>
        <p:spPr>
          <a:xfrm>
            <a:off x="7764436"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8" name="Picture Placeholder 5"/>
          <p:cNvSpPr>
            <a:spLocks noGrp="1"/>
          </p:cNvSpPr>
          <p:nvPr>
            <p:ph type="pic" sz="quarter" idx="39"/>
          </p:nvPr>
        </p:nvSpPr>
        <p:spPr>
          <a:xfrm>
            <a:off x="9883312" y="1844983"/>
            <a:ext cx="1702115" cy="3200400"/>
          </a:xfrm>
          <a:solidFill>
            <a:schemeClr val="bg2">
              <a:lumMod val="75000"/>
            </a:schemeClr>
          </a:solidFill>
        </p:spPr>
        <p:txBody>
          <a:bodyPr/>
          <a:lstStyle/>
          <a:p>
            <a:endParaRPr lang="en-US" dirty="0"/>
          </a:p>
        </p:txBody>
      </p:sp>
      <p:sp>
        <p:nvSpPr>
          <p:cNvPr id="69" name="Text Placeholder 10"/>
          <p:cNvSpPr>
            <a:spLocks noGrp="1"/>
          </p:cNvSpPr>
          <p:nvPr>
            <p:ph type="body" sz="quarter" idx="40" hasCustomPrompt="1"/>
          </p:nvPr>
        </p:nvSpPr>
        <p:spPr>
          <a:xfrm>
            <a:off x="9883312" y="1280654"/>
            <a:ext cx="1765117"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a:t>Master</a:t>
            </a:r>
            <a:endParaRPr lang="en-US" dirty="0"/>
          </a:p>
        </p:txBody>
      </p:sp>
      <p:cxnSp>
        <p:nvCxnSpPr>
          <p:cNvPr id="70" name="Straight Connector 69"/>
          <p:cNvCxnSpPr/>
          <p:nvPr userDrawn="1"/>
        </p:nvCxnSpPr>
        <p:spPr>
          <a:xfrm>
            <a:off x="9883312" y="1749480"/>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73" name="Text Placeholder 10"/>
          <p:cNvSpPr>
            <a:spLocks noGrp="1"/>
          </p:cNvSpPr>
          <p:nvPr>
            <p:ph type="body" sz="quarter" idx="43"/>
          </p:nvPr>
        </p:nvSpPr>
        <p:spPr>
          <a:xfrm>
            <a:off x="9730910" y="1533955"/>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9" name="Rectangle 38"/>
          <p:cNvSpPr/>
          <p:nvPr userDrawn="1"/>
        </p:nvSpPr>
        <p:spPr>
          <a:xfrm>
            <a:off x="2972444" y="5259575"/>
            <a:ext cx="8612982"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42" name="Text Placeholder 10"/>
          <p:cNvSpPr>
            <a:spLocks noGrp="1"/>
          </p:cNvSpPr>
          <p:nvPr>
            <p:ph type="body" sz="quarter" idx="49" hasCustomPrompt="1"/>
          </p:nvPr>
        </p:nvSpPr>
        <p:spPr>
          <a:xfrm>
            <a:off x="4008449" y="53160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4" name="Text Placeholder 10"/>
          <p:cNvSpPr>
            <a:spLocks noGrp="1"/>
          </p:cNvSpPr>
          <p:nvPr>
            <p:ph type="body" sz="quarter" idx="50" hasCustomPrompt="1"/>
          </p:nvPr>
        </p:nvSpPr>
        <p:spPr>
          <a:xfrm>
            <a:off x="5966951" y="5323514"/>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6" name="Text Placeholder 10"/>
          <p:cNvSpPr>
            <a:spLocks noGrp="1"/>
          </p:cNvSpPr>
          <p:nvPr>
            <p:ph type="body" sz="quarter" idx="51" hasCustomPrompt="1"/>
          </p:nvPr>
        </p:nvSpPr>
        <p:spPr>
          <a:xfrm>
            <a:off x="7885745" y="53160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52" name="Text Placeholder 10"/>
          <p:cNvSpPr>
            <a:spLocks noGrp="1"/>
          </p:cNvSpPr>
          <p:nvPr>
            <p:ph type="body" sz="quarter" idx="52" hasCustomPrompt="1"/>
          </p:nvPr>
        </p:nvSpPr>
        <p:spPr>
          <a:xfrm>
            <a:off x="9824392" y="5316026"/>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53" name="TextBox 52"/>
          <p:cNvSpPr txBox="1"/>
          <p:nvPr userDrawn="1"/>
        </p:nvSpPr>
        <p:spPr>
          <a:xfrm>
            <a:off x="2828028" y="5306192"/>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Tree>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D9C4343-C115-504A-8D4F-0B17318D4A48}" type="slidenum">
              <a:rPr lang="en-US" smtClean="0"/>
              <a:t>‹#›</a:t>
            </a:fld>
            <a:endParaRPr lang="en-US" dirty="0"/>
          </a:p>
        </p:txBody>
      </p:sp>
    </p:spTree>
    <p:extLst>
      <p:ext uri="{BB962C8B-B14F-4D97-AF65-F5344CB8AC3E}">
        <p14:creationId xmlns:p14="http://schemas.microsoft.com/office/powerpoint/2010/main" val="35599632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mp; Caption: Photo Center">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265176" y="5305481"/>
            <a:ext cx="11667744" cy="723183"/>
          </a:xfrm>
        </p:spPr>
        <p:txBody>
          <a:bodyPr/>
          <a:lstStyle>
            <a:lvl1pPr marL="0" indent="0">
              <a:buNone/>
              <a:defRPr sz="1400" b="1">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9" name="Content Placeholder 2"/>
          <p:cNvSpPr>
            <a:spLocks noGrp="1"/>
          </p:cNvSpPr>
          <p:nvPr>
            <p:ph idx="1" hasCustomPrompt="1"/>
          </p:nvPr>
        </p:nvSpPr>
        <p:spPr>
          <a:xfrm>
            <a:off x="265175" y="1333500"/>
            <a:ext cx="11667744" cy="3872658"/>
          </a:xfrm>
          <a:solidFill>
            <a:schemeClr val="bg1">
              <a:lumMod val="95000"/>
            </a:schemeClr>
          </a:solidFill>
        </p:spPr>
        <p:txBody>
          <a:bodyPr anchor="ctr">
            <a:normAutofit/>
          </a:bodyPr>
          <a:lstStyle>
            <a:lvl1pPr marL="0" indent="0" algn="ctr">
              <a:buNone/>
              <a:defRPr sz="1400" b="1">
                <a:solidFill>
                  <a:schemeClr val="accent1"/>
                </a:solidFill>
              </a:defRPr>
            </a:lvl1pPr>
          </a:lstStyle>
          <a:p>
            <a:pPr lvl="0"/>
            <a:r>
              <a:rPr lang="en-US" sz="1400" b="1" dirty="0"/>
              <a:t>Picture</a:t>
            </a:r>
            <a:endParaRPr lang="en-US" dirty="0"/>
          </a:p>
        </p:txBody>
      </p:sp>
      <p:sp>
        <p:nvSpPr>
          <p:cNvPr id="10" name="Title 3"/>
          <p:cNvSpPr>
            <a:spLocks noGrp="1"/>
          </p:cNvSpPr>
          <p:nvPr>
            <p:ph type="title"/>
          </p:nvPr>
        </p:nvSpPr>
        <p:spPr>
          <a:xfrm>
            <a:off x="265175" y="354932"/>
            <a:ext cx="11667744" cy="859536"/>
          </a:xfrm>
        </p:spPr>
        <p:txBody>
          <a:bodyPr/>
          <a:lstStyle>
            <a:lvl1pPr>
              <a:defRPr>
                <a:solidFill>
                  <a:srgbClr val="0078A9"/>
                </a:solidFill>
              </a:defRPr>
            </a:lvl1pPr>
          </a:lstStyle>
          <a:p>
            <a:r>
              <a:rPr lang="en-US" dirty="0"/>
              <a:t>Click to edit Master title style</a:t>
            </a:r>
          </a:p>
        </p:txBody>
      </p:sp>
    </p:spTree>
    <p:extLst>
      <p:ext uri="{BB962C8B-B14F-4D97-AF65-F5344CB8AC3E}">
        <p14:creationId xmlns:p14="http://schemas.microsoft.com/office/powerpoint/2010/main" val="30104056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ding Slide">
    <p:spTree>
      <p:nvGrpSpPr>
        <p:cNvPr id="1" name=""/>
        <p:cNvGrpSpPr/>
        <p:nvPr/>
      </p:nvGrpSpPr>
      <p:grpSpPr>
        <a:xfrm>
          <a:off x="0" y="0"/>
          <a:ext cx="0" cy="0"/>
          <a:chOff x="0" y="0"/>
          <a:chExt cx="0" cy="0"/>
        </a:xfrm>
      </p:grpSpPr>
      <p:sp>
        <p:nvSpPr>
          <p:cNvPr id="2" name="Rectangle 1"/>
          <p:cNvSpPr/>
          <p:nvPr userDrawn="1"/>
        </p:nvSpPr>
        <p:spPr>
          <a:xfrm>
            <a:off x="10837163" y="6073142"/>
            <a:ext cx="1096830" cy="71554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739684" y="1797879"/>
            <a:ext cx="6709457" cy="3309198"/>
          </a:xfrm>
          <a:prstGeom prst="rect">
            <a:avLst/>
          </a:prstGeom>
        </p:spPr>
      </p:pic>
    </p:spTree>
    <p:extLst>
      <p:ext uri="{BB962C8B-B14F-4D97-AF65-F5344CB8AC3E}">
        <p14:creationId xmlns:p14="http://schemas.microsoft.com/office/powerpoint/2010/main" val="29097126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Title Slide w/ Photos">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AD9D9EF-93A8-4AD0-9293-A912F1609535}"/>
              </a:ext>
            </a:extLst>
          </p:cNvPr>
          <p:cNvSpPr/>
          <p:nvPr userDrawn="1"/>
        </p:nvSpPr>
        <p:spPr>
          <a:xfrm>
            <a:off x="8483628" y="1411869"/>
            <a:ext cx="3705197"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Rectangle 3">
            <a:extLst>
              <a:ext uri="{FF2B5EF4-FFF2-40B4-BE49-F238E27FC236}">
                <a16:creationId xmlns:a16="http://schemas.microsoft.com/office/drawing/2014/main" id="{69E79D0B-0FBC-4730-8F48-331668759A21}"/>
              </a:ext>
            </a:extLst>
          </p:cNvPr>
          <p:cNvSpPr/>
          <p:nvPr userDrawn="1"/>
        </p:nvSpPr>
        <p:spPr>
          <a:xfrm>
            <a:off x="0" y="1412185"/>
            <a:ext cx="9074878"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12801" y="3748407"/>
            <a:ext cx="8455769" cy="984333"/>
          </a:xfrm>
        </p:spPr>
        <p:txBody>
          <a:bodyPr anchor="b">
            <a:normAutofit/>
          </a:bodyPr>
          <a:lstStyle>
            <a:lvl1pPr>
              <a:defRPr>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312801" y="4800475"/>
            <a:ext cx="8455769"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312801" y="5580379"/>
            <a:ext cx="330300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pic>
        <p:nvPicPr>
          <p:cNvPr id="14" name="Picture 13">
            <a:extLst>
              <a:ext uri="{FF2B5EF4-FFF2-40B4-BE49-F238E27FC236}">
                <a16:creationId xmlns:a16="http://schemas.microsoft.com/office/drawing/2014/main" id="{038F46E6-B30F-4BB4-8F82-08AD4C6EA83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71200" y="5851211"/>
            <a:ext cx="1060449" cy="822309"/>
          </a:xfrm>
          <a:prstGeom prst="rect">
            <a:avLst/>
          </a:prstGeom>
        </p:spPr>
      </p:pic>
      <p:sp>
        <p:nvSpPr>
          <p:cNvPr id="16" name="Picture Placeholder 15">
            <a:extLst>
              <a:ext uri="{FF2B5EF4-FFF2-40B4-BE49-F238E27FC236}">
                <a16:creationId xmlns:a16="http://schemas.microsoft.com/office/drawing/2014/main" id="{B1B375D4-5229-42D1-ACCC-C091DAB25EBF}"/>
              </a:ext>
            </a:extLst>
          </p:cNvPr>
          <p:cNvSpPr>
            <a:spLocks noGrp="1"/>
          </p:cNvSpPr>
          <p:nvPr>
            <p:ph type="pic" sz="quarter" idx="11" hasCustomPrompt="1"/>
          </p:nvPr>
        </p:nvSpPr>
        <p:spPr>
          <a:xfrm>
            <a:off x="-11114"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7" name="Picture Placeholder 15">
            <a:extLst>
              <a:ext uri="{FF2B5EF4-FFF2-40B4-BE49-F238E27FC236}">
                <a16:creationId xmlns:a16="http://schemas.microsoft.com/office/drawing/2014/main" id="{9AA1076D-6C42-4BB3-BA4D-45B182AC9A43}"/>
              </a:ext>
            </a:extLst>
          </p:cNvPr>
          <p:cNvSpPr>
            <a:spLocks noGrp="1"/>
          </p:cNvSpPr>
          <p:nvPr>
            <p:ph type="pic" sz="quarter" idx="12" hasCustomPrompt="1"/>
          </p:nvPr>
        </p:nvSpPr>
        <p:spPr>
          <a:xfrm>
            <a:off x="3049692"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8" name="Picture Placeholder 15">
            <a:extLst>
              <a:ext uri="{FF2B5EF4-FFF2-40B4-BE49-F238E27FC236}">
                <a16:creationId xmlns:a16="http://schemas.microsoft.com/office/drawing/2014/main" id="{94262E97-B7F8-4095-A959-B2C6D66AE085}"/>
              </a:ext>
            </a:extLst>
          </p:cNvPr>
          <p:cNvSpPr>
            <a:spLocks noGrp="1"/>
          </p:cNvSpPr>
          <p:nvPr>
            <p:ph type="pic" sz="quarter" idx="13" hasCustomPrompt="1"/>
          </p:nvPr>
        </p:nvSpPr>
        <p:spPr>
          <a:xfrm>
            <a:off x="6110498"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9" name="Picture Placeholder 15">
            <a:extLst>
              <a:ext uri="{FF2B5EF4-FFF2-40B4-BE49-F238E27FC236}">
                <a16:creationId xmlns:a16="http://schemas.microsoft.com/office/drawing/2014/main" id="{C14C4D13-49AC-4208-BEFF-0899F4B2E2E1}"/>
              </a:ext>
            </a:extLst>
          </p:cNvPr>
          <p:cNvSpPr>
            <a:spLocks noGrp="1"/>
          </p:cNvSpPr>
          <p:nvPr>
            <p:ph type="pic" sz="quarter" idx="14" hasCustomPrompt="1"/>
          </p:nvPr>
        </p:nvSpPr>
        <p:spPr>
          <a:xfrm>
            <a:off x="9171305"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Tree>
    <p:extLst>
      <p:ext uri="{BB962C8B-B14F-4D97-AF65-F5344CB8AC3E}">
        <p14:creationId xmlns:p14="http://schemas.microsoft.com/office/powerpoint/2010/main" val="30538658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12802" y="2947136"/>
            <a:ext cx="8455769"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02" y="3999204"/>
            <a:ext cx="8455769" cy="640767"/>
          </a:xfrm>
        </p:spPr>
        <p:txBody>
          <a:bodyPr>
            <a:normAutofit/>
          </a:bodyPr>
          <a:lstStyle>
            <a:lvl1pPr marL="0" indent="0" algn="l">
              <a:buNone/>
              <a:defRPr sz="1999">
                <a:solidFill>
                  <a:schemeClr val="tx1"/>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312801" y="4779108"/>
            <a:ext cx="330300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pic>
        <p:nvPicPr>
          <p:cNvPr id="14" name="Picture 13">
            <a:extLst>
              <a:ext uri="{FF2B5EF4-FFF2-40B4-BE49-F238E27FC236}">
                <a16:creationId xmlns:a16="http://schemas.microsoft.com/office/drawing/2014/main" id="{038F46E6-B30F-4BB4-8F82-08AD4C6EA8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1201" y="5851213"/>
            <a:ext cx="1060449" cy="822309"/>
          </a:xfrm>
          <a:prstGeom prst="rect">
            <a:avLst/>
          </a:prstGeom>
        </p:spPr>
      </p:pic>
      <p:sp>
        <p:nvSpPr>
          <p:cNvPr id="12" name="Rectangle 11">
            <a:extLst>
              <a:ext uri="{FF2B5EF4-FFF2-40B4-BE49-F238E27FC236}">
                <a16:creationId xmlns:a16="http://schemas.microsoft.com/office/drawing/2014/main" id="{0737FA42-C06C-4BE0-AE35-B6EF2728CBF5}"/>
              </a:ext>
            </a:extLst>
          </p:cNvPr>
          <p:cNvSpPr/>
          <p:nvPr userDrawn="1"/>
        </p:nvSpPr>
        <p:spPr>
          <a:xfrm>
            <a:off x="8483628" y="2"/>
            <a:ext cx="3705197"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a:p>
        </p:txBody>
      </p:sp>
      <p:sp>
        <p:nvSpPr>
          <p:cNvPr id="13" name="Rectangle 3">
            <a:extLst>
              <a:ext uri="{FF2B5EF4-FFF2-40B4-BE49-F238E27FC236}">
                <a16:creationId xmlns:a16="http://schemas.microsoft.com/office/drawing/2014/main" id="{9FCFEBA5-E832-4F45-9A7E-E488F4C2670A}"/>
              </a:ext>
            </a:extLst>
          </p:cNvPr>
          <p:cNvSpPr/>
          <p:nvPr userDrawn="1"/>
        </p:nvSpPr>
        <p:spPr>
          <a:xfrm>
            <a:off x="0" y="316"/>
            <a:ext cx="9074878"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spTree>
    <p:extLst>
      <p:ext uri="{BB962C8B-B14F-4D97-AF65-F5344CB8AC3E}">
        <p14:creationId xmlns:p14="http://schemas.microsoft.com/office/powerpoint/2010/main" val="25225897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Slide w/ Photos">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AD9D9EF-93A8-4AD0-9293-A912F1609535}"/>
              </a:ext>
            </a:extLst>
          </p:cNvPr>
          <p:cNvSpPr/>
          <p:nvPr userDrawn="1"/>
        </p:nvSpPr>
        <p:spPr>
          <a:xfrm>
            <a:off x="8483628" y="1411871"/>
            <a:ext cx="3705197"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a:p>
        </p:txBody>
      </p:sp>
      <p:sp>
        <p:nvSpPr>
          <p:cNvPr id="11" name="Rectangle 3">
            <a:extLst>
              <a:ext uri="{FF2B5EF4-FFF2-40B4-BE49-F238E27FC236}">
                <a16:creationId xmlns:a16="http://schemas.microsoft.com/office/drawing/2014/main" id="{69E79D0B-0FBC-4730-8F48-331668759A21}"/>
              </a:ext>
            </a:extLst>
          </p:cNvPr>
          <p:cNvSpPr/>
          <p:nvPr userDrawn="1"/>
        </p:nvSpPr>
        <p:spPr>
          <a:xfrm>
            <a:off x="0" y="1412185"/>
            <a:ext cx="9074878"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sp>
        <p:nvSpPr>
          <p:cNvPr id="2" name="Title 1"/>
          <p:cNvSpPr>
            <a:spLocks noGrp="1"/>
          </p:cNvSpPr>
          <p:nvPr>
            <p:ph type="ctrTitle"/>
          </p:nvPr>
        </p:nvSpPr>
        <p:spPr>
          <a:xfrm>
            <a:off x="312802" y="3748409"/>
            <a:ext cx="8455769"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02" y="4800477"/>
            <a:ext cx="8455769" cy="640767"/>
          </a:xfrm>
        </p:spPr>
        <p:txBody>
          <a:bodyPr>
            <a:normAutofit/>
          </a:bodyPr>
          <a:lstStyle>
            <a:lvl1pPr marL="0" indent="0" algn="l">
              <a:buNone/>
              <a:defRPr sz="1999">
                <a:solidFill>
                  <a:schemeClr val="tx1"/>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312801" y="5580381"/>
            <a:ext cx="330300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pic>
        <p:nvPicPr>
          <p:cNvPr id="14" name="Picture 13">
            <a:extLst>
              <a:ext uri="{FF2B5EF4-FFF2-40B4-BE49-F238E27FC236}">
                <a16:creationId xmlns:a16="http://schemas.microsoft.com/office/drawing/2014/main" id="{038F46E6-B30F-4BB4-8F82-08AD4C6EA8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1201" y="5851213"/>
            <a:ext cx="1060449" cy="822309"/>
          </a:xfrm>
          <a:prstGeom prst="rect">
            <a:avLst/>
          </a:prstGeom>
        </p:spPr>
      </p:pic>
      <p:sp>
        <p:nvSpPr>
          <p:cNvPr id="16" name="Picture Placeholder 15">
            <a:extLst>
              <a:ext uri="{FF2B5EF4-FFF2-40B4-BE49-F238E27FC236}">
                <a16:creationId xmlns:a16="http://schemas.microsoft.com/office/drawing/2014/main" id="{B1B375D4-5229-42D1-ACCC-C091DAB25EBF}"/>
              </a:ext>
            </a:extLst>
          </p:cNvPr>
          <p:cNvSpPr>
            <a:spLocks noGrp="1"/>
          </p:cNvSpPr>
          <p:nvPr>
            <p:ph type="pic" sz="quarter" idx="11" hasCustomPrompt="1"/>
          </p:nvPr>
        </p:nvSpPr>
        <p:spPr>
          <a:xfrm>
            <a:off x="-11114"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7" name="Picture Placeholder 15">
            <a:extLst>
              <a:ext uri="{FF2B5EF4-FFF2-40B4-BE49-F238E27FC236}">
                <a16:creationId xmlns:a16="http://schemas.microsoft.com/office/drawing/2014/main" id="{9AA1076D-6C42-4BB3-BA4D-45B182AC9A43}"/>
              </a:ext>
            </a:extLst>
          </p:cNvPr>
          <p:cNvSpPr>
            <a:spLocks noGrp="1"/>
          </p:cNvSpPr>
          <p:nvPr>
            <p:ph type="pic" sz="quarter" idx="12" hasCustomPrompt="1"/>
          </p:nvPr>
        </p:nvSpPr>
        <p:spPr>
          <a:xfrm>
            <a:off x="3049692"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8" name="Picture Placeholder 15">
            <a:extLst>
              <a:ext uri="{FF2B5EF4-FFF2-40B4-BE49-F238E27FC236}">
                <a16:creationId xmlns:a16="http://schemas.microsoft.com/office/drawing/2014/main" id="{94262E97-B7F8-4095-A959-B2C6D66AE085}"/>
              </a:ext>
            </a:extLst>
          </p:cNvPr>
          <p:cNvSpPr>
            <a:spLocks noGrp="1"/>
          </p:cNvSpPr>
          <p:nvPr>
            <p:ph type="pic" sz="quarter" idx="13" hasCustomPrompt="1"/>
          </p:nvPr>
        </p:nvSpPr>
        <p:spPr>
          <a:xfrm>
            <a:off x="6110498"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9" name="Picture Placeholder 15">
            <a:extLst>
              <a:ext uri="{FF2B5EF4-FFF2-40B4-BE49-F238E27FC236}">
                <a16:creationId xmlns:a16="http://schemas.microsoft.com/office/drawing/2014/main" id="{C14C4D13-49AC-4208-BEFF-0899F4B2E2E1}"/>
              </a:ext>
            </a:extLst>
          </p:cNvPr>
          <p:cNvSpPr>
            <a:spLocks noGrp="1"/>
          </p:cNvSpPr>
          <p:nvPr>
            <p:ph type="pic" sz="quarter" idx="14" hasCustomPrompt="1"/>
          </p:nvPr>
        </p:nvSpPr>
        <p:spPr>
          <a:xfrm>
            <a:off x="9171305" y="1927755"/>
            <a:ext cx="3017520"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Tree>
    <p:extLst>
      <p:ext uri="{BB962C8B-B14F-4D97-AF65-F5344CB8AC3E}">
        <p14:creationId xmlns:p14="http://schemas.microsoft.com/office/powerpoint/2010/main" val="3342856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312802" y="2817078"/>
            <a:ext cx="8455769"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02" y="3869146"/>
            <a:ext cx="8455769" cy="640767"/>
          </a:xfrm>
        </p:spPr>
        <p:txBody>
          <a:bodyPr>
            <a:normAutofit/>
          </a:bodyPr>
          <a:lstStyle>
            <a:lvl1pPr marL="0" indent="0" algn="l">
              <a:buNone/>
              <a:defRPr sz="1999">
                <a:solidFill>
                  <a:schemeClr val="tx1"/>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a:t>Click to edit Master subtitle style</a:t>
            </a:r>
            <a:endParaRPr lang="en-US" dirty="0"/>
          </a:p>
        </p:txBody>
      </p:sp>
      <p:sp>
        <p:nvSpPr>
          <p:cNvPr id="12" name="Rectangle 11">
            <a:extLst>
              <a:ext uri="{FF2B5EF4-FFF2-40B4-BE49-F238E27FC236}">
                <a16:creationId xmlns:a16="http://schemas.microsoft.com/office/drawing/2014/main" id="{7A85F325-7987-4A1E-820A-9A64A1B13356}"/>
              </a:ext>
            </a:extLst>
          </p:cNvPr>
          <p:cNvSpPr/>
          <p:nvPr userDrawn="1"/>
        </p:nvSpPr>
        <p:spPr>
          <a:xfrm>
            <a:off x="8483628" y="2209312"/>
            <a:ext cx="3705197"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a:p>
        </p:txBody>
      </p:sp>
      <p:sp>
        <p:nvSpPr>
          <p:cNvPr id="13" name="Rectangle 3">
            <a:extLst>
              <a:ext uri="{FF2B5EF4-FFF2-40B4-BE49-F238E27FC236}">
                <a16:creationId xmlns:a16="http://schemas.microsoft.com/office/drawing/2014/main" id="{352936BF-BEFE-420D-886B-904153FF49AA}"/>
              </a:ext>
            </a:extLst>
          </p:cNvPr>
          <p:cNvSpPr/>
          <p:nvPr userDrawn="1"/>
        </p:nvSpPr>
        <p:spPr>
          <a:xfrm>
            <a:off x="0" y="2209626"/>
            <a:ext cx="9074878"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pic>
        <p:nvPicPr>
          <p:cNvPr id="7" name="Picture 6">
            <a:extLst>
              <a:ext uri="{FF2B5EF4-FFF2-40B4-BE49-F238E27FC236}">
                <a16:creationId xmlns:a16="http://schemas.microsoft.com/office/drawing/2014/main" id="{C355EA5B-0213-49CD-B934-926AAD46209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1201" y="5851213"/>
            <a:ext cx="1060449" cy="822309"/>
          </a:xfrm>
          <a:prstGeom prst="rect">
            <a:avLst/>
          </a:prstGeom>
        </p:spPr>
      </p:pic>
    </p:spTree>
    <p:extLst>
      <p:ext uri="{BB962C8B-B14F-4D97-AF65-F5344CB8AC3E}">
        <p14:creationId xmlns:p14="http://schemas.microsoft.com/office/powerpoint/2010/main" val="18229766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FD9C4343-C115-504A-8D4F-0B17318D4A48}" type="slidenum">
              <a:rPr lang="en-US" smtClean="0"/>
              <a:pPr/>
              <a:t>‹#›</a:t>
            </a:fld>
            <a:endParaRPr lang="en-US" dirty="0"/>
          </a:p>
        </p:txBody>
      </p:sp>
      <p:sp>
        <p:nvSpPr>
          <p:cNvPr id="8" name="Content Placeholder 2"/>
          <p:cNvSpPr>
            <a:spLocks noGrp="1"/>
          </p:cNvSpPr>
          <p:nvPr>
            <p:ph idx="1"/>
          </p:nvPr>
        </p:nvSpPr>
        <p:spPr>
          <a:xfrm>
            <a:off x="312802" y="1274826"/>
            <a:ext cx="11667744" cy="47132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3"/>
          <p:cNvSpPr>
            <a:spLocks noGrp="1"/>
          </p:cNvSpPr>
          <p:nvPr>
            <p:ph type="title"/>
          </p:nvPr>
        </p:nvSpPr>
        <p:spPr>
          <a:xfrm>
            <a:off x="312802" y="323848"/>
            <a:ext cx="11667744"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35237241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dirty="0"/>
          </a:p>
        </p:txBody>
      </p:sp>
      <p:sp>
        <p:nvSpPr>
          <p:cNvPr id="3" name="Title 2"/>
          <p:cNvSpPr>
            <a:spLocks noGrp="1"/>
          </p:cNvSpPr>
          <p:nvPr>
            <p:ph type="title"/>
          </p:nvPr>
        </p:nvSpPr>
        <p:spPr>
          <a:xfrm>
            <a:off x="265176" y="366962"/>
            <a:ext cx="11667744" cy="859536"/>
          </a:xfrm>
        </p:spPr>
        <p:txBody>
          <a:bodyPr/>
          <a:lstStyle>
            <a:lvl1pPr>
              <a:defRPr>
                <a:solidFill>
                  <a:srgbClr val="0078A9"/>
                </a:solidFill>
              </a:defRPr>
            </a:lvl1pPr>
          </a:lstStyle>
          <a:p>
            <a:r>
              <a:rPr lang="en-US" dirty="0"/>
              <a:t>Click to edit Master title style</a:t>
            </a:r>
          </a:p>
        </p:txBody>
      </p:sp>
    </p:spTree>
    <p:extLst>
      <p:ext uri="{BB962C8B-B14F-4D97-AF65-F5344CB8AC3E}">
        <p14:creationId xmlns:p14="http://schemas.microsoft.com/office/powerpoint/2010/main" val="13466848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itle 1"/>
          <p:cNvSpPr>
            <a:spLocks noGrp="1"/>
          </p:cNvSpPr>
          <p:nvPr>
            <p:ph type="title"/>
          </p:nvPr>
        </p:nvSpPr>
        <p:spPr>
          <a:xfrm>
            <a:off x="312802" y="323850"/>
            <a:ext cx="11667744" cy="859536"/>
          </a:xfrm>
        </p:spPr>
        <p:txBody>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8" name="Content Placeholder 2"/>
          <p:cNvSpPr>
            <a:spLocks noGrp="1"/>
          </p:cNvSpPr>
          <p:nvPr>
            <p:ph idx="13"/>
          </p:nvPr>
        </p:nvSpPr>
        <p:spPr>
          <a:xfrm>
            <a:off x="312801" y="1274826"/>
            <a:ext cx="5699986" cy="4713224"/>
          </a:xfrm>
        </p:spPr>
        <p:txBody>
          <a:bodyPr/>
          <a:lstStyle>
            <a:lvl8pPr>
              <a:defRPr baseline="0"/>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4"/>
          </p:nvPr>
        </p:nvSpPr>
        <p:spPr>
          <a:xfrm>
            <a:off x="6279290" y="1274826"/>
            <a:ext cx="5699986" cy="4713224"/>
          </a:xfrm>
        </p:spPr>
        <p:txBody>
          <a:bodyPr/>
          <a:lstStyle>
            <a:lvl8pPr>
              <a:defRPr baseline="0"/>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51059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roduct 1">
    <p:spTree>
      <p:nvGrpSpPr>
        <p:cNvPr id="1" name=""/>
        <p:cNvGrpSpPr/>
        <p:nvPr/>
      </p:nvGrpSpPr>
      <p:grpSpPr>
        <a:xfrm>
          <a:off x="0" y="0"/>
          <a:ext cx="0" cy="0"/>
          <a:chOff x="0" y="0"/>
          <a:chExt cx="0" cy="0"/>
        </a:xfrm>
      </p:grpSpPr>
      <p:sp>
        <p:nvSpPr>
          <p:cNvPr id="2" name="Title 1"/>
          <p:cNvSpPr>
            <a:spLocks noGrp="1"/>
          </p:cNvSpPr>
          <p:nvPr>
            <p:ph type="title"/>
          </p:nvPr>
        </p:nvSpPr>
        <p:spPr>
          <a:xfrm>
            <a:off x="944692" y="323852"/>
            <a:ext cx="6912169" cy="404813"/>
          </a:xfrm>
        </p:spPr>
        <p:txBody>
          <a:bodyPr>
            <a:noAutofit/>
          </a:bodyPr>
          <a:lstStyle>
            <a:lvl1pPr>
              <a:defRPr sz="3199">
                <a:solidFill>
                  <a:schemeClr val="accent1"/>
                </a:solidFill>
              </a:defRPr>
            </a:lvl1pPr>
          </a:lstStyle>
          <a:p>
            <a:r>
              <a:rPr lang="en-US" dirty="0"/>
              <a:t>Click to edit Master title style</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8" name="Content Placeholder 2"/>
          <p:cNvSpPr>
            <a:spLocks noGrp="1"/>
          </p:cNvSpPr>
          <p:nvPr>
            <p:ph idx="13"/>
          </p:nvPr>
        </p:nvSpPr>
        <p:spPr>
          <a:xfrm>
            <a:off x="331673" y="1520459"/>
            <a:ext cx="4248786" cy="3870246"/>
          </a:xfrm>
        </p:spPr>
        <p:txBody>
          <a:bodyPr>
            <a:normAutofit/>
          </a:bodyPr>
          <a:lstStyle>
            <a:lvl1pPr marL="169812" indent="-169812">
              <a:buFont typeface="Arial" panose="020B0604020202020204" pitchFamily="34" charset="0"/>
              <a:buChar char="•"/>
              <a:defRPr sz="2199" b="1">
                <a:solidFill>
                  <a:schemeClr val="accent1"/>
                </a:solidFill>
              </a:defRPr>
            </a:lvl1pPr>
            <a:lvl2pPr>
              <a:defRPr sz="1999"/>
            </a:lvl2pPr>
            <a:lvl3pPr>
              <a:defRPr sz="1799"/>
            </a:lvl3pPr>
            <a:lvl4pPr>
              <a:defRPr sz="1600"/>
            </a:lvl4pPr>
            <a:lvl5pPr>
              <a:defRPr sz="1400"/>
            </a:lvl5pPr>
            <a:lvl8pPr>
              <a:defRPr baseline="0"/>
            </a:lvl8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4"/>
          </p:nvPr>
        </p:nvSpPr>
        <p:spPr>
          <a:xfrm>
            <a:off x="4943119" y="1520459"/>
            <a:ext cx="4248786" cy="3870246"/>
          </a:xfrm>
        </p:spPr>
        <p:txBody>
          <a:bodyPr>
            <a:normAutofit/>
          </a:bodyPr>
          <a:lstStyle>
            <a:lvl1pPr marL="169812" indent="-169812">
              <a:buFont typeface="Arial" panose="020B0604020202020204" pitchFamily="34" charset="0"/>
              <a:buChar char="•"/>
              <a:defRPr sz="2199" b="1">
                <a:solidFill>
                  <a:schemeClr val="accent1"/>
                </a:solidFill>
              </a:defRPr>
            </a:lvl1pPr>
            <a:lvl2pPr>
              <a:defRPr sz="1999"/>
            </a:lvl2pPr>
            <a:lvl3pPr>
              <a:defRPr sz="1799"/>
            </a:lvl3pPr>
            <a:lvl4pPr>
              <a:defRPr sz="1600"/>
            </a:lvl4pPr>
            <a:lvl5pPr>
              <a:defRPr sz="1400"/>
            </a:lvl5pPr>
            <a:lvl8pPr>
              <a:defRPr baseline="0"/>
            </a:lvl8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76C11176-BF61-4127-9128-A29EC9E20CEB}"/>
              </a:ext>
            </a:extLst>
          </p:cNvPr>
          <p:cNvSpPr>
            <a:spLocks noGrp="1"/>
          </p:cNvSpPr>
          <p:nvPr>
            <p:ph type="body" sz="quarter" idx="15"/>
          </p:nvPr>
        </p:nvSpPr>
        <p:spPr>
          <a:xfrm>
            <a:off x="946299" y="748058"/>
            <a:ext cx="6911162" cy="404813"/>
          </a:xfrm>
        </p:spPr>
        <p:txBody>
          <a:bodyPr>
            <a:normAutofit/>
          </a:bodyPr>
          <a:lstStyle>
            <a:lvl1pPr marL="0" indent="0">
              <a:buNone/>
              <a:defRPr sz="1999"/>
            </a:lvl1pPr>
            <a:lvl2pPr marL="169811" indent="0">
              <a:buNone/>
              <a:defRPr/>
            </a:lvl2pPr>
            <a:lvl3pPr marL="339623" indent="0">
              <a:buNone/>
              <a:defRPr/>
            </a:lvl3pPr>
            <a:lvl4pPr marL="509435" indent="0">
              <a:buNone/>
              <a:defRPr/>
            </a:lvl4pPr>
            <a:lvl5pPr marL="690355" indent="0">
              <a:buNone/>
              <a:defRPr/>
            </a:lvl5pPr>
          </a:lstStyle>
          <a:p>
            <a:pPr lvl="0"/>
            <a:r>
              <a:rPr lang="en-US" dirty="0"/>
              <a:t>Click to edit Master text styles</a:t>
            </a:r>
          </a:p>
        </p:txBody>
      </p:sp>
      <p:sp>
        <p:nvSpPr>
          <p:cNvPr id="9" name="Picture Placeholder 15">
            <a:extLst>
              <a:ext uri="{FF2B5EF4-FFF2-40B4-BE49-F238E27FC236}">
                <a16:creationId xmlns:a16="http://schemas.microsoft.com/office/drawing/2014/main" id="{A862AF81-455C-4556-8345-4CF0D687AEF4}"/>
              </a:ext>
            </a:extLst>
          </p:cNvPr>
          <p:cNvSpPr>
            <a:spLocks noGrp="1"/>
          </p:cNvSpPr>
          <p:nvPr>
            <p:ph type="pic" sz="quarter" idx="16" hasCustomPrompt="1"/>
          </p:nvPr>
        </p:nvSpPr>
        <p:spPr>
          <a:xfrm>
            <a:off x="9554566" y="399704"/>
            <a:ext cx="2329012" cy="1779494"/>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6" name="Picture Placeholder 15">
            <a:extLst>
              <a:ext uri="{FF2B5EF4-FFF2-40B4-BE49-F238E27FC236}">
                <a16:creationId xmlns:a16="http://schemas.microsoft.com/office/drawing/2014/main" id="{7B098EDF-1886-4A0E-8292-D7A9E7CFDC51}"/>
              </a:ext>
            </a:extLst>
          </p:cNvPr>
          <p:cNvSpPr>
            <a:spLocks noGrp="1"/>
          </p:cNvSpPr>
          <p:nvPr>
            <p:ph type="pic" sz="quarter" idx="19" hasCustomPrompt="1"/>
          </p:nvPr>
        </p:nvSpPr>
        <p:spPr>
          <a:xfrm>
            <a:off x="331675" y="367806"/>
            <a:ext cx="464343" cy="464343"/>
          </a:xfrm>
          <a:solidFill>
            <a:schemeClr val="bg1"/>
          </a:solidFill>
        </p:spPr>
        <p:txBody>
          <a:bodyPr anchor="ctr">
            <a:normAutofit/>
          </a:bodyPr>
          <a:lstStyle>
            <a:lvl1pPr marL="0" indent="0" algn="ctr">
              <a:lnSpc>
                <a:spcPct val="90000"/>
              </a:lnSpc>
              <a:buNone/>
              <a:defRPr sz="900" b="0">
                <a:solidFill>
                  <a:schemeClr val="tx1">
                    <a:lumMod val="50000"/>
                    <a:lumOff val="50000"/>
                  </a:schemeClr>
                </a:solidFill>
              </a:defRPr>
            </a:lvl1pPr>
          </a:lstStyle>
          <a:p>
            <a:r>
              <a:rPr lang="en-US" dirty="0"/>
              <a:t>Insert tech icon here</a:t>
            </a:r>
          </a:p>
        </p:txBody>
      </p:sp>
    </p:spTree>
    <p:extLst>
      <p:ext uri="{BB962C8B-B14F-4D97-AF65-F5344CB8AC3E}">
        <p14:creationId xmlns:p14="http://schemas.microsoft.com/office/powerpoint/2010/main" val="10720196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roduct 3: Use Photos">
    <p:spTree>
      <p:nvGrpSpPr>
        <p:cNvPr id="1" name=""/>
        <p:cNvGrpSpPr/>
        <p:nvPr/>
      </p:nvGrpSpPr>
      <p:grpSpPr>
        <a:xfrm>
          <a:off x="0" y="0"/>
          <a:ext cx="0" cy="0"/>
          <a:chOff x="0" y="0"/>
          <a:chExt cx="0" cy="0"/>
        </a:xfrm>
      </p:grpSpPr>
      <p:sp>
        <p:nvSpPr>
          <p:cNvPr id="2" name="Title 1"/>
          <p:cNvSpPr>
            <a:spLocks noGrp="1"/>
          </p:cNvSpPr>
          <p:nvPr>
            <p:ph type="title"/>
          </p:nvPr>
        </p:nvSpPr>
        <p:spPr>
          <a:xfrm>
            <a:off x="944692" y="323852"/>
            <a:ext cx="6912169" cy="404813"/>
          </a:xfrm>
        </p:spPr>
        <p:txBody>
          <a:bodyPr>
            <a:noAutofit/>
          </a:bodyPr>
          <a:lstStyle>
            <a:lvl1pPr>
              <a:defRPr sz="3199">
                <a:solidFill>
                  <a:schemeClr val="accent1"/>
                </a:solidFill>
              </a:defRPr>
            </a:lvl1pPr>
          </a:lstStyle>
          <a:p>
            <a:r>
              <a:rPr lang="en-US" dirty="0"/>
              <a:t>Click to edit Master title style</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4" name="Text Placeholder 3">
            <a:extLst>
              <a:ext uri="{FF2B5EF4-FFF2-40B4-BE49-F238E27FC236}">
                <a16:creationId xmlns:a16="http://schemas.microsoft.com/office/drawing/2014/main" id="{76C11176-BF61-4127-9128-A29EC9E20CEB}"/>
              </a:ext>
            </a:extLst>
          </p:cNvPr>
          <p:cNvSpPr>
            <a:spLocks noGrp="1"/>
          </p:cNvSpPr>
          <p:nvPr>
            <p:ph type="body" sz="quarter" idx="15"/>
          </p:nvPr>
        </p:nvSpPr>
        <p:spPr>
          <a:xfrm>
            <a:off x="946299" y="748058"/>
            <a:ext cx="6911162" cy="404813"/>
          </a:xfrm>
        </p:spPr>
        <p:txBody>
          <a:bodyPr>
            <a:normAutofit/>
          </a:bodyPr>
          <a:lstStyle>
            <a:lvl1pPr marL="0" indent="0">
              <a:buNone/>
              <a:defRPr sz="1999"/>
            </a:lvl1pPr>
            <a:lvl2pPr marL="169811" indent="0">
              <a:buNone/>
              <a:defRPr/>
            </a:lvl2pPr>
            <a:lvl3pPr marL="339623" indent="0">
              <a:buNone/>
              <a:defRPr/>
            </a:lvl3pPr>
            <a:lvl4pPr marL="509435" indent="0">
              <a:buNone/>
              <a:defRPr/>
            </a:lvl4pPr>
            <a:lvl5pPr marL="690355" indent="0">
              <a:buNone/>
              <a:defRPr/>
            </a:lvl5pPr>
          </a:lstStyle>
          <a:p>
            <a:pPr lvl="0"/>
            <a:r>
              <a:rPr lang="en-US" dirty="0"/>
              <a:t>Click to edit Master text styles</a:t>
            </a:r>
          </a:p>
        </p:txBody>
      </p:sp>
      <p:sp>
        <p:nvSpPr>
          <p:cNvPr id="9" name="Picture Placeholder 15">
            <a:extLst>
              <a:ext uri="{FF2B5EF4-FFF2-40B4-BE49-F238E27FC236}">
                <a16:creationId xmlns:a16="http://schemas.microsoft.com/office/drawing/2014/main" id="{A862AF81-455C-4556-8345-4CF0D687AEF4}"/>
              </a:ext>
            </a:extLst>
          </p:cNvPr>
          <p:cNvSpPr>
            <a:spLocks noGrp="1"/>
          </p:cNvSpPr>
          <p:nvPr>
            <p:ph type="pic" sz="quarter" idx="16" hasCustomPrompt="1"/>
          </p:nvPr>
        </p:nvSpPr>
        <p:spPr>
          <a:xfrm>
            <a:off x="9554566" y="399704"/>
            <a:ext cx="2329012" cy="1779494"/>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6" name="Picture Placeholder 15">
            <a:extLst>
              <a:ext uri="{FF2B5EF4-FFF2-40B4-BE49-F238E27FC236}">
                <a16:creationId xmlns:a16="http://schemas.microsoft.com/office/drawing/2014/main" id="{7B098EDF-1886-4A0E-8292-D7A9E7CFDC51}"/>
              </a:ext>
            </a:extLst>
          </p:cNvPr>
          <p:cNvSpPr>
            <a:spLocks noGrp="1"/>
          </p:cNvSpPr>
          <p:nvPr>
            <p:ph type="pic" sz="quarter" idx="19" hasCustomPrompt="1"/>
          </p:nvPr>
        </p:nvSpPr>
        <p:spPr>
          <a:xfrm>
            <a:off x="331675" y="367806"/>
            <a:ext cx="464343" cy="464343"/>
          </a:xfrm>
          <a:solidFill>
            <a:schemeClr val="bg1"/>
          </a:solidFill>
        </p:spPr>
        <p:txBody>
          <a:bodyPr anchor="ctr">
            <a:normAutofit/>
          </a:bodyPr>
          <a:lstStyle>
            <a:lvl1pPr marL="0" indent="0" algn="ctr">
              <a:lnSpc>
                <a:spcPct val="90000"/>
              </a:lnSpc>
              <a:buNone/>
              <a:defRPr sz="900" b="0">
                <a:solidFill>
                  <a:schemeClr val="tx1">
                    <a:lumMod val="50000"/>
                    <a:lumOff val="50000"/>
                  </a:schemeClr>
                </a:solidFill>
              </a:defRPr>
            </a:lvl1pPr>
          </a:lstStyle>
          <a:p>
            <a:r>
              <a:rPr lang="en-US" dirty="0"/>
              <a:t>Insert tech icon here</a:t>
            </a:r>
          </a:p>
        </p:txBody>
      </p:sp>
      <p:sp>
        <p:nvSpPr>
          <p:cNvPr id="11" name="Picture Placeholder 15">
            <a:extLst>
              <a:ext uri="{FF2B5EF4-FFF2-40B4-BE49-F238E27FC236}">
                <a16:creationId xmlns:a16="http://schemas.microsoft.com/office/drawing/2014/main" id="{716C4526-4091-44AB-8C8E-C18593CAB088}"/>
              </a:ext>
            </a:extLst>
          </p:cNvPr>
          <p:cNvSpPr>
            <a:spLocks noGrp="1"/>
          </p:cNvSpPr>
          <p:nvPr>
            <p:ph type="pic" sz="quarter" idx="20" hasCustomPrompt="1"/>
          </p:nvPr>
        </p:nvSpPr>
        <p:spPr>
          <a:xfrm>
            <a:off x="331674" y="2559104"/>
            <a:ext cx="3508982"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2" name="Picture Placeholder 15">
            <a:extLst>
              <a:ext uri="{FF2B5EF4-FFF2-40B4-BE49-F238E27FC236}">
                <a16:creationId xmlns:a16="http://schemas.microsoft.com/office/drawing/2014/main" id="{6CDDC6D2-2DB6-4D30-8F94-4BA4FCA6F656}"/>
              </a:ext>
            </a:extLst>
          </p:cNvPr>
          <p:cNvSpPr>
            <a:spLocks noGrp="1"/>
          </p:cNvSpPr>
          <p:nvPr>
            <p:ph type="pic" sz="quarter" idx="21" hasCustomPrompt="1"/>
          </p:nvPr>
        </p:nvSpPr>
        <p:spPr>
          <a:xfrm>
            <a:off x="4353135" y="2559104"/>
            <a:ext cx="3508982"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4" name="Picture Placeholder 15">
            <a:extLst>
              <a:ext uri="{FF2B5EF4-FFF2-40B4-BE49-F238E27FC236}">
                <a16:creationId xmlns:a16="http://schemas.microsoft.com/office/drawing/2014/main" id="{F3D1750D-3324-432A-8F07-3480BCB5E151}"/>
              </a:ext>
            </a:extLst>
          </p:cNvPr>
          <p:cNvSpPr>
            <a:spLocks noGrp="1"/>
          </p:cNvSpPr>
          <p:nvPr>
            <p:ph type="pic" sz="quarter" idx="22" hasCustomPrompt="1"/>
          </p:nvPr>
        </p:nvSpPr>
        <p:spPr>
          <a:xfrm>
            <a:off x="8374595" y="2559104"/>
            <a:ext cx="3508982"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5" name="Text Placeholder 4">
            <a:extLst>
              <a:ext uri="{FF2B5EF4-FFF2-40B4-BE49-F238E27FC236}">
                <a16:creationId xmlns:a16="http://schemas.microsoft.com/office/drawing/2014/main" id="{CAADEEC5-18E9-41CC-BC6B-80C7AA1760B2}"/>
              </a:ext>
            </a:extLst>
          </p:cNvPr>
          <p:cNvSpPr>
            <a:spLocks noGrp="1"/>
          </p:cNvSpPr>
          <p:nvPr>
            <p:ph type="body" sz="quarter" idx="23"/>
          </p:nvPr>
        </p:nvSpPr>
        <p:spPr>
          <a:xfrm>
            <a:off x="307975" y="5381007"/>
            <a:ext cx="3532681" cy="487276"/>
          </a:xfrm>
        </p:spPr>
        <p:txBody>
          <a:bodyPr>
            <a:noAutofit/>
          </a:bodyPr>
          <a:lstStyle>
            <a:lvl1pPr marL="0" indent="0">
              <a:buNone/>
              <a:defRPr sz="1799">
                <a:latin typeface="Arial Narrow" panose="020B0606020202030204" pitchFamily="34" charset="0"/>
              </a:defRPr>
            </a:lvl1pPr>
            <a:lvl2pPr marL="169811" indent="0">
              <a:buNone/>
              <a:defRPr/>
            </a:lvl2pPr>
          </a:lstStyle>
          <a:p>
            <a:pPr lvl="0"/>
            <a:r>
              <a:rPr lang="en-US" dirty="0"/>
              <a:t>Click to edit Master text styles</a:t>
            </a:r>
          </a:p>
        </p:txBody>
      </p:sp>
      <p:sp>
        <p:nvSpPr>
          <p:cNvPr id="17" name="Text Placeholder 4">
            <a:extLst>
              <a:ext uri="{FF2B5EF4-FFF2-40B4-BE49-F238E27FC236}">
                <a16:creationId xmlns:a16="http://schemas.microsoft.com/office/drawing/2014/main" id="{01ADFE3F-ACEB-4AF7-9544-833AC068F335}"/>
              </a:ext>
            </a:extLst>
          </p:cNvPr>
          <p:cNvSpPr>
            <a:spLocks noGrp="1"/>
          </p:cNvSpPr>
          <p:nvPr>
            <p:ph type="body" sz="quarter" idx="24"/>
          </p:nvPr>
        </p:nvSpPr>
        <p:spPr>
          <a:xfrm>
            <a:off x="4339922" y="5381007"/>
            <a:ext cx="3508982" cy="487276"/>
          </a:xfrm>
        </p:spPr>
        <p:txBody>
          <a:bodyPr>
            <a:noAutofit/>
          </a:bodyPr>
          <a:lstStyle>
            <a:lvl1pPr marL="0" indent="0">
              <a:buNone/>
              <a:defRPr sz="1799">
                <a:latin typeface="Arial Narrow" panose="020B0606020202030204" pitchFamily="34" charset="0"/>
              </a:defRPr>
            </a:lvl1pPr>
            <a:lvl2pPr marL="169811" indent="0">
              <a:buNone/>
              <a:defRPr/>
            </a:lvl2pPr>
          </a:lstStyle>
          <a:p>
            <a:pPr lvl="0"/>
            <a:r>
              <a:rPr lang="en-US" dirty="0"/>
              <a:t>Click to edit Master text styles</a:t>
            </a:r>
          </a:p>
        </p:txBody>
      </p:sp>
      <p:sp>
        <p:nvSpPr>
          <p:cNvPr id="18" name="Text Placeholder 4">
            <a:extLst>
              <a:ext uri="{FF2B5EF4-FFF2-40B4-BE49-F238E27FC236}">
                <a16:creationId xmlns:a16="http://schemas.microsoft.com/office/drawing/2014/main" id="{60C97820-5F88-4A6E-A17C-EAE9F21499BF}"/>
              </a:ext>
            </a:extLst>
          </p:cNvPr>
          <p:cNvSpPr>
            <a:spLocks noGrp="1"/>
          </p:cNvSpPr>
          <p:nvPr>
            <p:ph type="body" sz="quarter" idx="25"/>
          </p:nvPr>
        </p:nvSpPr>
        <p:spPr>
          <a:xfrm>
            <a:off x="8374595" y="5381007"/>
            <a:ext cx="3508982" cy="487276"/>
          </a:xfrm>
        </p:spPr>
        <p:txBody>
          <a:bodyPr>
            <a:noAutofit/>
          </a:bodyPr>
          <a:lstStyle>
            <a:lvl1pPr marL="0" indent="0">
              <a:buNone/>
              <a:defRPr sz="1799">
                <a:latin typeface="Arial Narrow" panose="020B0606020202030204" pitchFamily="34" charset="0"/>
              </a:defRPr>
            </a:lvl1pPr>
            <a:lvl2pPr marL="169811" indent="0">
              <a:buNone/>
              <a:defRPr/>
            </a:lvl2pPr>
          </a:lstStyle>
          <a:p>
            <a:pPr lvl="0"/>
            <a:r>
              <a:rPr lang="en-US" dirty="0"/>
              <a:t>Click to edit Master text styles</a:t>
            </a:r>
          </a:p>
        </p:txBody>
      </p:sp>
      <p:sp>
        <p:nvSpPr>
          <p:cNvPr id="19" name="Text Placeholder 4">
            <a:extLst>
              <a:ext uri="{FF2B5EF4-FFF2-40B4-BE49-F238E27FC236}">
                <a16:creationId xmlns:a16="http://schemas.microsoft.com/office/drawing/2014/main" id="{0A173BA3-E802-428F-90ED-B3DC24FE6922}"/>
              </a:ext>
            </a:extLst>
          </p:cNvPr>
          <p:cNvSpPr>
            <a:spLocks noGrp="1"/>
          </p:cNvSpPr>
          <p:nvPr>
            <p:ph type="body" sz="quarter" idx="26"/>
          </p:nvPr>
        </p:nvSpPr>
        <p:spPr>
          <a:xfrm>
            <a:off x="331674" y="1767287"/>
            <a:ext cx="8756272" cy="487276"/>
          </a:xfrm>
        </p:spPr>
        <p:txBody>
          <a:bodyPr anchor="b">
            <a:noAutofit/>
          </a:bodyPr>
          <a:lstStyle>
            <a:lvl1pPr marL="0" indent="0">
              <a:buNone/>
              <a:defRPr sz="1799" b="1">
                <a:solidFill>
                  <a:schemeClr val="accent1"/>
                </a:solidFill>
                <a:latin typeface="+mn-lt"/>
              </a:defRPr>
            </a:lvl1pPr>
            <a:lvl2pPr marL="169811" indent="0">
              <a:buNone/>
              <a:defRPr/>
            </a:lvl2pPr>
          </a:lstStyle>
          <a:p>
            <a:pPr lvl="0"/>
            <a:r>
              <a:rPr lang="en-US" dirty="0"/>
              <a:t>Click to edit Master text styles</a:t>
            </a:r>
          </a:p>
        </p:txBody>
      </p:sp>
    </p:spTree>
    <p:extLst>
      <p:ext uri="{BB962C8B-B14F-4D97-AF65-F5344CB8AC3E}">
        <p14:creationId xmlns:p14="http://schemas.microsoft.com/office/powerpoint/2010/main" val="20145064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lumns with Captions">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12801" y="1274826"/>
            <a:ext cx="5696712" cy="800100"/>
          </a:xfrm>
        </p:spPr>
        <p:txBody>
          <a:bodyPr anchor="t" anchorCtr="0">
            <a:normAutofit/>
          </a:bodyPr>
          <a:lstStyle>
            <a:lvl1pPr marL="0" indent="0">
              <a:buNone/>
              <a:defRPr sz="2199" b="1">
                <a:solidFill>
                  <a:schemeClr val="accent1"/>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Edit Master text styles</a:t>
            </a:r>
          </a:p>
        </p:txBody>
      </p:sp>
      <p:sp>
        <p:nvSpPr>
          <p:cNvPr id="8" name="Footer Placeholder 7"/>
          <p:cNvSpPr>
            <a:spLocks noGrp="1"/>
          </p:cNvSpPr>
          <p:nvPr>
            <p:ph type="ftr" sz="quarter" idx="11"/>
          </p:nvPr>
        </p:nvSpPr>
        <p:spPr/>
        <p:txBody>
          <a:bodyPr>
            <a:normAutofit/>
          </a:bodyPr>
          <a:lstStyle/>
          <a:p>
            <a:endParaRPr lang="en-US"/>
          </a:p>
        </p:txBody>
      </p:sp>
      <p:sp>
        <p:nvSpPr>
          <p:cNvPr id="9" name="Slide Number Placeholder 8"/>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10" name="Title 9"/>
          <p:cNvSpPr>
            <a:spLocks noGrp="1"/>
          </p:cNvSpPr>
          <p:nvPr>
            <p:ph type="title"/>
          </p:nvPr>
        </p:nvSpPr>
        <p:spPr>
          <a:xfrm>
            <a:off x="312802" y="323850"/>
            <a:ext cx="11667744" cy="859536"/>
          </a:xfrm>
        </p:spPr>
        <p:txBody>
          <a:bodyPr>
            <a:normAutofit/>
          </a:bodyPr>
          <a:lstStyle/>
          <a:p>
            <a:r>
              <a:rPr lang="en-US"/>
              <a:t>Click to edit Master title style</a:t>
            </a:r>
            <a:endParaRPr lang="en-US" dirty="0"/>
          </a:p>
        </p:txBody>
      </p:sp>
      <p:sp>
        <p:nvSpPr>
          <p:cNvPr id="11" name="Content Placeholder 2"/>
          <p:cNvSpPr>
            <a:spLocks noGrp="1"/>
          </p:cNvSpPr>
          <p:nvPr>
            <p:ph idx="13"/>
          </p:nvPr>
        </p:nvSpPr>
        <p:spPr>
          <a:xfrm>
            <a:off x="312801" y="2217798"/>
            <a:ext cx="5696712" cy="377025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
          <p:cNvSpPr>
            <a:spLocks noGrp="1"/>
          </p:cNvSpPr>
          <p:nvPr>
            <p:ph type="body" idx="14"/>
          </p:nvPr>
        </p:nvSpPr>
        <p:spPr>
          <a:xfrm>
            <a:off x="6283833" y="1274826"/>
            <a:ext cx="5696712" cy="800100"/>
          </a:xfrm>
        </p:spPr>
        <p:txBody>
          <a:bodyPr anchor="t" anchorCtr="0">
            <a:normAutofit/>
          </a:bodyPr>
          <a:lstStyle>
            <a:lvl1pPr marL="0" indent="0">
              <a:buNone/>
              <a:defRPr sz="2199" b="1">
                <a:solidFill>
                  <a:schemeClr val="accent1"/>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Edit Master text styles</a:t>
            </a:r>
          </a:p>
        </p:txBody>
      </p:sp>
      <p:sp>
        <p:nvSpPr>
          <p:cNvPr id="16" name="Content Placeholder 2"/>
          <p:cNvSpPr>
            <a:spLocks noGrp="1"/>
          </p:cNvSpPr>
          <p:nvPr>
            <p:ph idx="15"/>
          </p:nvPr>
        </p:nvSpPr>
        <p:spPr>
          <a:xfrm>
            <a:off x="6283833" y="2217798"/>
            <a:ext cx="5696712" cy="377025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74832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eft Column_Righ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02" y="323850"/>
            <a:ext cx="11667744"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8" name="Content Placeholder 2"/>
          <p:cNvSpPr>
            <a:spLocks noGrp="1"/>
          </p:cNvSpPr>
          <p:nvPr>
            <p:ph idx="14"/>
          </p:nvPr>
        </p:nvSpPr>
        <p:spPr>
          <a:xfrm>
            <a:off x="312801" y="1272033"/>
            <a:ext cx="5696712" cy="471602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p:cNvSpPr>
            <a:spLocks noGrp="1"/>
          </p:cNvSpPr>
          <p:nvPr>
            <p:ph idx="15"/>
          </p:nvPr>
        </p:nvSpPr>
        <p:spPr>
          <a:xfrm>
            <a:off x="6283833" y="1272029"/>
            <a:ext cx="5696712" cy="22522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2"/>
          <p:cNvSpPr>
            <a:spLocks noGrp="1"/>
          </p:cNvSpPr>
          <p:nvPr>
            <p:ph idx="16"/>
          </p:nvPr>
        </p:nvSpPr>
        <p:spPr>
          <a:xfrm>
            <a:off x="6283833" y="3740212"/>
            <a:ext cx="5696712" cy="22522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476027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ight Column_Lef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02" y="323851"/>
            <a:ext cx="11667744"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9" name="Content Placeholder 2"/>
          <p:cNvSpPr>
            <a:spLocks noGrp="1"/>
          </p:cNvSpPr>
          <p:nvPr>
            <p:ph idx="14"/>
          </p:nvPr>
        </p:nvSpPr>
        <p:spPr>
          <a:xfrm>
            <a:off x="6283833" y="1272033"/>
            <a:ext cx="5696712" cy="471602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2"/>
          <p:cNvSpPr>
            <a:spLocks noGrp="1"/>
          </p:cNvSpPr>
          <p:nvPr>
            <p:ph idx="15"/>
          </p:nvPr>
        </p:nvSpPr>
        <p:spPr>
          <a:xfrm>
            <a:off x="312801" y="1272033"/>
            <a:ext cx="5695950"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2"/>
          <p:cNvSpPr>
            <a:spLocks noGrp="1"/>
          </p:cNvSpPr>
          <p:nvPr>
            <p:ph idx="16"/>
          </p:nvPr>
        </p:nvSpPr>
        <p:spPr>
          <a:xfrm>
            <a:off x="312801" y="3740212"/>
            <a:ext cx="5696712"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910154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02" y="323851"/>
            <a:ext cx="11667744"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16" name="Content Placeholder 2"/>
          <p:cNvSpPr>
            <a:spLocks noGrp="1"/>
          </p:cNvSpPr>
          <p:nvPr>
            <p:ph idx="15"/>
          </p:nvPr>
        </p:nvSpPr>
        <p:spPr>
          <a:xfrm>
            <a:off x="312801" y="1272029"/>
            <a:ext cx="5696712"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2"/>
          <p:cNvSpPr>
            <a:spLocks noGrp="1"/>
          </p:cNvSpPr>
          <p:nvPr>
            <p:ph idx="16"/>
          </p:nvPr>
        </p:nvSpPr>
        <p:spPr>
          <a:xfrm>
            <a:off x="312801" y="3740212"/>
            <a:ext cx="5696712"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2"/>
          <p:cNvSpPr>
            <a:spLocks noGrp="1"/>
          </p:cNvSpPr>
          <p:nvPr>
            <p:ph idx="17"/>
          </p:nvPr>
        </p:nvSpPr>
        <p:spPr>
          <a:xfrm>
            <a:off x="6283833" y="1272029"/>
            <a:ext cx="5696712"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2"/>
          <p:cNvSpPr>
            <a:spLocks noGrp="1"/>
          </p:cNvSpPr>
          <p:nvPr>
            <p:ph idx="18"/>
          </p:nvPr>
        </p:nvSpPr>
        <p:spPr>
          <a:xfrm>
            <a:off x="6283833" y="3740212"/>
            <a:ext cx="5696712"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785900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a:p>
        </p:txBody>
      </p:sp>
      <p:sp>
        <p:nvSpPr>
          <p:cNvPr id="3" name="Title 2"/>
          <p:cNvSpPr>
            <a:spLocks noGrp="1"/>
          </p:cNvSpPr>
          <p:nvPr>
            <p:ph type="title"/>
          </p:nvPr>
        </p:nvSpPr>
        <p:spPr>
          <a:xfrm>
            <a:off x="312802" y="323849"/>
            <a:ext cx="11667744"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16056875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D9C4343-C115-504A-8D4F-0B17318D4A48}" type="slidenum">
              <a:rPr lang="en-US" smtClean="0"/>
              <a:t>‹#›</a:t>
            </a:fld>
            <a:endParaRPr lang="en-US"/>
          </a:p>
        </p:txBody>
      </p:sp>
    </p:spTree>
    <p:extLst>
      <p:ext uri="{BB962C8B-B14F-4D97-AF65-F5344CB8AC3E}">
        <p14:creationId xmlns:p14="http://schemas.microsoft.com/office/powerpoint/2010/main" val="34766671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a:p>
        </p:txBody>
      </p:sp>
      <p:sp>
        <p:nvSpPr>
          <p:cNvPr id="3" name="Title 2"/>
          <p:cNvSpPr>
            <a:spLocks noGrp="1"/>
          </p:cNvSpPr>
          <p:nvPr>
            <p:ph type="title" hasCustomPrompt="1"/>
          </p:nvPr>
        </p:nvSpPr>
        <p:spPr>
          <a:xfrm>
            <a:off x="312802" y="323849"/>
            <a:ext cx="11667744" cy="859536"/>
          </a:xfrm>
        </p:spPr>
        <p:txBody>
          <a:bodyPr/>
          <a:lstStyle>
            <a:lvl1pPr>
              <a:defRPr/>
            </a:lvl1pPr>
          </a:lstStyle>
          <a:p>
            <a:r>
              <a:rPr lang="en-US" dirty="0" smtClean="0"/>
              <a:t>Internal Only</a:t>
            </a:r>
            <a:endParaRPr lang="en-US" dirty="0"/>
          </a:p>
        </p:txBody>
      </p:sp>
    </p:spTree>
    <p:extLst>
      <p:ext uri="{BB962C8B-B14F-4D97-AF65-F5344CB8AC3E}">
        <p14:creationId xmlns:p14="http://schemas.microsoft.com/office/powerpoint/2010/main" val="538894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sp>
        <p:nvSpPr>
          <p:cNvPr id="7" name="Rectangle 3"/>
          <p:cNvSpPr/>
          <p:nvPr userDrawn="1"/>
        </p:nvSpPr>
        <p:spPr>
          <a:xfrm>
            <a:off x="-16706" y="-3490"/>
            <a:ext cx="11328170" cy="5912962"/>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58720"/>
              <a:gd name="connsiteY0" fmla="*/ 0 h 182880"/>
              <a:gd name="connsiteX1" fmla="*/ 8658720 w 8658720"/>
              <a:gd name="connsiteY1" fmla="*/ 452 h 182880"/>
              <a:gd name="connsiteX2" fmla="*/ 6709251 w 8658720"/>
              <a:gd name="connsiteY2" fmla="*/ 182880 h 182880"/>
              <a:gd name="connsiteX3" fmla="*/ 0 w 8658720"/>
              <a:gd name="connsiteY3" fmla="*/ 182880 h 182880"/>
              <a:gd name="connsiteX4" fmla="*/ 0 w 8658720"/>
              <a:gd name="connsiteY4" fmla="*/ 0 h 182880"/>
              <a:gd name="connsiteX0" fmla="*/ 0 w 8632078"/>
              <a:gd name="connsiteY0" fmla="*/ 0 h 182880"/>
              <a:gd name="connsiteX1" fmla="*/ 8632078 w 8632078"/>
              <a:gd name="connsiteY1" fmla="*/ 58 h 182880"/>
              <a:gd name="connsiteX2" fmla="*/ 6709251 w 8632078"/>
              <a:gd name="connsiteY2" fmla="*/ 182880 h 182880"/>
              <a:gd name="connsiteX3" fmla="*/ 0 w 8632078"/>
              <a:gd name="connsiteY3" fmla="*/ 182880 h 182880"/>
              <a:gd name="connsiteX4" fmla="*/ 0 w 8632078"/>
              <a:gd name="connsiteY4" fmla="*/ 0 h 182880"/>
              <a:gd name="connsiteX0" fmla="*/ 0 w 8632078"/>
              <a:gd name="connsiteY0" fmla="*/ 0 h 182880"/>
              <a:gd name="connsiteX1" fmla="*/ 8632078 w 8632078"/>
              <a:gd name="connsiteY1" fmla="*/ 58 h 182880"/>
              <a:gd name="connsiteX2" fmla="*/ 5989912 w 8632078"/>
              <a:gd name="connsiteY2" fmla="*/ 182880 h 182880"/>
              <a:gd name="connsiteX3" fmla="*/ 0 w 8632078"/>
              <a:gd name="connsiteY3" fmla="*/ 182880 h 182880"/>
              <a:gd name="connsiteX4" fmla="*/ 0 w 8632078"/>
              <a:gd name="connsiteY4" fmla="*/ 0 h 182880"/>
              <a:gd name="connsiteX0" fmla="*/ 0 w 8632078"/>
              <a:gd name="connsiteY0" fmla="*/ 0 h 183536"/>
              <a:gd name="connsiteX1" fmla="*/ 8632078 w 8632078"/>
              <a:gd name="connsiteY1" fmla="*/ 58 h 183536"/>
              <a:gd name="connsiteX2" fmla="*/ 6554022 w 8632078"/>
              <a:gd name="connsiteY2" fmla="*/ 183536 h 183536"/>
              <a:gd name="connsiteX3" fmla="*/ 0 w 8632078"/>
              <a:gd name="connsiteY3" fmla="*/ 182880 h 183536"/>
              <a:gd name="connsiteX4" fmla="*/ 0 w 8632078"/>
              <a:gd name="connsiteY4" fmla="*/ 0 h 183536"/>
              <a:gd name="connsiteX0" fmla="*/ 0 w 9997958"/>
              <a:gd name="connsiteY0" fmla="*/ 0 h 183536"/>
              <a:gd name="connsiteX1" fmla="*/ 8632078 w 9997958"/>
              <a:gd name="connsiteY1" fmla="*/ 58 h 183536"/>
              <a:gd name="connsiteX2" fmla="*/ 9997946 w 9997958"/>
              <a:gd name="connsiteY2" fmla="*/ 365 h 183536"/>
              <a:gd name="connsiteX3" fmla="*/ 6554022 w 9997958"/>
              <a:gd name="connsiteY3" fmla="*/ 183536 h 183536"/>
              <a:gd name="connsiteX4" fmla="*/ 0 w 9997958"/>
              <a:gd name="connsiteY4" fmla="*/ 182880 h 183536"/>
              <a:gd name="connsiteX5" fmla="*/ 0 w 9997958"/>
              <a:gd name="connsiteY5" fmla="*/ 0 h 183536"/>
              <a:gd name="connsiteX0" fmla="*/ 0 w 9997957"/>
              <a:gd name="connsiteY0" fmla="*/ 0 h 183536"/>
              <a:gd name="connsiteX1" fmla="*/ 8524057 w 9997957"/>
              <a:gd name="connsiteY1" fmla="*/ 20709 h 183536"/>
              <a:gd name="connsiteX2" fmla="*/ 9997946 w 9997957"/>
              <a:gd name="connsiteY2" fmla="*/ 365 h 183536"/>
              <a:gd name="connsiteX3" fmla="*/ 6554022 w 9997957"/>
              <a:gd name="connsiteY3" fmla="*/ 183536 h 183536"/>
              <a:gd name="connsiteX4" fmla="*/ 0 w 9997957"/>
              <a:gd name="connsiteY4" fmla="*/ 182880 h 183536"/>
              <a:gd name="connsiteX5" fmla="*/ 0 w 9997957"/>
              <a:gd name="connsiteY5" fmla="*/ 0 h 183536"/>
              <a:gd name="connsiteX0" fmla="*/ 0 w 9997946"/>
              <a:gd name="connsiteY0" fmla="*/ 0 h 183536"/>
              <a:gd name="connsiteX1" fmla="*/ 9997946 w 9997946"/>
              <a:gd name="connsiteY1" fmla="*/ 365 h 183536"/>
              <a:gd name="connsiteX2" fmla="*/ 6554022 w 9997946"/>
              <a:gd name="connsiteY2" fmla="*/ 183536 h 183536"/>
              <a:gd name="connsiteX3" fmla="*/ 0 w 9997946"/>
              <a:gd name="connsiteY3" fmla="*/ 182880 h 183536"/>
              <a:gd name="connsiteX4" fmla="*/ 0 w 9997946"/>
              <a:gd name="connsiteY4" fmla="*/ 0 h 183536"/>
              <a:gd name="connsiteX0" fmla="*/ 0 w 9997946"/>
              <a:gd name="connsiteY0" fmla="*/ 0 h 183536"/>
              <a:gd name="connsiteX1" fmla="*/ 9997946 w 9997946"/>
              <a:gd name="connsiteY1" fmla="*/ 365 h 183536"/>
              <a:gd name="connsiteX2" fmla="*/ 6554022 w 9997946"/>
              <a:gd name="connsiteY2" fmla="*/ 183536 h 183536"/>
              <a:gd name="connsiteX3" fmla="*/ 0 w 9997946"/>
              <a:gd name="connsiteY3" fmla="*/ 182880 h 183536"/>
              <a:gd name="connsiteX4" fmla="*/ 0 w 9997946"/>
              <a:gd name="connsiteY4" fmla="*/ 0 h 183536"/>
              <a:gd name="connsiteX0" fmla="*/ 0 w 9997946"/>
              <a:gd name="connsiteY0" fmla="*/ 0 h 183536"/>
              <a:gd name="connsiteX1" fmla="*/ 9997946 w 9997946"/>
              <a:gd name="connsiteY1" fmla="*/ 365 h 183536"/>
              <a:gd name="connsiteX2" fmla="*/ 6554022 w 9997946"/>
              <a:gd name="connsiteY2" fmla="*/ 183536 h 183536"/>
              <a:gd name="connsiteX3" fmla="*/ 0 w 9997946"/>
              <a:gd name="connsiteY3" fmla="*/ 182880 h 183536"/>
              <a:gd name="connsiteX4" fmla="*/ 0 w 9997946"/>
              <a:gd name="connsiteY4" fmla="*/ 0 h 183536"/>
              <a:gd name="connsiteX0" fmla="*/ 0 w 9997946"/>
              <a:gd name="connsiteY0" fmla="*/ 0 h 182880"/>
              <a:gd name="connsiteX1" fmla="*/ 9997946 w 9997946"/>
              <a:gd name="connsiteY1" fmla="*/ 365 h 182880"/>
              <a:gd name="connsiteX2" fmla="*/ 6573249 w 9997946"/>
              <a:gd name="connsiteY2" fmla="*/ 182258 h 182880"/>
              <a:gd name="connsiteX3" fmla="*/ 0 w 9997946"/>
              <a:gd name="connsiteY3" fmla="*/ 182880 h 182880"/>
              <a:gd name="connsiteX4" fmla="*/ 0 w 9997946"/>
              <a:gd name="connsiteY4" fmla="*/ 0 h 182880"/>
              <a:gd name="connsiteX0" fmla="*/ 0 w 9997946"/>
              <a:gd name="connsiteY0" fmla="*/ 0 h 182880"/>
              <a:gd name="connsiteX1" fmla="*/ 9997946 w 9997946"/>
              <a:gd name="connsiteY1" fmla="*/ 365 h 182880"/>
              <a:gd name="connsiteX2" fmla="*/ 6565558 w 9997946"/>
              <a:gd name="connsiteY2" fmla="*/ 182848 h 182880"/>
              <a:gd name="connsiteX3" fmla="*/ 0 w 9997946"/>
              <a:gd name="connsiteY3" fmla="*/ 182880 h 182880"/>
              <a:gd name="connsiteX4" fmla="*/ 0 w 9997946"/>
              <a:gd name="connsiteY4" fmla="*/ 0 h 182880"/>
              <a:gd name="connsiteX0" fmla="*/ 0 w 9963338"/>
              <a:gd name="connsiteY0" fmla="*/ 0 h 182880"/>
              <a:gd name="connsiteX1" fmla="*/ 9963338 w 9963338"/>
              <a:gd name="connsiteY1" fmla="*/ 2037 h 182880"/>
              <a:gd name="connsiteX2" fmla="*/ 6565558 w 9963338"/>
              <a:gd name="connsiteY2" fmla="*/ 182848 h 182880"/>
              <a:gd name="connsiteX3" fmla="*/ 0 w 9963338"/>
              <a:gd name="connsiteY3" fmla="*/ 182880 h 182880"/>
              <a:gd name="connsiteX4" fmla="*/ 0 w 9963338"/>
              <a:gd name="connsiteY4" fmla="*/ 0 h 182880"/>
              <a:gd name="connsiteX0" fmla="*/ 0 w 9974874"/>
              <a:gd name="connsiteY0" fmla="*/ 0 h 182880"/>
              <a:gd name="connsiteX1" fmla="*/ 9974874 w 9974874"/>
              <a:gd name="connsiteY1" fmla="*/ 365 h 182880"/>
              <a:gd name="connsiteX2" fmla="*/ 6565558 w 9974874"/>
              <a:gd name="connsiteY2" fmla="*/ 182848 h 182880"/>
              <a:gd name="connsiteX3" fmla="*/ 0 w 9974874"/>
              <a:gd name="connsiteY3" fmla="*/ 182880 h 182880"/>
              <a:gd name="connsiteX4" fmla="*/ 0 w 9974874"/>
              <a:gd name="connsiteY4" fmla="*/ 0 h 182880"/>
              <a:gd name="connsiteX0" fmla="*/ 0 w 9974874"/>
              <a:gd name="connsiteY0" fmla="*/ 0 h 182880"/>
              <a:gd name="connsiteX1" fmla="*/ 9974874 w 9974874"/>
              <a:gd name="connsiteY1" fmla="*/ 365 h 182880"/>
              <a:gd name="connsiteX2" fmla="*/ 6334837 w 9974874"/>
              <a:gd name="connsiteY2" fmla="*/ 182848 h 182880"/>
              <a:gd name="connsiteX3" fmla="*/ 0 w 9974874"/>
              <a:gd name="connsiteY3" fmla="*/ 182880 h 182880"/>
              <a:gd name="connsiteX4" fmla="*/ 0 w 9974874"/>
              <a:gd name="connsiteY4" fmla="*/ 0 h 182880"/>
              <a:gd name="connsiteX0" fmla="*/ 0 w 9984894"/>
              <a:gd name="connsiteY0" fmla="*/ 0 h 182880"/>
              <a:gd name="connsiteX1" fmla="*/ 9984894 w 9984894"/>
              <a:gd name="connsiteY1" fmla="*/ 493 h 182880"/>
              <a:gd name="connsiteX2" fmla="*/ 6334837 w 9984894"/>
              <a:gd name="connsiteY2" fmla="*/ 182848 h 182880"/>
              <a:gd name="connsiteX3" fmla="*/ 0 w 9984894"/>
              <a:gd name="connsiteY3" fmla="*/ 182880 h 182880"/>
              <a:gd name="connsiteX4" fmla="*/ 0 w 9984894"/>
              <a:gd name="connsiteY4" fmla="*/ 0 h 182880"/>
              <a:gd name="connsiteX0" fmla="*/ 0 w 10004935"/>
              <a:gd name="connsiteY0" fmla="*/ 276 h 183156"/>
              <a:gd name="connsiteX1" fmla="*/ 10004935 w 10004935"/>
              <a:gd name="connsiteY1" fmla="*/ 0 h 183156"/>
              <a:gd name="connsiteX2" fmla="*/ 6334837 w 10004935"/>
              <a:gd name="connsiteY2" fmla="*/ 183124 h 183156"/>
              <a:gd name="connsiteX3" fmla="*/ 0 w 10004935"/>
              <a:gd name="connsiteY3" fmla="*/ 183156 h 183156"/>
              <a:gd name="connsiteX4" fmla="*/ 0 w 10004935"/>
              <a:gd name="connsiteY4" fmla="*/ 276 h 183156"/>
              <a:gd name="connsiteX0" fmla="*/ 0 w 10009945"/>
              <a:gd name="connsiteY0" fmla="*/ 0 h 182880"/>
              <a:gd name="connsiteX1" fmla="*/ 10009945 w 10009945"/>
              <a:gd name="connsiteY1" fmla="*/ 5618 h 182880"/>
              <a:gd name="connsiteX2" fmla="*/ 6334837 w 10009945"/>
              <a:gd name="connsiteY2" fmla="*/ 182848 h 182880"/>
              <a:gd name="connsiteX3" fmla="*/ 0 w 10009945"/>
              <a:gd name="connsiteY3" fmla="*/ 182880 h 182880"/>
              <a:gd name="connsiteX4" fmla="*/ 0 w 10009945"/>
              <a:gd name="connsiteY4" fmla="*/ 0 h 182880"/>
              <a:gd name="connsiteX0" fmla="*/ 0 w 10029986"/>
              <a:gd name="connsiteY0" fmla="*/ 20 h 182900"/>
              <a:gd name="connsiteX1" fmla="*/ 10029986 w 10029986"/>
              <a:gd name="connsiteY1" fmla="*/ 0 h 182900"/>
              <a:gd name="connsiteX2" fmla="*/ 6334837 w 10029986"/>
              <a:gd name="connsiteY2" fmla="*/ 182868 h 182900"/>
              <a:gd name="connsiteX3" fmla="*/ 0 w 10029986"/>
              <a:gd name="connsiteY3" fmla="*/ 182900 h 182900"/>
              <a:gd name="connsiteX4" fmla="*/ 0 w 10029986"/>
              <a:gd name="connsiteY4" fmla="*/ 20 h 182900"/>
              <a:gd name="connsiteX0" fmla="*/ 0 w 10029986"/>
              <a:gd name="connsiteY0" fmla="*/ 20 h 182966"/>
              <a:gd name="connsiteX1" fmla="*/ 10029986 w 10029986"/>
              <a:gd name="connsiteY1" fmla="*/ 0 h 182966"/>
              <a:gd name="connsiteX2" fmla="*/ 6454043 w 10029986"/>
              <a:gd name="connsiteY2" fmla="*/ 182966 h 182966"/>
              <a:gd name="connsiteX3" fmla="*/ 0 w 10029986"/>
              <a:gd name="connsiteY3" fmla="*/ 182900 h 182966"/>
              <a:gd name="connsiteX4" fmla="*/ 0 w 10029986"/>
              <a:gd name="connsiteY4" fmla="*/ 20 h 182966"/>
              <a:gd name="connsiteX0" fmla="*/ 0 w 9532583"/>
              <a:gd name="connsiteY0" fmla="*/ 359 h 183305"/>
              <a:gd name="connsiteX1" fmla="*/ 9532583 w 9532583"/>
              <a:gd name="connsiteY1" fmla="*/ 0 h 183305"/>
              <a:gd name="connsiteX2" fmla="*/ 6454043 w 9532583"/>
              <a:gd name="connsiteY2" fmla="*/ 183305 h 183305"/>
              <a:gd name="connsiteX3" fmla="*/ 0 w 9532583"/>
              <a:gd name="connsiteY3" fmla="*/ 183239 h 183305"/>
              <a:gd name="connsiteX4" fmla="*/ 0 w 9532583"/>
              <a:gd name="connsiteY4" fmla="*/ 359 h 183305"/>
              <a:gd name="connsiteX0" fmla="*/ 0 w 9532583"/>
              <a:gd name="connsiteY0" fmla="*/ 359 h 183239"/>
              <a:gd name="connsiteX1" fmla="*/ 9532583 w 9532583"/>
              <a:gd name="connsiteY1" fmla="*/ 0 h 183239"/>
              <a:gd name="connsiteX2" fmla="*/ 6861912 w 9532583"/>
              <a:gd name="connsiteY2" fmla="*/ 182966 h 183239"/>
              <a:gd name="connsiteX3" fmla="*/ 0 w 9532583"/>
              <a:gd name="connsiteY3" fmla="*/ 183239 h 183239"/>
              <a:gd name="connsiteX4" fmla="*/ 0 w 9532583"/>
              <a:gd name="connsiteY4" fmla="*/ 359 h 183239"/>
              <a:gd name="connsiteX0" fmla="*/ 0 w 9532583"/>
              <a:gd name="connsiteY0" fmla="*/ 359 h 183239"/>
              <a:gd name="connsiteX1" fmla="*/ 9532583 w 9532583"/>
              <a:gd name="connsiteY1" fmla="*/ 0 h 183239"/>
              <a:gd name="connsiteX2" fmla="*/ 7090717 w 9532583"/>
              <a:gd name="connsiteY2" fmla="*/ 174149 h 183239"/>
              <a:gd name="connsiteX3" fmla="*/ 0 w 9532583"/>
              <a:gd name="connsiteY3" fmla="*/ 183239 h 183239"/>
              <a:gd name="connsiteX4" fmla="*/ 0 w 9532583"/>
              <a:gd name="connsiteY4" fmla="*/ 359 h 183239"/>
              <a:gd name="connsiteX0" fmla="*/ 0 w 9532583"/>
              <a:gd name="connsiteY0" fmla="*/ 359 h 183305"/>
              <a:gd name="connsiteX1" fmla="*/ 9532583 w 9532583"/>
              <a:gd name="connsiteY1" fmla="*/ 0 h 183305"/>
              <a:gd name="connsiteX2" fmla="*/ 6842017 w 9532583"/>
              <a:gd name="connsiteY2" fmla="*/ 183305 h 183305"/>
              <a:gd name="connsiteX3" fmla="*/ 0 w 9532583"/>
              <a:gd name="connsiteY3" fmla="*/ 183239 h 183305"/>
              <a:gd name="connsiteX4" fmla="*/ 0 w 9532583"/>
              <a:gd name="connsiteY4" fmla="*/ 359 h 183305"/>
              <a:gd name="connsiteX0" fmla="*/ 0 w 9532583"/>
              <a:gd name="connsiteY0" fmla="*/ 359 h 183239"/>
              <a:gd name="connsiteX1" fmla="*/ 9532583 w 9532583"/>
              <a:gd name="connsiteY1" fmla="*/ 0 h 183239"/>
              <a:gd name="connsiteX2" fmla="*/ 6886781 w 9532583"/>
              <a:gd name="connsiteY2" fmla="*/ 180083 h 183239"/>
              <a:gd name="connsiteX3" fmla="*/ 0 w 9532583"/>
              <a:gd name="connsiteY3" fmla="*/ 183239 h 183239"/>
              <a:gd name="connsiteX4" fmla="*/ 0 w 9532583"/>
              <a:gd name="connsiteY4" fmla="*/ 359 h 183239"/>
              <a:gd name="connsiteX0" fmla="*/ 0 w 9532583"/>
              <a:gd name="connsiteY0" fmla="*/ 359 h 183305"/>
              <a:gd name="connsiteX1" fmla="*/ 9532583 w 9532583"/>
              <a:gd name="connsiteY1" fmla="*/ 0 h 183305"/>
              <a:gd name="connsiteX2" fmla="*/ 6837043 w 9532583"/>
              <a:gd name="connsiteY2" fmla="*/ 183305 h 183305"/>
              <a:gd name="connsiteX3" fmla="*/ 0 w 9532583"/>
              <a:gd name="connsiteY3" fmla="*/ 183239 h 183305"/>
              <a:gd name="connsiteX4" fmla="*/ 0 w 9532583"/>
              <a:gd name="connsiteY4" fmla="*/ 359 h 183305"/>
              <a:gd name="connsiteX0" fmla="*/ 0 w 9509505"/>
              <a:gd name="connsiteY0" fmla="*/ 0 h 182946"/>
              <a:gd name="connsiteX1" fmla="*/ 9509505 w 9509505"/>
              <a:gd name="connsiteY1" fmla="*/ 34 h 182946"/>
              <a:gd name="connsiteX2" fmla="*/ 6837043 w 9509505"/>
              <a:gd name="connsiteY2" fmla="*/ 182946 h 182946"/>
              <a:gd name="connsiteX3" fmla="*/ 0 w 9509505"/>
              <a:gd name="connsiteY3" fmla="*/ 182880 h 182946"/>
              <a:gd name="connsiteX4" fmla="*/ 0 w 9509505"/>
              <a:gd name="connsiteY4" fmla="*/ 0 h 182946"/>
              <a:gd name="connsiteX0" fmla="*/ 0 w 10261036"/>
              <a:gd name="connsiteY0" fmla="*/ 225 h 182912"/>
              <a:gd name="connsiteX1" fmla="*/ 10261036 w 10261036"/>
              <a:gd name="connsiteY1" fmla="*/ 0 h 182912"/>
              <a:gd name="connsiteX2" fmla="*/ 7588574 w 10261036"/>
              <a:gd name="connsiteY2" fmla="*/ 182912 h 182912"/>
              <a:gd name="connsiteX3" fmla="*/ 751531 w 10261036"/>
              <a:gd name="connsiteY3" fmla="*/ 182846 h 182912"/>
              <a:gd name="connsiteX4" fmla="*/ 0 w 10261036"/>
              <a:gd name="connsiteY4" fmla="*/ 225 h 182912"/>
              <a:gd name="connsiteX0" fmla="*/ 0 w 10261036"/>
              <a:gd name="connsiteY0" fmla="*/ 225 h 182912"/>
              <a:gd name="connsiteX1" fmla="*/ 10261036 w 10261036"/>
              <a:gd name="connsiteY1" fmla="*/ 0 h 182912"/>
              <a:gd name="connsiteX2" fmla="*/ 7588574 w 10261036"/>
              <a:gd name="connsiteY2" fmla="*/ 182912 h 182912"/>
              <a:gd name="connsiteX3" fmla="*/ 91094 w 10261036"/>
              <a:gd name="connsiteY3" fmla="*/ 177411 h 182912"/>
              <a:gd name="connsiteX4" fmla="*/ 0 w 10261036"/>
              <a:gd name="connsiteY4" fmla="*/ 225 h 182912"/>
              <a:gd name="connsiteX0" fmla="*/ 7591 w 10268627"/>
              <a:gd name="connsiteY0" fmla="*/ 225 h 183105"/>
              <a:gd name="connsiteX1" fmla="*/ 10268627 w 10268627"/>
              <a:gd name="connsiteY1" fmla="*/ 0 h 183105"/>
              <a:gd name="connsiteX2" fmla="*/ 7596165 w 10268627"/>
              <a:gd name="connsiteY2" fmla="*/ 182912 h 183105"/>
              <a:gd name="connsiteX3" fmla="*/ 0 w 10268627"/>
              <a:gd name="connsiteY3" fmla="*/ 183105 h 183105"/>
              <a:gd name="connsiteX4" fmla="*/ 7591 w 10268627"/>
              <a:gd name="connsiteY4" fmla="*/ 225 h 183105"/>
              <a:gd name="connsiteX0" fmla="*/ 630072 w 10268627"/>
              <a:gd name="connsiteY0" fmla="*/ 15494 h 183105"/>
              <a:gd name="connsiteX1" fmla="*/ 10268627 w 10268627"/>
              <a:gd name="connsiteY1" fmla="*/ 0 h 183105"/>
              <a:gd name="connsiteX2" fmla="*/ 7596165 w 10268627"/>
              <a:gd name="connsiteY2" fmla="*/ 182912 h 183105"/>
              <a:gd name="connsiteX3" fmla="*/ 0 w 10268627"/>
              <a:gd name="connsiteY3" fmla="*/ 183105 h 183105"/>
              <a:gd name="connsiteX4" fmla="*/ 630072 w 10268627"/>
              <a:gd name="connsiteY4" fmla="*/ 15494 h 183105"/>
              <a:gd name="connsiteX0" fmla="*/ 0 w 10268627"/>
              <a:gd name="connsiteY0" fmla="*/ 0 h 183139"/>
              <a:gd name="connsiteX1" fmla="*/ 10268627 w 10268627"/>
              <a:gd name="connsiteY1" fmla="*/ 34 h 183139"/>
              <a:gd name="connsiteX2" fmla="*/ 7596165 w 10268627"/>
              <a:gd name="connsiteY2" fmla="*/ 182946 h 183139"/>
              <a:gd name="connsiteX3" fmla="*/ 0 w 10268627"/>
              <a:gd name="connsiteY3" fmla="*/ 183139 h 183139"/>
              <a:gd name="connsiteX4" fmla="*/ 0 w 10268627"/>
              <a:gd name="connsiteY4" fmla="*/ 0 h 183139"/>
              <a:gd name="connsiteX0" fmla="*/ 0 w 10292666"/>
              <a:gd name="connsiteY0" fmla="*/ 0 h 183139"/>
              <a:gd name="connsiteX1" fmla="*/ 10292666 w 10292666"/>
              <a:gd name="connsiteY1" fmla="*/ 34 h 183139"/>
              <a:gd name="connsiteX2" fmla="*/ 7596165 w 10292666"/>
              <a:gd name="connsiteY2" fmla="*/ 182946 h 183139"/>
              <a:gd name="connsiteX3" fmla="*/ 0 w 10292666"/>
              <a:gd name="connsiteY3" fmla="*/ 183139 h 183139"/>
              <a:gd name="connsiteX4" fmla="*/ 0 w 10292666"/>
              <a:gd name="connsiteY4" fmla="*/ 0 h 183139"/>
              <a:gd name="connsiteX0" fmla="*/ 0 w 10292666"/>
              <a:gd name="connsiteY0" fmla="*/ 0 h 183139"/>
              <a:gd name="connsiteX1" fmla="*/ 10292666 w 10292666"/>
              <a:gd name="connsiteY1" fmla="*/ 34 h 183139"/>
              <a:gd name="connsiteX2" fmla="*/ 7590396 w 10292666"/>
              <a:gd name="connsiteY2" fmla="*/ 182848 h 183139"/>
              <a:gd name="connsiteX3" fmla="*/ 0 w 10292666"/>
              <a:gd name="connsiteY3" fmla="*/ 183139 h 183139"/>
              <a:gd name="connsiteX4" fmla="*/ 0 w 10292666"/>
              <a:gd name="connsiteY4" fmla="*/ 0 h 183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2666" h="183139">
                <a:moveTo>
                  <a:pt x="0" y="0"/>
                </a:moveTo>
                <a:lnTo>
                  <a:pt x="10292666" y="34"/>
                </a:lnTo>
                <a:lnTo>
                  <a:pt x="7590396" y="182848"/>
                </a:lnTo>
                <a:lnTo>
                  <a:pt x="0" y="183139"/>
                </a:lnTo>
                <a:lnTo>
                  <a:pt x="0" y="0"/>
                </a:ln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D9C4343-C115-504A-8D4F-0B17318D4A48}" type="slidenum">
              <a:rPr lang="en-US" smtClean="0"/>
              <a:t>‹#›</a:t>
            </a:fld>
            <a:endParaRPr lang="en-US" dirty="0"/>
          </a:p>
        </p:txBody>
      </p:sp>
      <p:sp>
        <p:nvSpPr>
          <p:cNvPr id="8" name="Title 1"/>
          <p:cNvSpPr>
            <a:spLocks noGrp="1"/>
          </p:cNvSpPr>
          <p:nvPr>
            <p:ph type="ctrTitle" hasCustomPrompt="1"/>
          </p:nvPr>
        </p:nvSpPr>
        <p:spPr>
          <a:xfrm>
            <a:off x="265175" y="1820863"/>
            <a:ext cx="9192300" cy="1096062"/>
          </a:xfrm>
        </p:spPr>
        <p:txBody>
          <a:bodyPr anchor="ctr">
            <a:normAutofit/>
          </a:bodyPr>
          <a:lstStyle>
            <a:lvl1pPr>
              <a:defRPr sz="3600">
                <a:solidFill>
                  <a:schemeClr val="bg1"/>
                </a:solidFill>
              </a:defRPr>
            </a:lvl1pPr>
          </a:lstStyle>
          <a:p>
            <a:r>
              <a:rPr lang="en-US" dirty="0"/>
              <a:t>Section Header</a:t>
            </a:r>
          </a:p>
        </p:txBody>
      </p:sp>
      <p:sp>
        <p:nvSpPr>
          <p:cNvPr id="9" name="Subtitle 2"/>
          <p:cNvSpPr>
            <a:spLocks noGrp="1"/>
          </p:cNvSpPr>
          <p:nvPr>
            <p:ph type="subTitle" idx="1" hasCustomPrompt="1"/>
          </p:nvPr>
        </p:nvSpPr>
        <p:spPr>
          <a:xfrm>
            <a:off x="265175" y="2923519"/>
            <a:ext cx="8744077" cy="847633"/>
          </a:xfrm>
        </p:spPr>
        <p:txBody>
          <a:bodyPr>
            <a:normAutofit/>
          </a:bodyPr>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Section Header Sub-Title</a:t>
            </a:r>
          </a:p>
        </p:txBody>
      </p:sp>
      <p:sp>
        <p:nvSpPr>
          <p:cNvPr id="13" name="Rectangle 3"/>
          <p:cNvSpPr/>
          <p:nvPr userDrawn="1"/>
        </p:nvSpPr>
        <p:spPr>
          <a:xfrm flipH="1">
            <a:off x="8286891" y="-7526"/>
            <a:ext cx="3910289" cy="5909088"/>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58720"/>
              <a:gd name="connsiteY0" fmla="*/ 0 h 182880"/>
              <a:gd name="connsiteX1" fmla="*/ 8658720 w 8658720"/>
              <a:gd name="connsiteY1" fmla="*/ 452 h 182880"/>
              <a:gd name="connsiteX2" fmla="*/ 6709251 w 8658720"/>
              <a:gd name="connsiteY2" fmla="*/ 182880 h 182880"/>
              <a:gd name="connsiteX3" fmla="*/ 0 w 8658720"/>
              <a:gd name="connsiteY3" fmla="*/ 182880 h 182880"/>
              <a:gd name="connsiteX4" fmla="*/ 0 w 8658720"/>
              <a:gd name="connsiteY4" fmla="*/ 0 h 182880"/>
              <a:gd name="connsiteX0" fmla="*/ 0 w 8632078"/>
              <a:gd name="connsiteY0" fmla="*/ 0 h 182880"/>
              <a:gd name="connsiteX1" fmla="*/ 8632078 w 8632078"/>
              <a:gd name="connsiteY1" fmla="*/ 58 h 182880"/>
              <a:gd name="connsiteX2" fmla="*/ 6709251 w 8632078"/>
              <a:gd name="connsiteY2" fmla="*/ 182880 h 182880"/>
              <a:gd name="connsiteX3" fmla="*/ 0 w 8632078"/>
              <a:gd name="connsiteY3" fmla="*/ 182880 h 182880"/>
              <a:gd name="connsiteX4" fmla="*/ 0 w 8632078"/>
              <a:gd name="connsiteY4" fmla="*/ 0 h 182880"/>
              <a:gd name="connsiteX0" fmla="*/ 0 w 8632078"/>
              <a:gd name="connsiteY0" fmla="*/ 0 h 182880"/>
              <a:gd name="connsiteX1" fmla="*/ 8632078 w 8632078"/>
              <a:gd name="connsiteY1" fmla="*/ 58 h 182880"/>
              <a:gd name="connsiteX2" fmla="*/ 5989912 w 8632078"/>
              <a:gd name="connsiteY2" fmla="*/ 182880 h 182880"/>
              <a:gd name="connsiteX3" fmla="*/ 0 w 8632078"/>
              <a:gd name="connsiteY3" fmla="*/ 182880 h 182880"/>
              <a:gd name="connsiteX4" fmla="*/ 0 w 8632078"/>
              <a:gd name="connsiteY4" fmla="*/ 0 h 182880"/>
              <a:gd name="connsiteX0" fmla="*/ 0 w 8632078"/>
              <a:gd name="connsiteY0" fmla="*/ 0 h 183536"/>
              <a:gd name="connsiteX1" fmla="*/ 8632078 w 8632078"/>
              <a:gd name="connsiteY1" fmla="*/ 58 h 183536"/>
              <a:gd name="connsiteX2" fmla="*/ 6554022 w 8632078"/>
              <a:gd name="connsiteY2" fmla="*/ 183536 h 183536"/>
              <a:gd name="connsiteX3" fmla="*/ 0 w 8632078"/>
              <a:gd name="connsiteY3" fmla="*/ 182880 h 183536"/>
              <a:gd name="connsiteX4" fmla="*/ 0 w 8632078"/>
              <a:gd name="connsiteY4" fmla="*/ 0 h 183536"/>
              <a:gd name="connsiteX0" fmla="*/ 0 w 9997958"/>
              <a:gd name="connsiteY0" fmla="*/ 0 h 183536"/>
              <a:gd name="connsiteX1" fmla="*/ 8632078 w 9997958"/>
              <a:gd name="connsiteY1" fmla="*/ 58 h 183536"/>
              <a:gd name="connsiteX2" fmla="*/ 9997946 w 9997958"/>
              <a:gd name="connsiteY2" fmla="*/ 365 h 183536"/>
              <a:gd name="connsiteX3" fmla="*/ 6554022 w 9997958"/>
              <a:gd name="connsiteY3" fmla="*/ 183536 h 183536"/>
              <a:gd name="connsiteX4" fmla="*/ 0 w 9997958"/>
              <a:gd name="connsiteY4" fmla="*/ 182880 h 183536"/>
              <a:gd name="connsiteX5" fmla="*/ 0 w 9997958"/>
              <a:gd name="connsiteY5" fmla="*/ 0 h 183536"/>
              <a:gd name="connsiteX0" fmla="*/ 0 w 9997957"/>
              <a:gd name="connsiteY0" fmla="*/ 0 h 183536"/>
              <a:gd name="connsiteX1" fmla="*/ 8524057 w 9997957"/>
              <a:gd name="connsiteY1" fmla="*/ 20709 h 183536"/>
              <a:gd name="connsiteX2" fmla="*/ 9997946 w 9997957"/>
              <a:gd name="connsiteY2" fmla="*/ 365 h 183536"/>
              <a:gd name="connsiteX3" fmla="*/ 6554022 w 9997957"/>
              <a:gd name="connsiteY3" fmla="*/ 183536 h 183536"/>
              <a:gd name="connsiteX4" fmla="*/ 0 w 9997957"/>
              <a:gd name="connsiteY4" fmla="*/ 182880 h 183536"/>
              <a:gd name="connsiteX5" fmla="*/ 0 w 9997957"/>
              <a:gd name="connsiteY5" fmla="*/ 0 h 183536"/>
              <a:gd name="connsiteX0" fmla="*/ 0 w 9997946"/>
              <a:gd name="connsiteY0" fmla="*/ 0 h 183536"/>
              <a:gd name="connsiteX1" fmla="*/ 9997946 w 9997946"/>
              <a:gd name="connsiteY1" fmla="*/ 365 h 183536"/>
              <a:gd name="connsiteX2" fmla="*/ 6554022 w 9997946"/>
              <a:gd name="connsiteY2" fmla="*/ 183536 h 183536"/>
              <a:gd name="connsiteX3" fmla="*/ 0 w 9997946"/>
              <a:gd name="connsiteY3" fmla="*/ 182880 h 183536"/>
              <a:gd name="connsiteX4" fmla="*/ 0 w 9997946"/>
              <a:gd name="connsiteY4" fmla="*/ 0 h 183536"/>
              <a:gd name="connsiteX0" fmla="*/ 0 w 9997946"/>
              <a:gd name="connsiteY0" fmla="*/ 0 h 183536"/>
              <a:gd name="connsiteX1" fmla="*/ 9997946 w 9997946"/>
              <a:gd name="connsiteY1" fmla="*/ 365 h 183536"/>
              <a:gd name="connsiteX2" fmla="*/ 6554022 w 9997946"/>
              <a:gd name="connsiteY2" fmla="*/ 183536 h 183536"/>
              <a:gd name="connsiteX3" fmla="*/ 0 w 9997946"/>
              <a:gd name="connsiteY3" fmla="*/ 182880 h 183536"/>
              <a:gd name="connsiteX4" fmla="*/ 0 w 9997946"/>
              <a:gd name="connsiteY4" fmla="*/ 0 h 183536"/>
              <a:gd name="connsiteX0" fmla="*/ 0 w 9997946"/>
              <a:gd name="connsiteY0" fmla="*/ 0 h 183536"/>
              <a:gd name="connsiteX1" fmla="*/ 9997946 w 9997946"/>
              <a:gd name="connsiteY1" fmla="*/ 365 h 183536"/>
              <a:gd name="connsiteX2" fmla="*/ 6554022 w 9997946"/>
              <a:gd name="connsiteY2" fmla="*/ 183536 h 183536"/>
              <a:gd name="connsiteX3" fmla="*/ 0 w 9997946"/>
              <a:gd name="connsiteY3" fmla="*/ 182880 h 183536"/>
              <a:gd name="connsiteX4" fmla="*/ 0 w 9997946"/>
              <a:gd name="connsiteY4" fmla="*/ 0 h 183536"/>
              <a:gd name="connsiteX0" fmla="*/ 0 w 9997946"/>
              <a:gd name="connsiteY0" fmla="*/ 0 h 182880"/>
              <a:gd name="connsiteX1" fmla="*/ 9997946 w 9997946"/>
              <a:gd name="connsiteY1" fmla="*/ 365 h 182880"/>
              <a:gd name="connsiteX2" fmla="*/ 6573249 w 9997946"/>
              <a:gd name="connsiteY2" fmla="*/ 182258 h 182880"/>
              <a:gd name="connsiteX3" fmla="*/ 0 w 9997946"/>
              <a:gd name="connsiteY3" fmla="*/ 182880 h 182880"/>
              <a:gd name="connsiteX4" fmla="*/ 0 w 9997946"/>
              <a:gd name="connsiteY4" fmla="*/ 0 h 182880"/>
              <a:gd name="connsiteX0" fmla="*/ 0 w 9997946"/>
              <a:gd name="connsiteY0" fmla="*/ 0 h 182880"/>
              <a:gd name="connsiteX1" fmla="*/ 9997946 w 9997946"/>
              <a:gd name="connsiteY1" fmla="*/ 365 h 182880"/>
              <a:gd name="connsiteX2" fmla="*/ 6565558 w 9997946"/>
              <a:gd name="connsiteY2" fmla="*/ 182848 h 182880"/>
              <a:gd name="connsiteX3" fmla="*/ 0 w 9997946"/>
              <a:gd name="connsiteY3" fmla="*/ 182880 h 182880"/>
              <a:gd name="connsiteX4" fmla="*/ 0 w 9997946"/>
              <a:gd name="connsiteY4" fmla="*/ 0 h 182880"/>
              <a:gd name="connsiteX0" fmla="*/ 0 w 9963338"/>
              <a:gd name="connsiteY0" fmla="*/ 0 h 182880"/>
              <a:gd name="connsiteX1" fmla="*/ 9963338 w 9963338"/>
              <a:gd name="connsiteY1" fmla="*/ 2037 h 182880"/>
              <a:gd name="connsiteX2" fmla="*/ 6565558 w 9963338"/>
              <a:gd name="connsiteY2" fmla="*/ 182848 h 182880"/>
              <a:gd name="connsiteX3" fmla="*/ 0 w 9963338"/>
              <a:gd name="connsiteY3" fmla="*/ 182880 h 182880"/>
              <a:gd name="connsiteX4" fmla="*/ 0 w 9963338"/>
              <a:gd name="connsiteY4" fmla="*/ 0 h 182880"/>
              <a:gd name="connsiteX0" fmla="*/ 0 w 9974874"/>
              <a:gd name="connsiteY0" fmla="*/ 0 h 182880"/>
              <a:gd name="connsiteX1" fmla="*/ 9974874 w 9974874"/>
              <a:gd name="connsiteY1" fmla="*/ 365 h 182880"/>
              <a:gd name="connsiteX2" fmla="*/ 6565558 w 9974874"/>
              <a:gd name="connsiteY2" fmla="*/ 182848 h 182880"/>
              <a:gd name="connsiteX3" fmla="*/ 0 w 9974874"/>
              <a:gd name="connsiteY3" fmla="*/ 182880 h 182880"/>
              <a:gd name="connsiteX4" fmla="*/ 0 w 9974874"/>
              <a:gd name="connsiteY4" fmla="*/ 0 h 182880"/>
              <a:gd name="connsiteX0" fmla="*/ 0 w 9974874"/>
              <a:gd name="connsiteY0" fmla="*/ 0 h 182880"/>
              <a:gd name="connsiteX1" fmla="*/ 9974874 w 9974874"/>
              <a:gd name="connsiteY1" fmla="*/ 365 h 182880"/>
              <a:gd name="connsiteX2" fmla="*/ 6334837 w 9974874"/>
              <a:gd name="connsiteY2" fmla="*/ 182848 h 182880"/>
              <a:gd name="connsiteX3" fmla="*/ 0 w 9974874"/>
              <a:gd name="connsiteY3" fmla="*/ 182880 h 182880"/>
              <a:gd name="connsiteX4" fmla="*/ 0 w 9974874"/>
              <a:gd name="connsiteY4" fmla="*/ 0 h 182880"/>
              <a:gd name="connsiteX0" fmla="*/ 0 w 9984894"/>
              <a:gd name="connsiteY0" fmla="*/ 0 h 182880"/>
              <a:gd name="connsiteX1" fmla="*/ 9984894 w 9984894"/>
              <a:gd name="connsiteY1" fmla="*/ 493 h 182880"/>
              <a:gd name="connsiteX2" fmla="*/ 6334837 w 9984894"/>
              <a:gd name="connsiteY2" fmla="*/ 182848 h 182880"/>
              <a:gd name="connsiteX3" fmla="*/ 0 w 9984894"/>
              <a:gd name="connsiteY3" fmla="*/ 182880 h 182880"/>
              <a:gd name="connsiteX4" fmla="*/ 0 w 9984894"/>
              <a:gd name="connsiteY4" fmla="*/ 0 h 182880"/>
              <a:gd name="connsiteX0" fmla="*/ 0 w 10004935"/>
              <a:gd name="connsiteY0" fmla="*/ 276 h 183156"/>
              <a:gd name="connsiteX1" fmla="*/ 10004935 w 10004935"/>
              <a:gd name="connsiteY1" fmla="*/ 0 h 183156"/>
              <a:gd name="connsiteX2" fmla="*/ 6334837 w 10004935"/>
              <a:gd name="connsiteY2" fmla="*/ 183124 h 183156"/>
              <a:gd name="connsiteX3" fmla="*/ 0 w 10004935"/>
              <a:gd name="connsiteY3" fmla="*/ 183156 h 183156"/>
              <a:gd name="connsiteX4" fmla="*/ 0 w 10004935"/>
              <a:gd name="connsiteY4" fmla="*/ 276 h 183156"/>
              <a:gd name="connsiteX0" fmla="*/ 0 w 10009945"/>
              <a:gd name="connsiteY0" fmla="*/ 0 h 182880"/>
              <a:gd name="connsiteX1" fmla="*/ 10009945 w 10009945"/>
              <a:gd name="connsiteY1" fmla="*/ 5618 h 182880"/>
              <a:gd name="connsiteX2" fmla="*/ 6334837 w 10009945"/>
              <a:gd name="connsiteY2" fmla="*/ 182848 h 182880"/>
              <a:gd name="connsiteX3" fmla="*/ 0 w 10009945"/>
              <a:gd name="connsiteY3" fmla="*/ 182880 h 182880"/>
              <a:gd name="connsiteX4" fmla="*/ 0 w 10009945"/>
              <a:gd name="connsiteY4" fmla="*/ 0 h 182880"/>
              <a:gd name="connsiteX0" fmla="*/ 0 w 10029986"/>
              <a:gd name="connsiteY0" fmla="*/ 20 h 182900"/>
              <a:gd name="connsiteX1" fmla="*/ 10029986 w 10029986"/>
              <a:gd name="connsiteY1" fmla="*/ 0 h 182900"/>
              <a:gd name="connsiteX2" fmla="*/ 6334837 w 10029986"/>
              <a:gd name="connsiteY2" fmla="*/ 182868 h 182900"/>
              <a:gd name="connsiteX3" fmla="*/ 0 w 10029986"/>
              <a:gd name="connsiteY3" fmla="*/ 182900 h 182900"/>
              <a:gd name="connsiteX4" fmla="*/ 0 w 10029986"/>
              <a:gd name="connsiteY4" fmla="*/ 20 h 182900"/>
              <a:gd name="connsiteX0" fmla="*/ 0 w 119726974"/>
              <a:gd name="connsiteY0" fmla="*/ 20 h 183143"/>
              <a:gd name="connsiteX1" fmla="*/ 10029986 w 119726974"/>
              <a:gd name="connsiteY1" fmla="*/ 0 h 183143"/>
              <a:gd name="connsiteX2" fmla="*/ 119726974 w 119726974"/>
              <a:gd name="connsiteY2" fmla="*/ 183143 h 183143"/>
              <a:gd name="connsiteX3" fmla="*/ 0 w 119726974"/>
              <a:gd name="connsiteY3" fmla="*/ 182900 h 183143"/>
              <a:gd name="connsiteX4" fmla="*/ 0 w 119726974"/>
              <a:gd name="connsiteY4" fmla="*/ 20 h 183143"/>
              <a:gd name="connsiteX0" fmla="*/ 0 w 119726974"/>
              <a:gd name="connsiteY0" fmla="*/ 118 h 183241"/>
              <a:gd name="connsiteX1" fmla="*/ 26380906 w 119726974"/>
              <a:gd name="connsiteY1" fmla="*/ 0 h 183241"/>
              <a:gd name="connsiteX2" fmla="*/ 119726974 w 119726974"/>
              <a:gd name="connsiteY2" fmla="*/ 183241 h 183241"/>
              <a:gd name="connsiteX3" fmla="*/ 0 w 119726974"/>
              <a:gd name="connsiteY3" fmla="*/ 182998 h 183241"/>
              <a:gd name="connsiteX4" fmla="*/ 0 w 119726974"/>
              <a:gd name="connsiteY4" fmla="*/ 118 h 183241"/>
              <a:gd name="connsiteX0" fmla="*/ 0 w 119243219"/>
              <a:gd name="connsiteY0" fmla="*/ 118 h 182998"/>
              <a:gd name="connsiteX1" fmla="*/ 26380906 w 119243219"/>
              <a:gd name="connsiteY1" fmla="*/ 0 h 182998"/>
              <a:gd name="connsiteX2" fmla="*/ 119243219 w 119243219"/>
              <a:gd name="connsiteY2" fmla="*/ 182356 h 182998"/>
              <a:gd name="connsiteX3" fmla="*/ 0 w 119243219"/>
              <a:gd name="connsiteY3" fmla="*/ 182998 h 182998"/>
              <a:gd name="connsiteX4" fmla="*/ 0 w 119243219"/>
              <a:gd name="connsiteY4" fmla="*/ 118 h 182998"/>
              <a:gd name="connsiteX0" fmla="*/ 0 w 118952966"/>
              <a:gd name="connsiteY0" fmla="*/ 118 h 182998"/>
              <a:gd name="connsiteX1" fmla="*/ 26380906 w 118952966"/>
              <a:gd name="connsiteY1" fmla="*/ 0 h 182998"/>
              <a:gd name="connsiteX2" fmla="*/ 118952966 w 118952966"/>
              <a:gd name="connsiteY2" fmla="*/ 180881 h 182998"/>
              <a:gd name="connsiteX3" fmla="*/ 0 w 118952966"/>
              <a:gd name="connsiteY3" fmla="*/ 182998 h 182998"/>
              <a:gd name="connsiteX4" fmla="*/ 0 w 118952966"/>
              <a:gd name="connsiteY4" fmla="*/ 118 h 182998"/>
              <a:gd name="connsiteX0" fmla="*/ 0 w 119436721"/>
              <a:gd name="connsiteY0" fmla="*/ 118 h 183044"/>
              <a:gd name="connsiteX1" fmla="*/ 26380906 w 119436721"/>
              <a:gd name="connsiteY1" fmla="*/ 0 h 183044"/>
              <a:gd name="connsiteX2" fmla="*/ 119436721 w 119436721"/>
              <a:gd name="connsiteY2" fmla="*/ 183044 h 183044"/>
              <a:gd name="connsiteX3" fmla="*/ 0 w 119436721"/>
              <a:gd name="connsiteY3" fmla="*/ 182998 h 183044"/>
              <a:gd name="connsiteX4" fmla="*/ 0 w 119436721"/>
              <a:gd name="connsiteY4" fmla="*/ 118 h 183044"/>
              <a:gd name="connsiteX0" fmla="*/ 0 w 119436721"/>
              <a:gd name="connsiteY0" fmla="*/ 0 h 182926"/>
              <a:gd name="connsiteX1" fmla="*/ 40647838 w 119436721"/>
              <a:gd name="connsiteY1" fmla="*/ 899 h 182926"/>
              <a:gd name="connsiteX2" fmla="*/ 119436721 w 119436721"/>
              <a:gd name="connsiteY2" fmla="*/ 182926 h 182926"/>
              <a:gd name="connsiteX3" fmla="*/ 0 w 119436721"/>
              <a:gd name="connsiteY3" fmla="*/ 182880 h 182926"/>
              <a:gd name="connsiteX4" fmla="*/ 0 w 119436721"/>
              <a:gd name="connsiteY4" fmla="*/ 0 h 182926"/>
              <a:gd name="connsiteX0" fmla="*/ 0 w 92654956"/>
              <a:gd name="connsiteY0" fmla="*/ 0 h 182880"/>
              <a:gd name="connsiteX1" fmla="*/ 40647838 w 92654956"/>
              <a:gd name="connsiteY1" fmla="*/ 899 h 182880"/>
              <a:gd name="connsiteX2" fmla="*/ 92654956 w 92654956"/>
              <a:gd name="connsiteY2" fmla="*/ 182587 h 182880"/>
              <a:gd name="connsiteX3" fmla="*/ 0 w 92654956"/>
              <a:gd name="connsiteY3" fmla="*/ 182880 h 182880"/>
              <a:gd name="connsiteX4" fmla="*/ 0 w 92654956"/>
              <a:gd name="connsiteY4" fmla="*/ 0 h 182880"/>
              <a:gd name="connsiteX0" fmla="*/ 0 w 91153180"/>
              <a:gd name="connsiteY0" fmla="*/ 0 h 182880"/>
              <a:gd name="connsiteX1" fmla="*/ 40647838 w 91153180"/>
              <a:gd name="connsiteY1" fmla="*/ 899 h 182880"/>
              <a:gd name="connsiteX2" fmla="*/ 91153180 w 91153180"/>
              <a:gd name="connsiteY2" fmla="*/ 176144 h 182880"/>
              <a:gd name="connsiteX3" fmla="*/ 0 w 91153180"/>
              <a:gd name="connsiteY3" fmla="*/ 182880 h 182880"/>
              <a:gd name="connsiteX4" fmla="*/ 0 w 91153180"/>
              <a:gd name="connsiteY4" fmla="*/ 0 h 182880"/>
              <a:gd name="connsiteX0" fmla="*/ 0 w 107672788"/>
              <a:gd name="connsiteY0" fmla="*/ 0 h 183265"/>
              <a:gd name="connsiteX1" fmla="*/ 40647838 w 107672788"/>
              <a:gd name="connsiteY1" fmla="*/ 899 h 183265"/>
              <a:gd name="connsiteX2" fmla="*/ 107672788 w 107672788"/>
              <a:gd name="connsiteY2" fmla="*/ 183265 h 183265"/>
              <a:gd name="connsiteX3" fmla="*/ 0 w 107672788"/>
              <a:gd name="connsiteY3" fmla="*/ 182880 h 183265"/>
              <a:gd name="connsiteX4" fmla="*/ 0 w 107672788"/>
              <a:gd name="connsiteY4" fmla="*/ 0 h 183265"/>
              <a:gd name="connsiteX0" fmla="*/ 0 w 102166580"/>
              <a:gd name="connsiteY0" fmla="*/ 0 h 182880"/>
              <a:gd name="connsiteX1" fmla="*/ 40647838 w 102166580"/>
              <a:gd name="connsiteY1" fmla="*/ 899 h 182880"/>
              <a:gd name="connsiteX2" fmla="*/ 102166580 w 102166580"/>
              <a:gd name="connsiteY2" fmla="*/ 179535 h 182880"/>
              <a:gd name="connsiteX3" fmla="*/ 0 w 102166580"/>
              <a:gd name="connsiteY3" fmla="*/ 182880 h 182880"/>
              <a:gd name="connsiteX4" fmla="*/ 0 w 102166580"/>
              <a:gd name="connsiteY4" fmla="*/ 0 h 182880"/>
              <a:gd name="connsiteX0" fmla="*/ 0 w 107047096"/>
              <a:gd name="connsiteY0" fmla="*/ 0 h 182926"/>
              <a:gd name="connsiteX1" fmla="*/ 40647838 w 107047096"/>
              <a:gd name="connsiteY1" fmla="*/ 899 h 182926"/>
              <a:gd name="connsiteX2" fmla="*/ 107047096 w 107047096"/>
              <a:gd name="connsiteY2" fmla="*/ 182926 h 182926"/>
              <a:gd name="connsiteX3" fmla="*/ 0 w 107047096"/>
              <a:gd name="connsiteY3" fmla="*/ 182880 h 182926"/>
              <a:gd name="connsiteX4" fmla="*/ 0 w 107047096"/>
              <a:gd name="connsiteY4" fmla="*/ 0 h 182926"/>
              <a:gd name="connsiteX0" fmla="*/ 0 w 107047096"/>
              <a:gd name="connsiteY0" fmla="*/ 0 h 182926"/>
              <a:gd name="connsiteX1" fmla="*/ 39994599 w 107047096"/>
              <a:gd name="connsiteY1" fmla="*/ 211 h 182926"/>
              <a:gd name="connsiteX2" fmla="*/ 107047096 w 107047096"/>
              <a:gd name="connsiteY2" fmla="*/ 182926 h 182926"/>
              <a:gd name="connsiteX3" fmla="*/ 0 w 107047096"/>
              <a:gd name="connsiteY3" fmla="*/ 182880 h 182926"/>
              <a:gd name="connsiteX4" fmla="*/ 0 w 107047096"/>
              <a:gd name="connsiteY4" fmla="*/ 0 h 182926"/>
              <a:gd name="connsiteX0" fmla="*/ 0 w 107047096"/>
              <a:gd name="connsiteY0" fmla="*/ 461 h 183387"/>
              <a:gd name="connsiteX1" fmla="*/ 36355181 w 107047096"/>
              <a:gd name="connsiteY1" fmla="*/ 0 h 183387"/>
              <a:gd name="connsiteX2" fmla="*/ 107047096 w 107047096"/>
              <a:gd name="connsiteY2" fmla="*/ 183387 h 183387"/>
              <a:gd name="connsiteX3" fmla="*/ 0 w 107047096"/>
              <a:gd name="connsiteY3" fmla="*/ 183341 h 183387"/>
              <a:gd name="connsiteX4" fmla="*/ 0 w 107047096"/>
              <a:gd name="connsiteY4" fmla="*/ 461 h 183387"/>
              <a:gd name="connsiteX0" fmla="*/ 0 w 107047096"/>
              <a:gd name="connsiteY0" fmla="*/ 125 h 183051"/>
              <a:gd name="connsiteX1" fmla="*/ 39746471 w 107047096"/>
              <a:gd name="connsiteY1" fmla="*/ 0 h 183051"/>
              <a:gd name="connsiteX2" fmla="*/ 107047096 w 107047096"/>
              <a:gd name="connsiteY2" fmla="*/ 183051 h 183051"/>
              <a:gd name="connsiteX3" fmla="*/ 0 w 107047096"/>
              <a:gd name="connsiteY3" fmla="*/ 183005 h 183051"/>
              <a:gd name="connsiteX4" fmla="*/ 0 w 107047096"/>
              <a:gd name="connsiteY4" fmla="*/ 125 h 183051"/>
              <a:gd name="connsiteX0" fmla="*/ 35334710 w 107047096"/>
              <a:gd name="connsiteY0" fmla="*/ 16171 h 183051"/>
              <a:gd name="connsiteX1" fmla="*/ 39746471 w 107047096"/>
              <a:gd name="connsiteY1" fmla="*/ 0 h 183051"/>
              <a:gd name="connsiteX2" fmla="*/ 107047096 w 107047096"/>
              <a:gd name="connsiteY2" fmla="*/ 183051 h 183051"/>
              <a:gd name="connsiteX3" fmla="*/ 0 w 107047096"/>
              <a:gd name="connsiteY3" fmla="*/ 183005 h 183051"/>
              <a:gd name="connsiteX4" fmla="*/ 35334710 w 107047096"/>
              <a:gd name="connsiteY4" fmla="*/ 16171 h 183051"/>
              <a:gd name="connsiteX0" fmla="*/ 18526854 w 107047096"/>
              <a:gd name="connsiteY0" fmla="*/ 125 h 183051"/>
              <a:gd name="connsiteX1" fmla="*/ 39746471 w 107047096"/>
              <a:gd name="connsiteY1" fmla="*/ 0 h 183051"/>
              <a:gd name="connsiteX2" fmla="*/ 107047096 w 107047096"/>
              <a:gd name="connsiteY2" fmla="*/ 183051 h 183051"/>
              <a:gd name="connsiteX3" fmla="*/ 0 w 107047096"/>
              <a:gd name="connsiteY3" fmla="*/ 183005 h 183051"/>
              <a:gd name="connsiteX4" fmla="*/ 18526854 w 107047096"/>
              <a:gd name="connsiteY4" fmla="*/ 125 h 183051"/>
              <a:gd name="connsiteX0" fmla="*/ 0 w 88520242"/>
              <a:gd name="connsiteY0" fmla="*/ 125 h 183051"/>
              <a:gd name="connsiteX1" fmla="*/ 21219617 w 88520242"/>
              <a:gd name="connsiteY1" fmla="*/ 0 h 183051"/>
              <a:gd name="connsiteX2" fmla="*/ 88520242 w 88520242"/>
              <a:gd name="connsiteY2" fmla="*/ 183051 h 183051"/>
              <a:gd name="connsiteX3" fmla="*/ 19290829 w 88520242"/>
              <a:gd name="connsiteY3" fmla="*/ 175759 h 183051"/>
              <a:gd name="connsiteX4" fmla="*/ 0 w 88520242"/>
              <a:gd name="connsiteY4" fmla="*/ 125 h 183051"/>
              <a:gd name="connsiteX0" fmla="*/ 0 w 88520242"/>
              <a:gd name="connsiteY0" fmla="*/ 125 h 183051"/>
              <a:gd name="connsiteX1" fmla="*/ 21219617 w 88520242"/>
              <a:gd name="connsiteY1" fmla="*/ 0 h 183051"/>
              <a:gd name="connsiteX2" fmla="*/ 88520242 w 88520242"/>
              <a:gd name="connsiteY2" fmla="*/ 183051 h 183051"/>
              <a:gd name="connsiteX3" fmla="*/ 0 w 88520242"/>
              <a:gd name="connsiteY3" fmla="*/ 183005 h 183051"/>
              <a:gd name="connsiteX4" fmla="*/ 0 w 88520242"/>
              <a:gd name="connsiteY4" fmla="*/ 125 h 183051"/>
              <a:gd name="connsiteX0" fmla="*/ 0 w 88520242"/>
              <a:gd name="connsiteY0" fmla="*/ 125 h 183051"/>
              <a:gd name="connsiteX1" fmla="*/ 20493773 w 88520242"/>
              <a:gd name="connsiteY1" fmla="*/ 0 h 183051"/>
              <a:gd name="connsiteX2" fmla="*/ 88520242 w 88520242"/>
              <a:gd name="connsiteY2" fmla="*/ 183051 h 183051"/>
              <a:gd name="connsiteX3" fmla="*/ 0 w 88520242"/>
              <a:gd name="connsiteY3" fmla="*/ 183005 h 183051"/>
              <a:gd name="connsiteX4" fmla="*/ 0 w 88520242"/>
              <a:gd name="connsiteY4" fmla="*/ 125 h 183051"/>
              <a:gd name="connsiteX0" fmla="*/ 0 w 89246086"/>
              <a:gd name="connsiteY0" fmla="*/ 125 h 183215"/>
              <a:gd name="connsiteX1" fmla="*/ 20493773 w 89246086"/>
              <a:gd name="connsiteY1" fmla="*/ 0 h 183215"/>
              <a:gd name="connsiteX2" fmla="*/ 89246086 w 89246086"/>
              <a:gd name="connsiteY2" fmla="*/ 183215 h 183215"/>
              <a:gd name="connsiteX3" fmla="*/ 0 w 89246086"/>
              <a:gd name="connsiteY3" fmla="*/ 183005 h 183215"/>
              <a:gd name="connsiteX4" fmla="*/ 0 w 89246086"/>
              <a:gd name="connsiteY4" fmla="*/ 125 h 183215"/>
              <a:gd name="connsiteX0" fmla="*/ 0 w 86415382"/>
              <a:gd name="connsiteY0" fmla="*/ 125 h 183005"/>
              <a:gd name="connsiteX1" fmla="*/ 20493773 w 86415382"/>
              <a:gd name="connsiteY1" fmla="*/ 0 h 183005"/>
              <a:gd name="connsiteX2" fmla="*/ 86415382 w 86415382"/>
              <a:gd name="connsiteY2" fmla="*/ 181642 h 183005"/>
              <a:gd name="connsiteX3" fmla="*/ 0 w 86415382"/>
              <a:gd name="connsiteY3" fmla="*/ 183005 h 183005"/>
              <a:gd name="connsiteX4" fmla="*/ 0 w 86415382"/>
              <a:gd name="connsiteY4" fmla="*/ 125 h 183005"/>
              <a:gd name="connsiteX0" fmla="*/ 0 w 89391251"/>
              <a:gd name="connsiteY0" fmla="*/ 125 h 183117"/>
              <a:gd name="connsiteX1" fmla="*/ 20493773 w 89391251"/>
              <a:gd name="connsiteY1" fmla="*/ 0 h 183117"/>
              <a:gd name="connsiteX2" fmla="*/ 89391251 w 89391251"/>
              <a:gd name="connsiteY2" fmla="*/ 183117 h 183117"/>
              <a:gd name="connsiteX3" fmla="*/ 0 w 89391251"/>
              <a:gd name="connsiteY3" fmla="*/ 183005 h 183117"/>
              <a:gd name="connsiteX4" fmla="*/ 0 w 89391251"/>
              <a:gd name="connsiteY4" fmla="*/ 125 h 183117"/>
              <a:gd name="connsiteX0" fmla="*/ 0 w 87867026"/>
              <a:gd name="connsiteY0" fmla="*/ 125 h 183005"/>
              <a:gd name="connsiteX1" fmla="*/ 20493773 w 87867026"/>
              <a:gd name="connsiteY1" fmla="*/ 0 h 183005"/>
              <a:gd name="connsiteX2" fmla="*/ 87867026 w 87867026"/>
              <a:gd name="connsiteY2" fmla="*/ 182232 h 183005"/>
              <a:gd name="connsiteX3" fmla="*/ 0 w 87867026"/>
              <a:gd name="connsiteY3" fmla="*/ 183005 h 183005"/>
              <a:gd name="connsiteX4" fmla="*/ 0 w 87867026"/>
              <a:gd name="connsiteY4" fmla="*/ 125 h 183005"/>
              <a:gd name="connsiteX0" fmla="*/ 0 w 89391251"/>
              <a:gd name="connsiteY0" fmla="*/ 125 h 183019"/>
              <a:gd name="connsiteX1" fmla="*/ 20493773 w 89391251"/>
              <a:gd name="connsiteY1" fmla="*/ 0 h 183019"/>
              <a:gd name="connsiteX2" fmla="*/ 89391251 w 89391251"/>
              <a:gd name="connsiteY2" fmla="*/ 183019 h 183019"/>
              <a:gd name="connsiteX3" fmla="*/ 0 w 89391251"/>
              <a:gd name="connsiteY3" fmla="*/ 183005 h 183019"/>
              <a:gd name="connsiteX4" fmla="*/ 0 w 89391251"/>
              <a:gd name="connsiteY4" fmla="*/ 125 h 183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91251" h="183019">
                <a:moveTo>
                  <a:pt x="0" y="125"/>
                </a:moveTo>
                <a:lnTo>
                  <a:pt x="20493773" y="0"/>
                </a:lnTo>
                <a:lnTo>
                  <a:pt x="89391251" y="183019"/>
                </a:lnTo>
                <a:lnTo>
                  <a:pt x="0" y="183005"/>
                </a:lnTo>
                <a:lnTo>
                  <a:pt x="0" y="125"/>
                </a:lnTo>
                <a:close/>
              </a:path>
            </a:pathLst>
          </a:cu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84746" y="6129357"/>
            <a:ext cx="646903" cy="501631"/>
          </a:xfrm>
          <a:prstGeom prst="rect">
            <a:avLst/>
          </a:prstGeom>
        </p:spPr>
      </p:pic>
    </p:spTree>
    <p:extLst>
      <p:ext uri="{BB962C8B-B14F-4D97-AF65-F5344CB8AC3E}">
        <p14:creationId xmlns:p14="http://schemas.microsoft.com/office/powerpoint/2010/main" val="34085902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2802" y="323850"/>
            <a:ext cx="4010039" cy="1162050"/>
          </a:xfrm>
        </p:spPr>
        <p:txBody>
          <a:bodyPr anchor="t" anchorCtr="0">
            <a:normAutofit/>
          </a:bodyPr>
          <a:lstStyle>
            <a:lvl1pPr algn="l">
              <a:defRPr sz="1999" b="1"/>
            </a:lvl1pPr>
          </a:lstStyle>
          <a:p>
            <a:r>
              <a:rPr lang="en-US"/>
              <a:t>Click to edit Master title style</a:t>
            </a:r>
            <a:endParaRPr lang="en-US" dirty="0"/>
          </a:p>
        </p:txBody>
      </p:sp>
      <p:sp>
        <p:nvSpPr>
          <p:cNvPr id="4" name="Text Placeholder 3"/>
          <p:cNvSpPr>
            <a:spLocks noGrp="1"/>
          </p:cNvSpPr>
          <p:nvPr>
            <p:ph type="body" sz="half" idx="2"/>
          </p:nvPr>
        </p:nvSpPr>
        <p:spPr>
          <a:xfrm>
            <a:off x="312802" y="1530351"/>
            <a:ext cx="4010039" cy="4467226"/>
          </a:xfrm>
        </p:spPr>
        <p:txBody>
          <a:bodyPr>
            <a:normAutofit/>
          </a:bodyPr>
          <a:lstStyle>
            <a:lvl1pPr marL="0" indent="0">
              <a:buNone/>
              <a:defRPr sz="1400"/>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a:t>Edit Master text styles</a:t>
            </a:r>
          </a:p>
        </p:txBody>
      </p:sp>
      <p:sp>
        <p:nvSpPr>
          <p:cNvPr id="6" name="Footer Placeholder 5"/>
          <p:cNvSpPr>
            <a:spLocks noGrp="1"/>
          </p:cNvSpPr>
          <p:nvPr>
            <p:ph type="ftr" sz="quarter" idx="11"/>
          </p:nvPr>
        </p:nvSpPr>
        <p:spPr/>
        <p:txBody>
          <a:bodyPr>
            <a:normAutofit/>
          </a:bodyPr>
          <a:lstStyle/>
          <a:p>
            <a:endParaRPr lang="en-US"/>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8" name="Content Placeholder 2"/>
          <p:cNvSpPr>
            <a:spLocks noGrp="1"/>
          </p:cNvSpPr>
          <p:nvPr>
            <p:ph idx="14"/>
          </p:nvPr>
        </p:nvSpPr>
        <p:spPr>
          <a:xfrm>
            <a:off x="4496545" y="323850"/>
            <a:ext cx="7482730" cy="5673726"/>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26353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312802" y="5274399"/>
            <a:ext cx="11667744" cy="723183"/>
          </a:xfrm>
        </p:spPr>
        <p:txBody>
          <a:bodyPr/>
          <a:lstStyle>
            <a:lvl1pPr marL="0" indent="0">
              <a:buNone/>
              <a:defRPr sz="1400"/>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a:t>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9" name="Content Placeholder 2"/>
          <p:cNvSpPr>
            <a:spLocks noGrp="1"/>
          </p:cNvSpPr>
          <p:nvPr>
            <p:ph idx="1"/>
          </p:nvPr>
        </p:nvSpPr>
        <p:spPr>
          <a:xfrm>
            <a:off x="312801" y="1274833"/>
            <a:ext cx="11667744" cy="390024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3"/>
          <p:cNvSpPr>
            <a:spLocks noGrp="1"/>
          </p:cNvSpPr>
          <p:nvPr>
            <p:ph type="title"/>
          </p:nvPr>
        </p:nvSpPr>
        <p:spPr>
          <a:xfrm>
            <a:off x="312801" y="323848"/>
            <a:ext cx="11667744"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9764055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Divider Slide w/ Large Photo">
    <p:spTree>
      <p:nvGrpSpPr>
        <p:cNvPr id="1" name=""/>
        <p:cNvGrpSpPr/>
        <p:nvPr/>
      </p:nvGrpSpPr>
      <p:grpSpPr>
        <a:xfrm>
          <a:off x="0" y="0"/>
          <a:ext cx="0" cy="0"/>
          <a:chOff x="0" y="0"/>
          <a:chExt cx="0" cy="0"/>
        </a:xfrm>
      </p:grpSpPr>
      <p:sp>
        <p:nvSpPr>
          <p:cNvPr id="18" name="Picture Placeholder 15">
            <a:extLst>
              <a:ext uri="{FF2B5EF4-FFF2-40B4-BE49-F238E27FC236}">
                <a16:creationId xmlns:a16="http://schemas.microsoft.com/office/drawing/2014/main" id="{BF9A1C9A-F66A-4F53-BCBE-1225293CDD7E}"/>
              </a:ext>
            </a:extLst>
          </p:cNvPr>
          <p:cNvSpPr>
            <a:spLocks noGrp="1"/>
          </p:cNvSpPr>
          <p:nvPr>
            <p:ph type="pic" sz="quarter" idx="11" hasCustomPrompt="1"/>
          </p:nvPr>
        </p:nvSpPr>
        <p:spPr>
          <a:xfrm>
            <a:off x="3275749" y="0"/>
            <a:ext cx="8913077" cy="6858000"/>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grpSp>
        <p:nvGrpSpPr>
          <p:cNvPr id="11" name="Group 10">
            <a:extLst>
              <a:ext uri="{FF2B5EF4-FFF2-40B4-BE49-F238E27FC236}">
                <a16:creationId xmlns:a16="http://schemas.microsoft.com/office/drawing/2014/main" id="{8ADF90EB-CB6E-41AF-8D0A-2F62955DD4F4}"/>
              </a:ext>
            </a:extLst>
          </p:cNvPr>
          <p:cNvGrpSpPr/>
          <p:nvPr userDrawn="1"/>
        </p:nvGrpSpPr>
        <p:grpSpPr>
          <a:xfrm>
            <a:off x="0" y="-1"/>
            <a:ext cx="6770512" cy="6858002"/>
            <a:chOff x="0" y="-1"/>
            <a:chExt cx="6772276" cy="6858001"/>
          </a:xfrm>
        </p:grpSpPr>
        <p:grpSp>
          <p:nvGrpSpPr>
            <p:cNvPr id="23" name="Group 22">
              <a:extLst>
                <a:ext uri="{FF2B5EF4-FFF2-40B4-BE49-F238E27FC236}">
                  <a16:creationId xmlns:a16="http://schemas.microsoft.com/office/drawing/2014/main" id="{6FCBAA65-0333-4381-96C2-CF9183ADE7B5}"/>
                </a:ext>
              </a:extLst>
            </p:cNvPr>
            <p:cNvGrpSpPr/>
            <p:nvPr userDrawn="1"/>
          </p:nvGrpSpPr>
          <p:grpSpPr>
            <a:xfrm>
              <a:off x="312883" y="0"/>
              <a:ext cx="6459393" cy="6858000"/>
              <a:chOff x="1332057" y="-1"/>
              <a:chExt cx="6459393" cy="6858000"/>
            </a:xfrm>
            <a:solidFill>
              <a:schemeClr val="accent2"/>
            </a:solidFill>
          </p:grpSpPr>
          <p:sp>
            <p:nvSpPr>
              <p:cNvPr id="24" name="Right Triangle 23">
                <a:extLst>
                  <a:ext uri="{FF2B5EF4-FFF2-40B4-BE49-F238E27FC236}">
                    <a16:creationId xmlns:a16="http://schemas.microsoft.com/office/drawing/2014/main" id="{F6CCE0B0-6310-4670-B6E2-D142F66F4324}"/>
                  </a:ext>
                </a:extLst>
              </p:cNvPr>
              <p:cNvSpPr/>
              <p:nvPr/>
            </p:nvSpPr>
            <p:spPr>
              <a:xfrm flipV="1">
                <a:off x="4295775" y="-1"/>
                <a:ext cx="3495675" cy="6858000"/>
              </a:xfrm>
              <a:prstGeom prst="r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8"/>
              </a:p>
            </p:txBody>
          </p:sp>
          <p:sp>
            <p:nvSpPr>
              <p:cNvPr id="25" name="Rectangle 24">
                <a:extLst>
                  <a:ext uri="{FF2B5EF4-FFF2-40B4-BE49-F238E27FC236}">
                    <a16:creationId xmlns:a16="http://schemas.microsoft.com/office/drawing/2014/main" id="{B65A38C7-E177-4D03-8983-B07BED104470}"/>
                  </a:ext>
                </a:extLst>
              </p:cNvPr>
              <p:cNvSpPr/>
              <p:nvPr/>
            </p:nvSpPr>
            <p:spPr>
              <a:xfrm>
                <a:off x="1332057" y="0"/>
                <a:ext cx="2963718" cy="685799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6926"/>
                <a:endParaRPr lang="en-US" sz="1797">
                  <a:solidFill>
                    <a:prstClr val="white"/>
                  </a:solidFill>
                  <a:latin typeface="Arial" panose="020B0604020202020204"/>
                </a:endParaRPr>
              </a:p>
            </p:txBody>
          </p:sp>
        </p:grpSp>
        <p:grpSp>
          <p:nvGrpSpPr>
            <p:cNvPr id="20" name="Group 19">
              <a:extLst>
                <a:ext uri="{FF2B5EF4-FFF2-40B4-BE49-F238E27FC236}">
                  <a16:creationId xmlns:a16="http://schemas.microsoft.com/office/drawing/2014/main" id="{9AB134FF-C4C1-495F-B87D-8D572E727470}"/>
                </a:ext>
              </a:extLst>
            </p:cNvPr>
            <p:cNvGrpSpPr/>
            <p:nvPr userDrawn="1"/>
          </p:nvGrpSpPr>
          <p:grpSpPr>
            <a:xfrm>
              <a:off x="0" y="-1"/>
              <a:ext cx="6459393" cy="6858000"/>
              <a:chOff x="1332057" y="-1"/>
              <a:chExt cx="6459393" cy="6858000"/>
            </a:xfrm>
          </p:grpSpPr>
          <p:sp>
            <p:nvSpPr>
              <p:cNvPr id="21" name="Right Triangle 20">
                <a:extLst>
                  <a:ext uri="{FF2B5EF4-FFF2-40B4-BE49-F238E27FC236}">
                    <a16:creationId xmlns:a16="http://schemas.microsoft.com/office/drawing/2014/main" id="{3573119E-A65F-407F-BA27-6C32D71E69BF}"/>
                  </a:ext>
                </a:extLst>
              </p:cNvPr>
              <p:cNvSpPr/>
              <p:nvPr/>
            </p:nvSpPr>
            <p:spPr>
              <a:xfrm flipV="1">
                <a:off x="4295775" y="-1"/>
                <a:ext cx="3495675" cy="6858000"/>
              </a:xfrm>
              <a:prstGeom prst="r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8"/>
              </a:p>
            </p:txBody>
          </p:sp>
          <p:sp>
            <p:nvSpPr>
              <p:cNvPr id="22" name="Rectangle 21">
                <a:extLst>
                  <a:ext uri="{FF2B5EF4-FFF2-40B4-BE49-F238E27FC236}">
                    <a16:creationId xmlns:a16="http://schemas.microsoft.com/office/drawing/2014/main" id="{E19F1032-AD6E-418E-BAFC-3DF025AA81EA}"/>
                  </a:ext>
                </a:extLst>
              </p:cNvPr>
              <p:cNvSpPr/>
              <p:nvPr/>
            </p:nvSpPr>
            <p:spPr>
              <a:xfrm>
                <a:off x="1332057" y="0"/>
                <a:ext cx="2963718" cy="685799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6926"/>
                <a:endParaRPr lang="en-US" sz="1797">
                  <a:solidFill>
                    <a:prstClr val="white"/>
                  </a:solidFill>
                  <a:latin typeface="Arial" panose="020B0604020202020204"/>
                </a:endParaRPr>
              </a:p>
            </p:txBody>
          </p:sp>
        </p:grpSp>
      </p:grpSp>
      <p:sp>
        <p:nvSpPr>
          <p:cNvPr id="19" name="Right Triangle 18">
            <a:extLst>
              <a:ext uri="{FF2B5EF4-FFF2-40B4-BE49-F238E27FC236}">
                <a16:creationId xmlns:a16="http://schemas.microsoft.com/office/drawing/2014/main" id="{184934F2-4174-47B7-818E-4B5B075E89B5}"/>
              </a:ext>
            </a:extLst>
          </p:cNvPr>
          <p:cNvSpPr/>
          <p:nvPr userDrawn="1"/>
        </p:nvSpPr>
        <p:spPr>
          <a:xfrm rot="10800000" flipV="1">
            <a:off x="10591911" y="3724277"/>
            <a:ext cx="1596913" cy="3133725"/>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8" dirty="0"/>
          </a:p>
        </p:txBody>
      </p:sp>
      <p:sp>
        <p:nvSpPr>
          <p:cNvPr id="2" name="Title 1"/>
          <p:cNvSpPr>
            <a:spLocks noGrp="1"/>
          </p:cNvSpPr>
          <p:nvPr>
            <p:ph type="ctrTitle"/>
          </p:nvPr>
        </p:nvSpPr>
        <p:spPr bwMode="white">
          <a:xfrm>
            <a:off x="617522" y="609601"/>
            <a:ext cx="4399646" cy="1382060"/>
          </a:xfrm>
        </p:spPr>
        <p:txBody>
          <a:bodyPr anchor="b">
            <a:normAutofit/>
          </a:bodyPr>
          <a:lstStyle>
            <a:lvl1pPr>
              <a:lnSpc>
                <a:spcPct val="90000"/>
              </a:lnSpc>
              <a:defRPr sz="3999">
                <a:solidFill>
                  <a:schemeClr val="bg1"/>
                </a:solidFill>
              </a:defRPr>
            </a:lvl1pPr>
          </a:lstStyle>
          <a:p>
            <a:r>
              <a:rPr lang="en-US" dirty="0"/>
              <a:t>Click to edit Master title style</a:t>
            </a:r>
          </a:p>
        </p:txBody>
      </p:sp>
      <p:sp>
        <p:nvSpPr>
          <p:cNvPr id="3" name="Subtitle 2"/>
          <p:cNvSpPr>
            <a:spLocks noGrp="1"/>
          </p:cNvSpPr>
          <p:nvPr>
            <p:ph type="subTitle" idx="1"/>
          </p:nvPr>
        </p:nvSpPr>
        <p:spPr bwMode="white">
          <a:xfrm>
            <a:off x="617522" y="2059398"/>
            <a:ext cx="4399646" cy="640767"/>
          </a:xfrm>
        </p:spPr>
        <p:txBody>
          <a:bodyPr>
            <a:normAutofit/>
          </a:bodyPr>
          <a:lstStyle>
            <a:lvl1pPr marL="0" indent="0" algn="l">
              <a:buNone/>
              <a:defRPr sz="1998">
                <a:solidFill>
                  <a:schemeClr val="bg1"/>
                </a:solidFill>
              </a:defRPr>
            </a:lvl1pPr>
            <a:lvl2pPr marL="456926" indent="0" algn="ctr">
              <a:buNone/>
              <a:defRPr>
                <a:solidFill>
                  <a:schemeClr val="tx1">
                    <a:tint val="75000"/>
                  </a:schemeClr>
                </a:solidFill>
              </a:defRPr>
            </a:lvl2pPr>
            <a:lvl3pPr marL="913852" indent="0" algn="ctr">
              <a:buNone/>
              <a:defRPr>
                <a:solidFill>
                  <a:schemeClr val="tx1">
                    <a:tint val="75000"/>
                  </a:schemeClr>
                </a:solidFill>
              </a:defRPr>
            </a:lvl3pPr>
            <a:lvl4pPr marL="1370778" indent="0" algn="ctr">
              <a:buNone/>
              <a:defRPr>
                <a:solidFill>
                  <a:schemeClr val="tx1">
                    <a:tint val="75000"/>
                  </a:schemeClr>
                </a:solidFill>
              </a:defRPr>
            </a:lvl4pPr>
            <a:lvl5pPr marL="1827703" indent="0" algn="ctr">
              <a:buNone/>
              <a:defRPr>
                <a:solidFill>
                  <a:schemeClr val="tx1">
                    <a:tint val="75000"/>
                  </a:schemeClr>
                </a:solidFill>
              </a:defRPr>
            </a:lvl5pPr>
            <a:lvl6pPr marL="2284628" indent="0" algn="ctr">
              <a:buNone/>
              <a:defRPr>
                <a:solidFill>
                  <a:schemeClr val="tx1">
                    <a:tint val="75000"/>
                  </a:schemeClr>
                </a:solidFill>
              </a:defRPr>
            </a:lvl6pPr>
            <a:lvl7pPr marL="2741554" indent="0" algn="ctr">
              <a:buNone/>
              <a:defRPr>
                <a:solidFill>
                  <a:schemeClr val="tx1">
                    <a:tint val="75000"/>
                  </a:schemeClr>
                </a:solidFill>
              </a:defRPr>
            </a:lvl7pPr>
            <a:lvl8pPr marL="3198480" indent="0" algn="ctr">
              <a:buNone/>
              <a:defRPr>
                <a:solidFill>
                  <a:schemeClr val="tx1">
                    <a:tint val="75000"/>
                  </a:schemeClr>
                </a:solidFill>
              </a:defRPr>
            </a:lvl8pPr>
            <a:lvl9pPr marL="3655406" indent="0" algn="ctr">
              <a:buNone/>
              <a:defRPr>
                <a:solidFill>
                  <a:schemeClr val="tx1">
                    <a:tint val="75000"/>
                  </a:schemeClr>
                </a:solidFill>
              </a:defRPr>
            </a:lvl9pPr>
          </a:lstStyle>
          <a:p>
            <a:r>
              <a:rPr lang="en-US"/>
              <a:t>Click to edit Master subtitle style</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748" y="6171893"/>
            <a:ext cx="646903" cy="501631"/>
          </a:xfrm>
          <a:prstGeom prst="rect">
            <a:avLst/>
          </a:prstGeom>
        </p:spPr>
      </p:pic>
    </p:spTree>
    <p:extLst>
      <p:ext uri="{BB962C8B-B14F-4D97-AF65-F5344CB8AC3E}">
        <p14:creationId xmlns:p14="http://schemas.microsoft.com/office/powerpoint/2010/main" val="21038973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p:txBody>
          <a:bodyPr/>
          <a:lstStyle>
            <a:lvl1pPr>
              <a:defRPr>
                <a:solidFill>
                  <a:srgbClr val="666666"/>
                </a:solidFill>
              </a:defRPr>
            </a:lvl1pPr>
            <a:lvl2pPr>
              <a:defRPr>
                <a:solidFill>
                  <a:srgbClr val="666666"/>
                </a:solidFill>
              </a:defRPr>
            </a:lvl2pPr>
            <a:lvl3pPr>
              <a:defRPr>
                <a:solidFill>
                  <a:srgbClr val="666666"/>
                </a:solidFill>
              </a:defRPr>
            </a:lvl3pPr>
            <a:lvl4pPr>
              <a:defRPr>
                <a:solidFill>
                  <a:srgbClr val="666666"/>
                </a:solidFill>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Tree>
    <p:extLst>
      <p:ext uri="{BB962C8B-B14F-4D97-AF65-F5344CB8AC3E}">
        <p14:creationId xmlns:p14="http://schemas.microsoft.com/office/powerpoint/2010/main" val="67580647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2" name="Rectangle 31"/>
          <p:cNvSpPr/>
          <p:nvPr userDrawn="1"/>
        </p:nvSpPr>
        <p:spPr>
          <a:xfrm>
            <a:off x="2972444" y="5615175"/>
            <a:ext cx="7846262"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31" name="Rectangle 30"/>
          <p:cNvSpPr/>
          <p:nvPr userDrawn="1"/>
        </p:nvSpPr>
        <p:spPr>
          <a:xfrm>
            <a:off x="2972445" y="5258525"/>
            <a:ext cx="7846262" cy="308678"/>
          </a:xfrm>
          <a:prstGeom prst="rect">
            <a:avLst/>
          </a:prstGeom>
          <a:solidFill>
            <a:srgbClr val="0D649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6" name="Picture Placeholder 5"/>
          <p:cNvSpPr>
            <a:spLocks noGrp="1"/>
          </p:cNvSpPr>
          <p:nvPr>
            <p:ph type="pic" sz="quarter" idx="13" hasCustomPrompt="1"/>
          </p:nvPr>
        </p:nvSpPr>
        <p:spPr>
          <a:xfrm>
            <a:off x="4008449" y="1849120"/>
            <a:ext cx="2953512" cy="3200400"/>
          </a:xfrm>
          <a:solidFill>
            <a:schemeClr val="bg2">
              <a:lumMod val="75000"/>
            </a:schemeClr>
          </a:solidFill>
        </p:spPr>
        <p:txBody>
          <a:bodyPr/>
          <a:lstStyle/>
          <a:p>
            <a:r>
              <a:rPr lang="en-US" dirty="0"/>
              <a:t> </a:t>
            </a:r>
          </a:p>
        </p:txBody>
      </p:sp>
      <p:sp>
        <p:nvSpPr>
          <p:cNvPr id="9" name="Picture Placeholder 5"/>
          <p:cNvSpPr>
            <a:spLocks noGrp="1"/>
          </p:cNvSpPr>
          <p:nvPr>
            <p:ph type="pic" sz="quarter" idx="14"/>
          </p:nvPr>
        </p:nvSpPr>
        <p:spPr>
          <a:xfrm>
            <a:off x="7865194" y="1849120"/>
            <a:ext cx="2953512" cy="3200400"/>
          </a:xfrm>
          <a:solidFill>
            <a:schemeClr val="bg2">
              <a:lumMod val="75000"/>
            </a:schemeClr>
          </a:solidFill>
        </p:spPr>
        <p:txBody>
          <a:bodyPr/>
          <a:lstStyle/>
          <a:p>
            <a:endParaRPr lang="en-US" dirty="0"/>
          </a:p>
        </p:txBody>
      </p:sp>
      <p:cxnSp>
        <p:nvCxnSpPr>
          <p:cNvPr id="16" name="Straight Connector 15"/>
          <p:cNvCxnSpPr/>
          <p:nvPr userDrawn="1"/>
        </p:nvCxnSpPr>
        <p:spPr>
          <a:xfrm>
            <a:off x="4008449" y="1753616"/>
            <a:ext cx="2957513"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a:off x="7865194" y="1753616"/>
            <a:ext cx="2957513"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18" name="Text Placeholder 10"/>
          <p:cNvSpPr>
            <a:spLocks noGrp="1"/>
          </p:cNvSpPr>
          <p:nvPr>
            <p:ph type="body" sz="quarter" idx="17"/>
          </p:nvPr>
        </p:nvSpPr>
        <p:spPr>
          <a:xfrm>
            <a:off x="4008449" y="5309423"/>
            <a:ext cx="2957513"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1" name="Text Placeholder 10"/>
          <p:cNvSpPr>
            <a:spLocks noGrp="1"/>
          </p:cNvSpPr>
          <p:nvPr>
            <p:ph type="body" sz="quarter" idx="19"/>
          </p:nvPr>
        </p:nvSpPr>
        <p:spPr>
          <a:xfrm>
            <a:off x="4008449" y="5666073"/>
            <a:ext cx="2957513"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3" name="Text Placeholder 10"/>
          <p:cNvSpPr>
            <a:spLocks noGrp="1"/>
          </p:cNvSpPr>
          <p:nvPr>
            <p:ph type="body" sz="quarter" idx="20"/>
          </p:nvPr>
        </p:nvSpPr>
        <p:spPr>
          <a:xfrm>
            <a:off x="7865194" y="5309423"/>
            <a:ext cx="2957513"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4" name="Text Placeholder 10"/>
          <p:cNvSpPr>
            <a:spLocks noGrp="1"/>
          </p:cNvSpPr>
          <p:nvPr>
            <p:ph type="body" sz="quarter" idx="21"/>
          </p:nvPr>
        </p:nvSpPr>
        <p:spPr>
          <a:xfrm>
            <a:off x="7865194" y="5666073"/>
            <a:ext cx="2957513"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5" name="TextBox 24"/>
          <p:cNvSpPr txBox="1"/>
          <p:nvPr userDrawn="1"/>
        </p:nvSpPr>
        <p:spPr>
          <a:xfrm>
            <a:off x="3180102" y="5305142"/>
            <a:ext cx="786760" cy="215444"/>
          </a:xfrm>
          <a:prstGeom prst="rect">
            <a:avLst/>
          </a:prstGeom>
          <a:noFill/>
        </p:spPr>
        <p:txBody>
          <a:bodyPr wrap="square" lIns="0" tIns="0" rIns="0" bIns="0" rtlCol="0">
            <a:spAutoFit/>
          </a:bodyPr>
          <a:lstStyle/>
          <a:p>
            <a:pPr algn="r"/>
            <a:r>
              <a:rPr lang="en-US" sz="1400" dirty="0">
                <a:solidFill>
                  <a:schemeClr val="bg1"/>
                </a:solidFill>
              </a:rPr>
              <a:t>DFT:</a:t>
            </a:r>
          </a:p>
        </p:txBody>
      </p:sp>
      <p:sp>
        <p:nvSpPr>
          <p:cNvPr id="26" name="TextBox 25"/>
          <p:cNvSpPr txBox="1"/>
          <p:nvPr userDrawn="1"/>
        </p:nvSpPr>
        <p:spPr>
          <a:xfrm>
            <a:off x="2828028" y="5661792"/>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
        <p:nvSpPr>
          <p:cNvPr id="27" name="Text Placeholder 10"/>
          <p:cNvSpPr>
            <a:spLocks noGrp="1"/>
          </p:cNvSpPr>
          <p:nvPr>
            <p:ph type="body" sz="quarter" idx="15"/>
          </p:nvPr>
        </p:nvSpPr>
        <p:spPr>
          <a:xfrm>
            <a:off x="4130526" y="1284790"/>
            <a:ext cx="271335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8" name="Text Placeholder 10"/>
          <p:cNvSpPr>
            <a:spLocks noGrp="1"/>
          </p:cNvSpPr>
          <p:nvPr>
            <p:ph type="body" sz="quarter" idx="28"/>
          </p:nvPr>
        </p:nvSpPr>
        <p:spPr>
          <a:xfrm>
            <a:off x="4130526" y="1538091"/>
            <a:ext cx="2713358"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9" name="Text Placeholder 10"/>
          <p:cNvSpPr>
            <a:spLocks noGrp="1"/>
          </p:cNvSpPr>
          <p:nvPr>
            <p:ph type="body" sz="quarter" idx="29"/>
          </p:nvPr>
        </p:nvSpPr>
        <p:spPr>
          <a:xfrm>
            <a:off x="7987271" y="1284790"/>
            <a:ext cx="271335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0" name="Text Placeholder 10"/>
          <p:cNvSpPr>
            <a:spLocks noGrp="1"/>
          </p:cNvSpPr>
          <p:nvPr>
            <p:ph type="body" sz="quarter" idx="30"/>
          </p:nvPr>
        </p:nvSpPr>
        <p:spPr>
          <a:xfrm>
            <a:off x="7987271" y="1538091"/>
            <a:ext cx="2713358"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Tree>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9" name="Picture Placeholder 5"/>
          <p:cNvSpPr>
            <a:spLocks noGrp="1"/>
          </p:cNvSpPr>
          <p:nvPr>
            <p:ph type="pic" sz="quarter" idx="14"/>
          </p:nvPr>
        </p:nvSpPr>
        <p:spPr>
          <a:xfrm>
            <a:off x="7865194" y="1849120"/>
            <a:ext cx="2953512" cy="3200400"/>
          </a:xfrm>
          <a:solidFill>
            <a:schemeClr val="bg2">
              <a:lumMod val="75000"/>
            </a:schemeClr>
          </a:solidFill>
        </p:spPr>
        <p:txBody>
          <a:bodyPr/>
          <a:lstStyle/>
          <a:p>
            <a:endParaRPr lang="en-US" dirty="0"/>
          </a:p>
        </p:txBody>
      </p:sp>
      <p:cxnSp>
        <p:nvCxnSpPr>
          <p:cNvPr id="17" name="Straight Connector 16"/>
          <p:cNvCxnSpPr/>
          <p:nvPr userDrawn="1"/>
        </p:nvCxnSpPr>
        <p:spPr>
          <a:xfrm>
            <a:off x="7865194" y="1753616"/>
            <a:ext cx="2957513"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29" name="Text Placeholder 10"/>
          <p:cNvSpPr>
            <a:spLocks noGrp="1"/>
          </p:cNvSpPr>
          <p:nvPr>
            <p:ph type="body" sz="quarter" idx="29"/>
          </p:nvPr>
        </p:nvSpPr>
        <p:spPr>
          <a:xfrm>
            <a:off x="7987271" y="1284790"/>
            <a:ext cx="271335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0" name="Text Placeholder 10"/>
          <p:cNvSpPr>
            <a:spLocks noGrp="1"/>
          </p:cNvSpPr>
          <p:nvPr>
            <p:ph type="body" sz="quarter" idx="30"/>
          </p:nvPr>
        </p:nvSpPr>
        <p:spPr>
          <a:xfrm>
            <a:off x="7987271" y="1538091"/>
            <a:ext cx="2713358"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22" name="Rectangle 21"/>
          <p:cNvSpPr/>
          <p:nvPr userDrawn="1"/>
        </p:nvSpPr>
        <p:spPr>
          <a:xfrm>
            <a:off x="2972444" y="5227717"/>
            <a:ext cx="7846262"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33" name="Text Placeholder 10"/>
          <p:cNvSpPr>
            <a:spLocks noGrp="1"/>
          </p:cNvSpPr>
          <p:nvPr>
            <p:ph type="body" sz="quarter" idx="19"/>
          </p:nvPr>
        </p:nvSpPr>
        <p:spPr>
          <a:xfrm>
            <a:off x="4008449" y="5270377"/>
            <a:ext cx="2957513"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5" name="Text Placeholder 10"/>
          <p:cNvSpPr>
            <a:spLocks noGrp="1"/>
          </p:cNvSpPr>
          <p:nvPr>
            <p:ph type="body" sz="quarter" idx="21"/>
          </p:nvPr>
        </p:nvSpPr>
        <p:spPr>
          <a:xfrm>
            <a:off x="7865194" y="5270377"/>
            <a:ext cx="2957513"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7" name="Picture Placeholder 5"/>
          <p:cNvSpPr>
            <a:spLocks noGrp="1"/>
          </p:cNvSpPr>
          <p:nvPr>
            <p:ph type="pic" sz="quarter" idx="13" hasCustomPrompt="1"/>
          </p:nvPr>
        </p:nvSpPr>
        <p:spPr>
          <a:xfrm>
            <a:off x="4008449" y="1849120"/>
            <a:ext cx="2953512" cy="3200400"/>
          </a:xfrm>
          <a:solidFill>
            <a:schemeClr val="bg2">
              <a:lumMod val="75000"/>
            </a:schemeClr>
          </a:solidFill>
        </p:spPr>
        <p:txBody>
          <a:bodyPr/>
          <a:lstStyle/>
          <a:p>
            <a:r>
              <a:rPr lang="en-US" dirty="0"/>
              <a:t> </a:t>
            </a:r>
          </a:p>
        </p:txBody>
      </p:sp>
      <p:cxnSp>
        <p:nvCxnSpPr>
          <p:cNvPr id="38" name="Straight Connector 37"/>
          <p:cNvCxnSpPr/>
          <p:nvPr userDrawn="1"/>
        </p:nvCxnSpPr>
        <p:spPr>
          <a:xfrm>
            <a:off x="4008449" y="1753616"/>
            <a:ext cx="2957513"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9" name="Text Placeholder 10"/>
          <p:cNvSpPr>
            <a:spLocks noGrp="1"/>
          </p:cNvSpPr>
          <p:nvPr>
            <p:ph type="body" sz="quarter" idx="15"/>
          </p:nvPr>
        </p:nvSpPr>
        <p:spPr>
          <a:xfrm>
            <a:off x="4130526" y="1284790"/>
            <a:ext cx="271335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40" name="Text Placeholder 10"/>
          <p:cNvSpPr>
            <a:spLocks noGrp="1"/>
          </p:cNvSpPr>
          <p:nvPr>
            <p:ph type="body" sz="quarter" idx="28"/>
          </p:nvPr>
        </p:nvSpPr>
        <p:spPr>
          <a:xfrm>
            <a:off x="4130526" y="1538091"/>
            <a:ext cx="2713358"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41" name="TextBox 40"/>
          <p:cNvSpPr txBox="1"/>
          <p:nvPr userDrawn="1"/>
        </p:nvSpPr>
        <p:spPr>
          <a:xfrm>
            <a:off x="2828028" y="5276256"/>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Tree>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6" name="Picture Placeholder 5"/>
          <p:cNvSpPr>
            <a:spLocks noGrp="1"/>
          </p:cNvSpPr>
          <p:nvPr>
            <p:ph type="pic" sz="quarter" idx="13"/>
          </p:nvPr>
        </p:nvSpPr>
        <p:spPr>
          <a:xfrm>
            <a:off x="4048445" y="1849120"/>
            <a:ext cx="2408554" cy="3204229"/>
          </a:xfrm>
          <a:solidFill>
            <a:schemeClr val="bg2">
              <a:lumMod val="75000"/>
            </a:schemeClr>
          </a:solidFill>
        </p:spPr>
        <p:txBody>
          <a:bodyPr/>
          <a:lstStyle/>
          <a:p>
            <a:endParaRPr lang="en-US" dirty="0"/>
          </a:p>
        </p:txBody>
      </p:sp>
      <p:sp>
        <p:nvSpPr>
          <p:cNvPr id="11" name="Text Placeholder 10"/>
          <p:cNvSpPr>
            <a:spLocks noGrp="1"/>
          </p:cNvSpPr>
          <p:nvPr>
            <p:ph type="body" sz="quarter" idx="15"/>
          </p:nvPr>
        </p:nvSpPr>
        <p:spPr>
          <a:xfrm>
            <a:off x="3896043" y="1284790"/>
            <a:ext cx="271335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16" name="Straight Connector 15"/>
          <p:cNvCxnSpPr/>
          <p:nvPr userDrawn="1"/>
        </p:nvCxnSpPr>
        <p:spPr>
          <a:xfrm>
            <a:off x="4048445" y="1753616"/>
            <a:ext cx="240855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20" name="Picture Placeholder 5"/>
          <p:cNvSpPr>
            <a:spLocks noGrp="1"/>
          </p:cNvSpPr>
          <p:nvPr>
            <p:ph type="pic" sz="quarter" idx="20"/>
          </p:nvPr>
        </p:nvSpPr>
        <p:spPr>
          <a:xfrm>
            <a:off x="6756084" y="1849120"/>
            <a:ext cx="2408554" cy="3204229"/>
          </a:xfrm>
          <a:solidFill>
            <a:schemeClr val="bg2">
              <a:lumMod val="75000"/>
            </a:schemeClr>
          </a:solidFill>
        </p:spPr>
        <p:txBody>
          <a:bodyPr/>
          <a:lstStyle/>
          <a:p>
            <a:endParaRPr lang="en-US" dirty="0"/>
          </a:p>
        </p:txBody>
      </p:sp>
      <p:sp>
        <p:nvSpPr>
          <p:cNvPr id="22" name="Text Placeholder 10"/>
          <p:cNvSpPr>
            <a:spLocks noGrp="1"/>
          </p:cNvSpPr>
          <p:nvPr>
            <p:ph type="body" sz="quarter" idx="21"/>
          </p:nvPr>
        </p:nvSpPr>
        <p:spPr>
          <a:xfrm>
            <a:off x="6598601" y="1284790"/>
            <a:ext cx="2723520"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27" name="Straight Connector 26"/>
          <p:cNvCxnSpPr/>
          <p:nvPr userDrawn="1"/>
        </p:nvCxnSpPr>
        <p:spPr>
          <a:xfrm>
            <a:off x="6756084" y="1753616"/>
            <a:ext cx="240855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0" name="Picture Placeholder 5"/>
          <p:cNvSpPr>
            <a:spLocks noGrp="1"/>
          </p:cNvSpPr>
          <p:nvPr>
            <p:ph type="pic" sz="quarter" idx="24"/>
          </p:nvPr>
        </p:nvSpPr>
        <p:spPr>
          <a:xfrm>
            <a:off x="9453565" y="1849120"/>
            <a:ext cx="2408554" cy="3204229"/>
          </a:xfrm>
          <a:solidFill>
            <a:schemeClr val="bg2">
              <a:lumMod val="75000"/>
            </a:schemeClr>
          </a:solidFill>
        </p:spPr>
        <p:txBody>
          <a:bodyPr/>
          <a:lstStyle/>
          <a:p>
            <a:endParaRPr lang="en-US" dirty="0"/>
          </a:p>
        </p:txBody>
      </p:sp>
      <p:sp>
        <p:nvSpPr>
          <p:cNvPr id="31" name="Text Placeholder 10"/>
          <p:cNvSpPr>
            <a:spLocks noGrp="1"/>
          </p:cNvSpPr>
          <p:nvPr>
            <p:ph type="body" sz="quarter" idx="25"/>
          </p:nvPr>
        </p:nvSpPr>
        <p:spPr>
          <a:xfrm>
            <a:off x="9270683" y="1284790"/>
            <a:ext cx="2774318"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32" name="Straight Connector 31"/>
          <p:cNvCxnSpPr/>
          <p:nvPr userDrawn="1"/>
        </p:nvCxnSpPr>
        <p:spPr>
          <a:xfrm>
            <a:off x="9453565" y="1753616"/>
            <a:ext cx="240855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5" name="Text Placeholder 10"/>
          <p:cNvSpPr>
            <a:spLocks noGrp="1"/>
          </p:cNvSpPr>
          <p:nvPr>
            <p:ph type="body" sz="quarter" idx="28"/>
          </p:nvPr>
        </p:nvSpPr>
        <p:spPr>
          <a:xfrm>
            <a:off x="3896043" y="1538091"/>
            <a:ext cx="2713358"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6" name="Text Placeholder 10"/>
          <p:cNvSpPr>
            <a:spLocks noGrp="1"/>
          </p:cNvSpPr>
          <p:nvPr>
            <p:ph type="body" sz="quarter" idx="29"/>
          </p:nvPr>
        </p:nvSpPr>
        <p:spPr>
          <a:xfrm>
            <a:off x="6598601" y="1538091"/>
            <a:ext cx="2723520"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7" name="Text Placeholder 10"/>
          <p:cNvSpPr>
            <a:spLocks noGrp="1"/>
          </p:cNvSpPr>
          <p:nvPr>
            <p:ph type="body" sz="quarter" idx="30"/>
          </p:nvPr>
        </p:nvSpPr>
        <p:spPr>
          <a:xfrm>
            <a:off x="9270683" y="1538091"/>
            <a:ext cx="2774318"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47" name="Rectangle 46"/>
          <p:cNvSpPr/>
          <p:nvPr userDrawn="1"/>
        </p:nvSpPr>
        <p:spPr>
          <a:xfrm>
            <a:off x="2972444" y="5615175"/>
            <a:ext cx="8889674"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48" name="Rectangle 47"/>
          <p:cNvSpPr/>
          <p:nvPr userDrawn="1"/>
        </p:nvSpPr>
        <p:spPr>
          <a:xfrm>
            <a:off x="2972445" y="5258525"/>
            <a:ext cx="8889674" cy="308678"/>
          </a:xfrm>
          <a:prstGeom prst="rect">
            <a:avLst/>
          </a:prstGeom>
          <a:solidFill>
            <a:srgbClr val="0D649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49" name="Text Placeholder 10"/>
          <p:cNvSpPr>
            <a:spLocks noGrp="1"/>
          </p:cNvSpPr>
          <p:nvPr>
            <p:ph type="body" sz="quarter" idx="17"/>
          </p:nvPr>
        </p:nvSpPr>
        <p:spPr>
          <a:xfrm>
            <a:off x="4008450" y="5309423"/>
            <a:ext cx="2448550" cy="202403"/>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0" name="Text Placeholder 10"/>
          <p:cNvSpPr>
            <a:spLocks noGrp="1"/>
          </p:cNvSpPr>
          <p:nvPr>
            <p:ph type="body" sz="quarter" idx="19"/>
          </p:nvPr>
        </p:nvSpPr>
        <p:spPr>
          <a:xfrm>
            <a:off x="4008450" y="5666073"/>
            <a:ext cx="2448550" cy="20688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1" name="Text Placeholder 10"/>
          <p:cNvSpPr>
            <a:spLocks noGrp="1"/>
          </p:cNvSpPr>
          <p:nvPr>
            <p:ph type="body" sz="quarter" idx="31"/>
          </p:nvPr>
        </p:nvSpPr>
        <p:spPr>
          <a:xfrm>
            <a:off x="6756085" y="5305141"/>
            <a:ext cx="2408554" cy="202625"/>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2" name="Text Placeholder 10"/>
          <p:cNvSpPr>
            <a:spLocks noGrp="1"/>
          </p:cNvSpPr>
          <p:nvPr>
            <p:ph type="body" sz="quarter" idx="32"/>
          </p:nvPr>
        </p:nvSpPr>
        <p:spPr>
          <a:xfrm>
            <a:off x="6756085" y="5661791"/>
            <a:ext cx="2408554" cy="202625"/>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3" name="TextBox 52"/>
          <p:cNvSpPr txBox="1"/>
          <p:nvPr userDrawn="1"/>
        </p:nvSpPr>
        <p:spPr>
          <a:xfrm>
            <a:off x="3180102" y="5305142"/>
            <a:ext cx="786760" cy="215444"/>
          </a:xfrm>
          <a:prstGeom prst="rect">
            <a:avLst/>
          </a:prstGeom>
          <a:noFill/>
        </p:spPr>
        <p:txBody>
          <a:bodyPr wrap="square" lIns="0" tIns="0" rIns="0" bIns="0" rtlCol="0">
            <a:spAutoFit/>
          </a:bodyPr>
          <a:lstStyle/>
          <a:p>
            <a:pPr algn="r"/>
            <a:r>
              <a:rPr lang="en-US" sz="1400" dirty="0">
                <a:solidFill>
                  <a:schemeClr val="bg1"/>
                </a:solidFill>
              </a:rPr>
              <a:t>DFT:</a:t>
            </a:r>
          </a:p>
        </p:txBody>
      </p:sp>
      <p:sp>
        <p:nvSpPr>
          <p:cNvPr id="54" name="TextBox 53"/>
          <p:cNvSpPr txBox="1"/>
          <p:nvPr userDrawn="1"/>
        </p:nvSpPr>
        <p:spPr>
          <a:xfrm>
            <a:off x="2828028" y="5661792"/>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
        <p:nvSpPr>
          <p:cNvPr id="55" name="Text Placeholder 10"/>
          <p:cNvSpPr>
            <a:spLocks noGrp="1"/>
          </p:cNvSpPr>
          <p:nvPr>
            <p:ph type="body" sz="quarter" idx="33"/>
          </p:nvPr>
        </p:nvSpPr>
        <p:spPr>
          <a:xfrm>
            <a:off x="9423084" y="5305142"/>
            <a:ext cx="2408554" cy="202625"/>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6" name="Text Placeholder 10"/>
          <p:cNvSpPr>
            <a:spLocks noGrp="1"/>
          </p:cNvSpPr>
          <p:nvPr>
            <p:ph type="body" sz="quarter" idx="34"/>
          </p:nvPr>
        </p:nvSpPr>
        <p:spPr>
          <a:xfrm>
            <a:off x="9423084" y="5661792"/>
            <a:ext cx="2408554" cy="202625"/>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Tree>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6" name="Picture Placeholder 5"/>
          <p:cNvSpPr>
            <a:spLocks noGrp="1"/>
          </p:cNvSpPr>
          <p:nvPr>
            <p:ph type="pic" sz="quarter" idx="13"/>
          </p:nvPr>
        </p:nvSpPr>
        <p:spPr>
          <a:xfrm>
            <a:off x="4007805" y="1849119"/>
            <a:ext cx="1702115" cy="3200400"/>
          </a:xfrm>
          <a:solidFill>
            <a:schemeClr val="bg2">
              <a:lumMod val="75000"/>
            </a:schemeClr>
          </a:solidFill>
        </p:spPr>
        <p:txBody>
          <a:bodyPr/>
          <a:lstStyle/>
          <a:p>
            <a:endParaRPr lang="en-US" dirty="0"/>
          </a:p>
        </p:txBody>
      </p:sp>
      <p:sp>
        <p:nvSpPr>
          <p:cNvPr id="11" name="Text Placeholder 10"/>
          <p:cNvSpPr>
            <a:spLocks noGrp="1"/>
          </p:cNvSpPr>
          <p:nvPr>
            <p:ph type="body" sz="quarter" idx="15"/>
          </p:nvPr>
        </p:nvSpPr>
        <p:spPr>
          <a:xfrm>
            <a:off x="3573343" y="1284790"/>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16" name="Straight Connector 15"/>
          <p:cNvCxnSpPr/>
          <p:nvPr userDrawn="1"/>
        </p:nvCxnSpPr>
        <p:spPr>
          <a:xfrm>
            <a:off x="4007805"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5" name="Text Placeholder 10"/>
          <p:cNvSpPr>
            <a:spLocks noGrp="1"/>
          </p:cNvSpPr>
          <p:nvPr>
            <p:ph type="body" sz="quarter" idx="28"/>
          </p:nvPr>
        </p:nvSpPr>
        <p:spPr>
          <a:xfrm>
            <a:off x="3855403"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6" name="Picture Placeholder 5"/>
          <p:cNvSpPr>
            <a:spLocks noGrp="1"/>
          </p:cNvSpPr>
          <p:nvPr>
            <p:ph type="pic" sz="quarter" idx="29"/>
          </p:nvPr>
        </p:nvSpPr>
        <p:spPr>
          <a:xfrm>
            <a:off x="5826442" y="1849119"/>
            <a:ext cx="1702115" cy="3200400"/>
          </a:xfrm>
          <a:solidFill>
            <a:schemeClr val="bg2">
              <a:lumMod val="75000"/>
            </a:schemeClr>
          </a:solidFill>
        </p:spPr>
        <p:txBody>
          <a:bodyPr/>
          <a:lstStyle/>
          <a:p>
            <a:endParaRPr lang="en-US" dirty="0"/>
          </a:p>
        </p:txBody>
      </p:sp>
      <p:sp>
        <p:nvSpPr>
          <p:cNvPr id="57" name="Text Placeholder 10"/>
          <p:cNvSpPr>
            <a:spLocks noGrp="1"/>
          </p:cNvSpPr>
          <p:nvPr>
            <p:ph type="body" sz="quarter" idx="30"/>
          </p:nvPr>
        </p:nvSpPr>
        <p:spPr>
          <a:xfrm>
            <a:off x="5391980" y="1284790"/>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58" name="Straight Connector 57"/>
          <p:cNvCxnSpPr/>
          <p:nvPr userDrawn="1"/>
        </p:nvCxnSpPr>
        <p:spPr>
          <a:xfrm>
            <a:off x="5826442"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1" name="Text Placeholder 10"/>
          <p:cNvSpPr>
            <a:spLocks noGrp="1"/>
          </p:cNvSpPr>
          <p:nvPr>
            <p:ph type="body" sz="quarter" idx="33"/>
          </p:nvPr>
        </p:nvSpPr>
        <p:spPr>
          <a:xfrm>
            <a:off x="5674040"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2" name="Picture Placeholder 5"/>
          <p:cNvSpPr>
            <a:spLocks noGrp="1"/>
          </p:cNvSpPr>
          <p:nvPr>
            <p:ph type="pic" sz="quarter" idx="34"/>
          </p:nvPr>
        </p:nvSpPr>
        <p:spPr>
          <a:xfrm>
            <a:off x="8059275" y="1849119"/>
            <a:ext cx="1702115" cy="3200400"/>
          </a:xfrm>
          <a:solidFill>
            <a:schemeClr val="bg2">
              <a:lumMod val="75000"/>
            </a:schemeClr>
          </a:solidFill>
        </p:spPr>
        <p:txBody>
          <a:bodyPr/>
          <a:lstStyle/>
          <a:p>
            <a:endParaRPr lang="en-US" dirty="0"/>
          </a:p>
        </p:txBody>
      </p:sp>
      <p:sp>
        <p:nvSpPr>
          <p:cNvPr id="63" name="Text Placeholder 10"/>
          <p:cNvSpPr>
            <a:spLocks noGrp="1"/>
          </p:cNvSpPr>
          <p:nvPr>
            <p:ph type="body" sz="quarter" idx="35"/>
          </p:nvPr>
        </p:nvSpPr>
        <p:spPr>
          <a:xfrm>
            <a:off x="7624813" y="1284790"/>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64" name="Straight Connector 63"/>
          <p:cNvCxnSpPr/>
          <p:nvPr userDrawn="1"/>
        </p:nvCxnSpPr>
        <p:spPr>
          <a:xfrm>
            <a:off x="8059275"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7" name="Text Placeholder 10"/>
          <p:cNvSpPr>
            <a:spLocks noGrp="1"/>
          </p:cNvSpPr>
          <p:nvPr>
            <p:ph type="body" sz="quarter" idx="38"/>
          </p:nvPr>
        </p:nvSpPr>
        <p:spPr>
          <a:xfrm>
            <a:off x="7906873"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8" name="Picture Placeholder 5"/>
          <p:cNvSpPr>
            <a:spLocks noGrp="1"/>
          </p:cNvSpPr>
          <p:nvPr>
            <p:ph type="pic" sz="quarter" idx="39"/>
          </p:nvPr>
        </p:nvSpPr>
        <p:spPr>
          <a:xfrm>
            <a:off x="9883312" y="1844983"/>
            <a:ext cx="1702115" cy="3200400"/>
          </a:xfrm>
          <a:solidFill>
            <a:schemeClr val="bg2">
              <a:lumMod val="75000"/>
            </a:schemeClr>
          </a:solidFill>
        </p:spPr>
        <p:txBody>
          <a:bodyPr/>
          <a:lstStyle/>
          <a:p>
            <a:endParaRPr lang="en-US" dirty="0"/>
          </a:p>
        </p:txBody>
      </p:sp>
      <p:sp>
        <p:nvSpPr>
          <p:cNvPr id="69" name="Text Placeholder 10"/>
          <p:cNvSpPr>
            <a:spLocks noGrp="1"/>
          </p:cNvSpPr>
          <p:nvPr>
            <p:ph type="body" sz="quarter" idx="40"/>
          </p:nvPr>
        </p:nvSpPr>
        <p:spPr>
          <a:xfrm>
            <a:off x="9448850" y="1280654"/>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70" name="Straight Connector 69"/>
          <p:cNvCxnSpPr/>
          <p:nvPr userDrawn="1"/>
        </p:nvCxnSpPr>
        <p:spPr>
          <a:xfrm>
            <a:off x="9883312" y="1749480"/>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73" name="Text Placeholder 10"/>
          <p:cNvSpPr>
            <a:spLocks noGrp="1"/>
          </p:cNvSpPr>
          <p:nvPr>
            <p:ph type="body" sz="quarter" idx="43"/>
          </p:nvPr>
        </p:nvSpPr>
        <p:spPr>
          <a:xfrm>
            <a:off x="9730910" y="1533955"/>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76" name="Rectangle 75"/>
          <p:cNvSpPr/>
          <p:nvPr userDrawn="1"/>
        </p:nvSpPr>
        <p:spPr>
          <a:xfrm>
            <a:off x="2972444" y="5615175"/>
            <a:ext cx="8612982"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77" name="Rectangle 76"/>
          <p:cNvSpPr/>
          <p:nvPr userDrawn="1"/>
        </p:nvSpPr>
        <p:spPr>
          <a:xfrm>
            <a:off x="2972445" y="5258525"/>
            <a:ext cx="8612982" cy="308678"/>
          </a:xfrm>
          <a:prstGeom prst="rect">
            <a:avLst/>
          </a:prstGeom>
          <a:solidFill>
            <a:srgbClr val="0D649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78" name="Text Placeholder 10"/>
          <p:cNvSpPr>
            <a:spLocks noGrp="1"/>
          </p:cNvSpPr>
          <p:nvPr>
            <p:ph type="body" sz="quarter" idx="17" hasCustomPrompt="1"/>
          </p:nvPr>
        </p:nvSpPr>
        <p:spPr>
          <a:xfrm>
            <a:off x="4008449" y="5313704"/>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79" name="Text Placeholder 10"/>
          <p:cNvSpPr>
            <a:spLocks noGrp="1"/>
          </p:cNvSpPr>
          <p:nvPr>
            <p:ph type="body" sz="quarter" idx="19" hasCustomPrompt="1"/>
          </p:nvPr>
        </p:nvSpPr>
        <p:spPr>
          <a:xfrm>
            <a:off x="4008449" y="5670354"/>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82" name="TextBox 81"/>
          <p:cNvSpPr txBox="1"/>
          <p:nvPr userDrawn="1"/>
        </p:nvSpPr>
        <p:spPr>
          <a:xfrm>
            <a:off x="3180102" y="5305142"/>
            <a:ext cx="786760" cy="215444"/>
          </a:xfrm>
          <a:prstGeom prst="rect">
            <a:avLst/>
          </a:prstGeom>
          <a:noFill/>
        </p:spPr>
        <p:txBody>
          <a:bodyPr wrap="square" lIns="0" tIns="0" rIns="0" bIns="0" rtlCol="0">
            <a:spAutoFit/>
          </a:bodyPr>
          <a:lstStyle/>
          <a:p>
            <a:pPr algn="r"/>
            <a:r>
              <a:rPr lang="en-US" sz="1400" dirty="0">
                <a:solidFill>
                  <a:schemeClr val="bg1"/>
                </a:solidFill>
              </a:rPr>
              <a:t>DFT:</a:t>
            </a:r>
          </a:p>
        </p:txBody>
      </p:sp>
      <p:sp>
        <p:nvSpPr>
          <p:cNvPr id="83" name="TextBox 82"/>
          <p:cNvSpPr txBox="1"/>
          <p:nvPr userDrawn="1"/>
        </p:nvSpPr>
        <p:spPr>
          <a:xfrm>
            <a:off x="2828028" y="5661792"/>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
        <p:nvSpPr>
          <p:cNvPr id="84" name="Text Placeholder 10"/>
          <p:cNvSpPr>
            <a:spLocks noGrp="1"/>
          </p:cNvSpPr>
          <p:nvPr>
            <p:ph type="body" sz="quarter" idx="44" hasCustomPrompt="1"/>
          </p:nvPr>
        </p:nvSpPr>
        <p:spPr>
          <a:xfrm>
            <a:off x="5772922" y="530514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85" name="Text Placeholder 10"/>
          <p:cNvSpPr>
            <a:spLocks noGrp="1"/>
          </p:cNvSpPr>
          <p:nvPr>
            <p:ph type="body" sz="quarter" idx="45" hasCustomPrompt="1"/>
          </p:nvPr>
        </p:nvSpPr>
        <p:spPr>
          <a:xfrm>
            <a:off x="5772922" y="566179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86" name="Text Placeholder 10"/>
          <p:cNvSpPr>
            <a:spLocks noGrp="1"/>
          </p:cNvSpPr>
          <p:nvPr>
            <p:ph type="body" sz="quarter" idx="46" hasCustomPrompt="1"/>
          </p:nvPr>
        </p:nvSpPr>
        <p:spPr>
          <a:xfrm>
            <a:off x="8029439" y="530514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87" name="Text Placeholder 10"/>
          <p:cNvSpPr>
            <a:spLocks noGrp="1"/>
          </p:cNvSpPr>
          <p:nvPr>
            <p:ph type="body" sz="quarter" idx="47" hasCustomPrompt="1"/>
          </p:nvPr>
        </p:nvSpPr>
        <p:spPr>
          <a:xfrm>
            <a:off x="8029439" y="566179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88" name="Text Placeholder 10"/>
          <p:cNvSpPr>
            <a:spLocks noGrp="1"/>
          </p:cNvSpPr>
          <p:nvPr>
            <p:ph type="body" sz="quarter" idx="48" hasCustomPrompt="1"/>
          </p:nvPr>
        </p:nvSpPr>
        <p:spPr>
          <a:xfrm>
            <a:off x="9824392" y="530514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89" name="Text Placeholder 10"/>
          <p:cNvSpPr>
            <a:spLocks noGrp="1"/>
          </p:cNvSpPr>
          <p:nvPr>
            <p:ph type="body" sz="quarter" idx="49" hasCustomPrompt="1"/>
          </p:nvPr>
        </p:nvSpPr>
        <p:spPr>
          <a:xfrm>
            <a:off x="9824392" y="566179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Tree>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5176" y="360951"/>
            <a:ext cx="11671300" cy="547849"/>
          </a:xfrm>
        </p:spPr>
        <p:txBody>
          <a:bodyPr/>
          <a:lstStyle>
            <a:lvl1pPr>
              <a:defRPr>
                <a:solidFill>
                  <a:srgbClr val="0078A9"/>
                </a:solidFill>
              </a:defRPr>
            </a:lvl1pPr>
          </a:lstStyle>
          <a:p>
            <a:r>
              <a:rPr lang="en-US" dirty="0"/>
              <a:t>Click to edit Master title style</a:t>
            </a:r>
          </a:p>
        </p:txBody>
      </p:sp>
      <p:sp>
        <p:nvSpPr>
          <p:cNvPr id="3" name="Content Placeholder 2"/>
          <p:cNvSpPr>
            <a:spLocks noGrp="1"/>
          </p:cNvSpPr>
          <p:nvPr>
            <p:ph idx="1" hasCustomPrompt="1"/>
          </p:nvPr>
        </p:nvSpPr>
        <p:spPr>
          <a:xfrm>
            <a:off x="265176" y="1284790"/>
            <a:ext cx="2547472" cy="5092861"/>
          </a:xfrm>
          <a:solidFill>
            <a:srgbClr val="0078A9"/>
          </a:solidFill>
          <a:ln>
            <a:noFill/>
          </a:ln>
        </p:spPr>
        <p:txBody>
          <a:bodyPr lIns="182880" tIns="182880">
            <a:noAutofit/>
          </a:bodyPr>
          <a:lstStyle>
            <a:lvl1pPr marL="0" indent="0">
              <a:lnSpc>
                <a:spcPct val="100000"/>
              </a:lnSpc>
              <a:spcBef>
                <a:spcPts val="0"/>
              </a:spcBef>
              <a:buNone/>
              <a:defRPr sz="1600" baseline="0">
                <a:solidFill>
                  <a:schemeClr val="bg1"/>
                </a:solidFill>
              </a:defRPr>
            </a:lvl1pPr>
            <a:lvl2pPr marL="228600" indent="0">
              <a:buNone/>
              <a:defRPr sz="1600">
                <a:solidFill>
                  <a:schemeClr val="bg1"/>
                </a:solidFill>
              </a:defRPr>
            </a:lvl2pPr>
            <a:lvl3pPr marL="396875" indent="0">
              <a:buNone/>
              <a:defRPr sz="1600">
                <a:solidFill>
                  <a:schemeClr val="bg1"/>
                </a:solidFill>
              </a:defRPr>
            </a:lvl3pPr>
            <a:lvl4pPr marL="517525" indent="0">
              <a:buNone/>
              <a:defRPr sz="1600">
                <a:solidFill>
                  <a:schemeClr val="bg1"/>
                </a:solidFill>
              </a:defRPr>
            </a:lvl4pPr>
          </a:lstStyle>
          <a:p>
            <a:pPr lvl="0"/>
            <a:r>
              <a:rPr lang="en-US" dirty="0"/>
              <a:t>PANELS:</a:t>
            </a:r>
          </a:p>
          <a:p>
            <a:pPr lvl="0"/>
            <a:r>
              <a:rPr lang="en-US" dirty="0" err="1"/>
              <a:t>rkfjn;kfjna;ekfjna;ewfkjn</a:t>
            </a:r>
            <a:endParaRPr lang="en-US" dirty="0"/>
          </a:p>
          <a:p>
            <a:pPr lvl="0"/>
            <a:endParaRPr lang="en-US" dirty="0"/>
          </a:p>
          <a:p>
            <a:pPr lvl="0"/>
            <a:r>
              <a:rPr lang="en-US" dirty="0"/>
              <a:t>PRETREAT:</a:t>
            </a:r>
          </a:p>
          <a:p>
            <a:pPr lvl="0"/>
            <a:r>
              <a:rPr lang="en-US" dirty="0" err="1"/>
              <a:t>s;kdfjnas;kfjna</a:t>
            </a:r>
            <a:r>
              <a:rPr lang="en-US" dirty="0"/>
              <a:t>;</a:t>
            </a:r>
          </a:p>
          <a:p>
            <a:pPr lvl="0"/>
            <a:endParaRPr lang="en-US" dirty="0"/>
          </a:p>
          <a:p>
            <a:pPr lvl="0"/>
            <a:r>
              <a:rPr lang="en-US" dirty="0"/>
              <a:t>SALT SPRAY HOURS:</a:t>
            </a:r>
          </a:p>
          <a:p>
            <a:pPr lvl="0"/>
            <a:r>
              <a:rPr lang="en-US" dirty="0" err="1"/>
              <a:t>kjsnf</a:t>
            </a:r>
            <a:r>
              <a:rPr lang="en-US" dirty="0"/>
              <a:t> </a:t>
            </a:r>
            <a:r>
              <a:rPr lang="en-US" dirty="0" err="1"/>
              <a:t>ajewfn;kajenf</a:t>
            </a:r>
            <a:endParaRPr lang="en-US" dirty="0"/>
          </a:p>
        </p:txBody>
      </p:sp>
      <p:sp>
        <p:nvSpPr>
          <p:cNvPr id="4" name="Rectangle 5" hidden="1"/>
          <p:cNvSpPr>
            <a:spLocks noGrp="1" noChangeArrowheads="1"/>
          </p:cNvSpPr>
          <p:nvPr>
            <p:ph type="dt" sz="half" idx="10"/>
          </p:nvPr>
        </p:nvSpPr>
        <p:spPr>
          <a:ln/>
        </p:spPr>
        <p:txBody>
          <a:bodyPr/>
          <a:lstStyle>
            <a:lvl1pPr>
              <a:defRPr/>
            </a:lvl1pPr>
          </a:lstStyle>
          <a:p>
            <a:pPr>
              <a:defRPr/>
            </a:pPr>
            <a:endParaRPr lang="en-US" dirty="0"/>
          </a:p>
        </p:txBody>
      </p:sp>
      <p:sp>
        <p:nvSpPr>
          <p:cNvPr id="7" name="Footer Placeholder 7"/>
          <p:cNvSpPr>
            <a:spLocks noGrp="1"/>
          </p:cNvSpPr>
          <p:nvPr>
            <p:ph type="ftr" sz="quarter" idx="11"/>
          </p:nvPr>
        </p:nvSpPr>
        <p:spPr>
          <a:xfrm>
            <a:off x="715987" y="6496406"/>
            <a:ext cx="9458086" cy="172221"/>
          </a:xfrm>
        </p:spPr>
        <p:txBody>
          <a:bodyPr>
            <a:normAutofit/>
          </a:bodyPr>
          <a:lstStyle/>
          <a:p>
            <a:endParaRPr lang="en-US" dirty="0"/>
          </a:p>
        </p:txBody>
      </p:sp>
      <p:sp>
        <p:nvSpPr>
          <p:cNvPr id="8" name="Slide Number Placeholder 8"/>
          <p:cNvSpPr>
            <a:spLocks noGrp="1"/>
          </p:cNvSpPr>
          <p:nvPr>
            <p:ph type="sldNum" sz="quarter" idx="12"/>
          </p:nvPr>
        </p:nvSpPr>
        <p:spPr>
          <a:xfrm>
            <a:off x="260350" y="6496406"/>
            <a:ext cx="455637" cy="172221"/>
          </a:xfrm>
        </p:spPr>
        <p:txBody>
          <a:bodyPr>
            <a:normAutofit/>
          </a:bodyPr>
          <a:lstStyle/>
          <a:p>
            <a:fld id="{FD9C4343-C115-504A-8D4F-0B17318D4A48}" type="slidenum">
              <a:rPr lang="en-US" smtClean="0"/>
              <a:t>‹#›</a:t>
            </a:fld>
            <a:endParaRPr lang="en-US" dirty="0"/>
          </a:p>
        </p:txBody>
      </p:sp>
      <p:sp>
        <p:nvSpPr>
          <p:cNvPr id="6" name="Picture Placeholder 5"/>
          <p:cNvSpPr>
            <a:spLocks noGrp="1"/>
          </p:cNvSpPr>
          <p:nvPr>
            <p:ph type="pic" sz="quarter" idx="13"/>
          </p:nvPr>
        </p:nvSpPr>
        <p:spPr>
          <a:xfrm>
            <a:off x="4007805" y="1849119"/>
            <a:ext cx="1702115" cy="3200400"/>
          </a:xfrm>
          <a:solidFill>
            <a:schemeClr val="bg2">
              <a:lumMod val="75000"/>
            </a:schemeClr>
          </a:solidFill>
        </p:spPr>
        <p:txBody>
          <a:bodyPr/>
          <a:lstStyle/>
          <a:p>
            <a:endParaRPr lang="en-US" dirty="0"/>
          </a:p>
        </p:txBody>
      </p:sp>
      <p:sp>
        <p:nvSpPr>
          <p:cNvPr id="11" name="Text Placeholder 10"/>
          <p:cNvSpPr>
            <a:spLocks noGrp="1"/>
          </p:cNvSpPr>
          <p:nvPr>
            <p:ph type="body" sz="quarter" idx="15"/>
          </p:nvPr>
        </p:nvSpPr>
        <p:spPr>
          <a:xfrm>
            <a:off x="3573343" y="1284790"/>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16" name="Straight Connector 15"/>
          <p:cNvCxnSpPr/>
          <p:nvPr userDrawn="1"/>
        </p:nvCxnSpPr>
        <p:spPr>
          <a:xfrm>
            <a:off x="4007805"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35" name="Text Placeholder 10"/>
          <p:cNvSpPr>
            <a:spLocks noGrp="1"/>
          </p:cNvSpPr>
          <p:nvPr>
            <p:ph type="body" sz="quarter" idx="28"/>
          </p:nvPr>
        </p:nvSpPr>
        <p:spPr>
          <a:xfrm>
            <a:off x="3855403"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56" name="Picture Placeholder 5"/>
          <p:cNvSpPr>
            <a:spLocks noGrp="1"/>
          </p:cNvSpPr>
          <p:nvPr>
            <p:ph type="pic" sz="quarter" idx="29"/>
          </p:nvPr>
        </p:nvSpPr>
        <p:spPr>
          <a:xfrm>
            <a:off x="5826442" y="1849119"/>
            <a:ext cx="1702115" cy="3200400"/>
          </a:xfrm>
          <a:solidFill>
            <a:schemeClr val="bg2">
              <a:lumMod val="75000"/>
            </a:schemeClr>
          </a:solidFill>
        </p:spPr>
        <p:txBody>
          <a:bodyPr/>
          <a:lstStyle/>
          <a:p>
            <a:endParaRPr lang="en-US" dirty="0"/>
          </a:p>
        </p:txBody>
      </p:sp>
      <p:sp>
        <p:nvSpPr>
          <p:cNvPr id="57" name="Text Placeholder 10"/>
          <p:cNvSpPr>
            <a:spLocks noGrp="1"/>
          </p:cNvSpPr>
          <p:nvPr>
            <p:ph type="body" sz="quarter" idx="30"/>
          </p:nvPr>
        </p:nvSpPr>
        <p:spPr>
          <a:xfrm>
            <a:off x="5391980" y="1284790"/>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58" name="Straight Connector 57"/>
          <p:cNvCxnSpPr/>
          <p:nvPr userDrawn="1"/>
        </p:nvCxnSpPr>
        <p:spPr>
          <a:xfrm>
            <a:off x="5826442"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1" name="Text Placeholder 10"/>
          <p:cNvSpPr>
            <a:spLocks noGrp="1"/>
          </p:cNvSpPr>
          <p:nvPr>
            <p:ph type="body" sz="quarter" idx="33"/>
          </p:nvPr>
        </p:nvSpPr>
        <p:spPr>
          <a:xfrm>
            <a:off x="5674040"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2" name="Picture Placeholder 5"/>
          <p:cNvSpPr>
            <a:spLocks noGrp="1"/>
          </p:cNvSpPr>
          <p:nvPr>
            <p:ph type="pic" sz="quarter" idx="34"/>
          </p:nvPr>
        </p:nvSpPr>
        <p:spPr>
          <a:xfrm>
            <a:off x="8059275" y="1849119"/>
            <a:ext cx="1702115" cy="3200400"/>
          </a:xfrm>
          <a:solidFill>
            <a:schemeClr val="bg2">
              <a:lumMod val="75000"/>
            </a:schemeClr>
          </a:solidFill>
        </p:spPr>
        <p:txBody>
          <a:bodyPr/>
          <a:lstStyle/>
          <a:p>
            <a:endParaRPr lang="en-US" dirty="0"/>
          </a:p>
        </p:txBody>
      </p:sp>
      <p:sp>
        <p:nvSpPr>
          <p:cNvPr id="63" name="Text Placeholder 10"/>
          <p:cNvSpPr>
            <a:spLocks noGrp="1"/>
          </p:cNvSpPr>
          <p:nvPr>
            <p:ph type="body" sz="quarter" idx="35"/>
          </p:nvPr>
        </p:nvSpPr>
        <p:spPr>
          <a:xfrm>
            <a:off x="7624813" y="1284790"/>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64" name="Straight Connector 63"/>
          <p:cNvCxnSpPr/>
          <p:nvPr userDrawn="1"/>
        </p:nvCxnSpPr>
        <p:spPr>
          <a:xfrm>
            <a:off x="8059275" y="1753616"/>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67" name="Text Placeholder 10"/>
          <p:cNvSpPr>
            <a:spLocks noGrp="1"/>
          </p:cNvSpPr>
          <p:nvPr>
            <p:ph type="body" sz="quarter" idx="38"/>
          </p:nvPr>
        </p:nvSpPr>
        <p:spPr>
          <a:xfrm>
            <a:off x="7906873" y="1538091"/>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68" name="Picture Placeholder 5"/>
          <p:cNvSpPr>
            <a:spLocks noGrp="1"/>
          </p:cNvSpPr>
          <p:nvPr>
            <p:ph type="pic" sz="quarter" idx="39"/>
          </p:nvPr>
        </p:nvSpPr>
        <p:spPr>
          <a:xfrm>
            <a:off x="9883312" y="1844983"/>
            <a:ext cx="1702115" cy="3200400"/>
          </a:xfrm>
          <a:solidFill>
            <a:schemeClr val="bg2">
              <a:lumMod val="75000"/>
            </a:schemeClr>
          </a:solidFill>
        </p:spPr>
        <p:txBody>
          <a:bodyPr/>
          <a:lstStyle/>
          <a:p>
            <a:endParaRPr lang="en-US" dirty="0"/>
          </a:p>
        </p:txBody>
      </p:sp>
      <p:sp>
        <p:nvSpPr>
          <p:cNvPr id="69" name="Text Placeholder 10"/>
          <p:cNvSpPr>
            <a:spLocks noGrp="1"/>
          </p:cNvSpPr>
          <p:nvPr>
            <p:ph type="body" sz="quarter" idx="40"/>
          </p:nvPr>
        </p:nvSpPr>
        <p:spPr>
          <a:xfrm>
            <a:off x="9448850" y="1280654"/>
            <a:ext cx="2410952" cy="274637"/>
          </a:xfrm>
        </p:spPr>
        <p:txBody>
          <a:bodyPr>
            <a:noAutofit/>
          </a:bodyPr>
          <a:lstStyle>
            <a:lvl1pPr marL="0" indent="0" algn="ctr">
              <a:buNone/>
              <a:defRPr sz="1600"/>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cxnSp>
        <p:nvCxnSpPr>
          <p:cNvPr id="70" name="Straight Connector 69"/>
          <p:cNvCxnSpPr/>
          <p:nvPr userDrawn="1"/>
        </p:nvCxnSpPr>
        <p:spPr>
          <a:xfrm>
            <a:off x="9883312" y="1749480"/>
            <a:ext cx="1702115" cy="0"/>
          </a:xfrm>
          <a:prstGeom prst="line">
            <a:avLst/>
          </a:prstGeom>
          <a:ln w="28575">
            <a:solidFill>
              <a:srgbClr val="8F1A95"/>
            </a:solidFill>
          </a:ln>
          <a:effectLst/>
        </p:spPr>
        <p:style>
          <a:lnRef idx="2">
            <a:schemeClr val="accent1"/>
          </a:lnRef>
          <a:fillRef idx="0">
            <a:schemeClr val="accent1"/>
          </a:fillRef>
          <a:effectRef idx="1">
            <a:schemeClr val="accent1"/>
          </a:effectRef>
          <a:fontRef idx="minor">
            <a:schemeClr val="tx1"/>
          </a:fontRef>
        </p:style>
      </p:cxnSp>
      <p:sp>
        <p:nvSpPr>
          <p:cNvPr id="73" name="Text Placeholder 10"/>
          <p:cNvSpPr>
            <a:spLocks noGrp="1"/>
          </p:cNvSpPr>
          <p:nvPr>
            <p:ph type="body" sz="quarter" idx="43"/>
          </p:nvPr>
        </p:nvSpPr>
        <p:spPr>
          <a:xfrm>
            <a:off x="9730910" y="1533955"/>
            <a:ext cx="1917519" cy="274637"/>
          </a:xfrm>
        </p:spPr>
        <p:txBody>
          <a:bodyPr>
            <a:noAutofit/>
          </a:bodyPr>
          <a:lstStyle>
            <a:lvl1pPr marL="0" indent="0" algn="ctr">
              <a:buNone/>
              <a:defRPr sz="1200">
                <a:solidFill>
                  <a:schemeClr val="bg2">
                    <a:lumMod val="65000"/>
                  </a:schemeClr>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Click to edit Master text styles</a:t>
            </a:r>
          </a:p>
        </p:txBody>
      </p:sp>
      <p:sp>
        <p:nvSpPr>
          <p:cNvPr id="36" name="Rectangle 35"/>
          <p:cNvSpPr/>
          <p:nvPr userDrawn="1"/>
        </p:nvSpPr>
        <p:spPr>
          <a:xfrm>
            <a:off x="2972444" y="5259575"/>
            <a:ext cx="8612982" cy="308678"/>
          </a:xfrm>
          <a:prstGeom prst="rect">
            <a:avLst/>
          </a:prstGeom>
          <a:solidFill>
            <a:srgbClr val="3EC7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 </a:t>
            </a:r>
          </a:p>
        </p:txBody>
      </p:sp>
      <p:sp>
        <p:nvSpPr>
          <p:cNvPr id="37" name="Text Placeholder 10"/>
          <p:cNvSpPr>
            <a:spLocks noGrp="1"/>
          </p:cNvSpPr>
          <p:nvPr>
            <p:ph type="body" sz="quarter" idx="19" hasCustomPrompt="1"/>
          </p:nvPr>
        </p:nvSpPr>
        <p:spPr>
          <a:xfrm>
            <a:off x="4008449" y="5314754"/>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38" name="TextBox 37"/>
          <p:cNvSpPr txBox="1"/>
          <p:nvPr userDrawn="1"/>
        </p:nvSpPr>
        <p:spPr>
          <a:xfrm>
            <a:off x="2828028" y="5306192"/>
            <a:ext cx="1138834" cy="215444"/>
          </a:xfrm>
          <a:prstGeom prst="rect">
            <a:avLst/>
          </a:prstGeom>
          <a:noFill/>
        </p:spPr>
        <p:txBody>
          <a:bodyPr wrap="square" lIns="0" tIns="0" rIns="0" bIns="0" rtlCol="0">
            <a:spAutoFit/>
          </a:bodyPr>
          <a:lstStyle/>
          <a:p>
            <a:pPr algn="r"/>
            <a:r>
              <a:rPr lang="en-US" sz="1400" dirty="0">
                <a:solidFill>
                  <a:schemeClr val="bg1"/>
                </a:solidFill>
              </a:rPr>
              <a:t>Avg. Creep:</a:t>
            </a:r>
          </a:p>
        </p:txBody>
      </p:sp>
      <p:sp>
        <p:nvSpPr>
          <p:cNvPr id="39" name="Text Placeholder 10"/>
          <p:cNvSpPr>
            <a:spLocks noGrp="1"/>
          </p:cNvSpPr>
          <p:nvPr>
            <p:ph type="body" sz="quarter" idx="45" hasCustomPrompt="1"/>
          </p:nvPr>
        </p:nvSpPr>
        <p:spPr>
          <a:xfrm>
            <a:off x="5772922" y="530619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0" name="Text Placeholder 10"/>
          <p:cNvSpPr>
            <a:spLocks noGrp="1"/>
          </p:cNvSpPr>
          <p:nvPr>
            <p:ph type="body" sz="quarter" idx="47" hasCustomPrompt="1"/>
          </p:nvPr>
        </p:nvSpPr>
        <p:spPr>
          <a:xfrm>
            <a:off x="8029439" y="530619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
        <p:nvSpPr>
          <p:cNvPr id="41" name="Text Placeholder 10"/>
          <p:cNvSpPr>
            <a:spLocks noGrp="1"/>
          </p:cNvSpPr>
          <p:nvPr>
            <p:ph type="body" sz="quarter" idx="49" hasCustomPrompt="1"/>
          </p:nvPr>
        </p:nvSpPr>
        <p:spPr>
          <a:xfrm>
            <a:off x="9824392" y="5306192"/>
            <a:ext cx="1701471" cy="198122"/>
          </a:xfrm>
        </p:spPr>
        <p:txBody>
          <a:bodyPr anchor="ctr" anchorCtr="0">
            <a:noAutofit/>
          </a:bodyPr>
          <a:lstStyle>
            <a:lvl1pPr marL="0" indent="0" algn="ctr">
              <a:buNone/>
              <a:defRPr sz="1400">
                <a:solidFill>
                  <a:schemeClr val="bg1"/>
                </a:solidFill>
              </a:defRPr>
            </a:lvl1pPr>
            <a:lvl2pPr marL="228600" indent="0" algn="ctr">
              <a:buNone/>
              <a:defRPr sz="1400"/>
            </a:lvl2pPr>
            <a:lvl3pPr marL="396875" indent="0" algn="ctr">
              <a:buNone/>
              <a:defRPr sz="1400"/>
            </a:lvl3pPr>
            <a:lvl4pPr marL="517525" indent="0" algn="ctr">
              <a:buNone/>
              <a:defRPr sz="1400"/>
            </a:lvl4pPr>
            <a:lvl5pPr marL="515937" indent="0" algn="ctr">
              <a:buNone/>
              <a:defRPr sz="1400"/>
            </a:lvl5pPr>
          </a:lstStyle>
          <a:p>
            <a:pPr lvl="0"/>
            <a:r>
              <a:rPr lang="en-US" dirty="0"/>
              <a:t>Master</a:t>
            </a:r>
          </a:p>
        </p:txBody>
      </p:sp>
    </p:spTree>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theme" Target="../theme/theme2.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19" Type="http://schemas.openxmlformats.org/officeDocument/2006/relationships/image" Target="../media/image1.emf"/><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5176" y="360951"/>
            <a:ext cx="11671300" cy="859536"/>
          </a:xfrm>
          <a:prstGeom prst="rect">
            <a:avLst/>
          </a:prstGeom>
        </p:spPr>
        <p:txBody>
          <a:bodyPr vert="horz" lIns="0" tIns="0" rIns="0" bIns="0" rtlCol="0" anchor="t" anchorCtr="0">
            <a:normAutofit/>
          </a:bodyPr>
          <a:lstStyle/>
          <a:p>
            <a:r>
              <a:rPr lang="en-US" dirty="0"/>
              <a:t>Click to edit Master title style</a:t>
            </a:r>
          </a:p>
        </p:txBody>
      </p:sp>
      <p:sp>
        <p:nvSpPr>
          <p:cNvPr id="3" name="Text Placeholder 2"/>
          <p:cNvSpPr>
            <a:spLocks noGrp="1"/>
          </p:cNvSpPr>
          <p:nvPr>
            <p:ph type="body" idx="1"/>
          </p:nvPr>
        </p:nvSpPr>
        <p:spPr>
          <a:xfrm>
            <a:off x="265176" y="1348023"/>
            <a:ext cx="11671300" cy="470916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Footer Placeholder 4"/>
          <p:cNvSpPr>
            <a:spLocks noGrp="1"/>
          </p:cNvSpPr>
          <p:nvPr>
            <p:ph type="ftr" sz="quarter" idx="3"/>
          </p:nvPr>
        </p:nvSpPr>
        <p:spPr>
          <a:xfrm>
            <a:off x="715987" y="6496406"/>
            <a:ext cx="9458086"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endParaRPr lang="en-US" dirty="0"/>
          </a:p>
        </p:txBody>
      </p:sp>
      <p:sp>
        <p:nvSpPr>
          <p:cNvPr id="6" name="Slide Number Placeholder 5"/>
          <p:cNvSpPr>
            <a:spLocks noGrp="1"/>
          </p:cNvSpPr>
          <p:nvPr>
            <p:ph type="sldNum" sz="quarter" idx="4"/>
          </p:nvPr>
        </p:nvSpPr>
        <p:spPr>
          <a:xfrm>
            <a:off x="260350" y="6496406"/>
            <a:ext cx="455637"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fld id="{FD9C4343-C115-504A-8D4F-0B17318D4A48}" type="slidenum">
              <a:rPr lang="en-US" smtClean="0"/>
              <a:pPr/>
              <a:t>‹#›</a:t>
            </a:fld>
            <a:endParaRPr lang="en-US" dirty="0"/>
          </a:p>
        </p:txBody>
      </p:sp>
      <p:pic>
        <p:nvPicPr>
          <p:cNvPr id="10" name="Picture 9"/>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11284746" y="6129357"/>
            <a:ext cx="646903" cy="501631"/>
          </a:xfrm>
          <a:prstGeom prst="rect">
            <a:avLst/>
          </a:prstGeom>
        </p:spPr>
      </p:pic>
      <p:sp>
        <p:nvSpPr>
          <p:cNvPr id="12" name="Rectangle 11"/>
          <p:cNvSpPr/>
          <p:nvPr userDrawn="1"/>
        </p:nvSpPr>
        <p:spPr>
          <a:xfrm>
            <a:off x="7778802" y="-3094"/>
            <a:ext cx="4410023" cy="17385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4" name="Rectangle 3"/>
          <p:cNvSpPr/>
          <p:nvPr userDrawn="1"/>
        </p:nvSpPr>
        <p:spPr>
          <a:xfrm>
            <a:off x="-1588" y="82"/>
            <a:ext cx="8020573" cy="17385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499228"/>
              <a:gd name="connsiteY0" fmla="*/ 3340 h 186220"/>
              <a:gd name="connsiteX1" fmla="*/ 8499228 w 8499228"/>
              <a:gd name="connsiteY1" fmla="*/ 0 h 186220"/>
              <a:gd name="connsiteX2" fmla="*/ 8307782 w 8499228"/>
              <a:gd name="connsiteY2" fmla="*/ 182880 h 186220"/>
              <a:gd name="connsiteX3" fmla="*/ 0 w 8499228"/>
              <a:gd name="connsiteY3" fmla="*/ 186220 h 186220"/>
              <a:gd name="connsiteX4" fmla="*/ 3330 w 8499228"/>
              <a:gd name="connsiteY4" fmla="*/ 3340 h 186220"/>
              <a:gd name="connsiteX0" fmla="*/ 3330 w 8412820"/>
              <a:gd name="connsiteY0" fmla="*/ 0 h 182880"/>
              <a:gd name="connsiteX1" fmla="*/ 8412820 w 8412820"/>
              <a:gd name="connsiteY1" fmla="*/ 5325 h 182880"/>
              <a:gd name="connsiteX2" fmla="*/ 8307782 w 8412820"/>
              <a:gd name="connsiteY2" fmla="*/ 179540 h 182880"/>
              <a:gd name="connsiteX3" fmla="*/ 0 w 8412820"/>
              <a:gd name="connsiteY3" fmla="*/ 182880 h 182880"/>
              <a:gd name="connsiteX4" fmla="*/ 3330 w 8412820"/>
              <a:gd name="connsiteY4" fmla="*/ 0 h 1828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2820" h="182880">
                <a:moveTo>
                  <a:pt x="3330" y="0"/>
                </a:moveTo>
                <a:lnTo>
                  <a:pt x="8412820" y="5325"/>
                </a:lnTo>
                <a:lnTo>
                  <a:pt x="8307782" y="179540"/>
                </a:lnTo>
                <a:lnTo>
                  <a:pt x="0" y="182880"/>
                </a:lnTo>
                <a:lnTo>
                  <a:pt x="3330" y="0"/>
                </a:ln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2"/>
          </p:nvPr>
        </p:nvSpPr>
        <p:spPr>
          <a:xfrm>
            <a:off x="10366457" y="6469374"/>
            <a:ext cx="725905" cy="199254"/>
          </a:xfrm>
          <a:prstGeom prst="rect">
            <a:avLst/>
          </a:prstGeom>
        </p:spPr>
        <p:txBody>
          <a:bodyPr vert="horz" lIns="91440" tIns="45720" rIns="91440" bIns="45720" rtlCol="0" anchor="ctr"/>
          <a:lstStyle>
            <a:lvl1pPr algn="l">
              <a:lnSpc>
                <a:spcPct val="85000"/>
              </a:lnSpc>
              <a:defRPr sz="1000">
                <a:solidFill>
                  <a:schemeClr val="tx2"/>
                </a:solidFill>
              </a:defRPr>
            </a:lvl1pPr>
          </a:lstStyle>
          <a:p>
            <a:endParaRPr lang="en-US" dirty="0"/>
          </a:p>
        </p:txBody>
      </p:sp>
    </p:spTree>
    <p:extLst>
      <p:ext uri="{BB962C8B-B14F-4D97-AF65-F5344CB8AC3E}">
        <p14:creationId xmlns:p14="http://schemas.microsoft.com/office/powerpoint/2010/main" val="1782191492"/>
      </p:ext>
    </p:extLst>
  </p:cSld>
  <p:clrMap bg1="lt1" tx1="dk1" bg2="lt2" tx2="dk2" accent1="accent1" accent2="accent2" accent3="accent3" accent4="accent4" accent5="accent5" accent6="accent6" hlink="hlink" folHlink="folHlink"/>
  <p:sldLayoutIdLst>
    <p:sldLayoutId id="2147483675" r:id="rId1"/>
    <p:sldLayoutId id="2147483654" r:id="rId2"/>
    <p:sldLayoutId id="2147483650" r:id="rId3"/>
    <p:sldLayoutId id="2147483679" r:id="rId4"/>
    <p:sldLayoutId id="2147483681" r:id="rId5"/>
    <p:sldLayoutId id="2147483685" r:id="rId6"/>
    <p:sldLayoutId id="2147483682" r:id="rId7"/>
    <p:sldLayoutId id="2147483683" r:id="rId8"/>
    <p:sldLayoutId id="2147483686" r:id="rId9"/>
    <p:sldLayoutId id="2147483684" r:id="rId10"/>
    <p:sldLayoutId id="2147483687" r:id="rId11"/>
    <p:sldLayoutId id="2147483655" r:id="rId12"/>
    <p:sldLayoutId id="2147483657" r:id="rId13"/>
    <p:sldLayoutId id="2147483663" r:id="rId14"/>
    <p:sldLayoutId id="2147483688" r:id="rId15"/>
  </p:sldLayoutIdLst>
  <p:hf hdr="0" dt="0"/>
  <p:txStyles>
    <p:titleStyle>
      <a:lvl1pPr algn="l" defTabSz="457200" rtl="0" eaLnBrk="1" latinLnBrk="0" hangingPunct="1">
        <a:spcBef>
          <a:spcPct val="0"/>
        </a:spcBef>
        <a:buNone/>
        <a:defRPr sz="2800" b="0" i="0" kern="1200" spc="0" baseline="0">
          <a:solidFill>
            <a:srgbClr val="0078A9"/>
          </a:solidFill>
          <a:latin typeface="Arial" charset="0"/>
          <a:ea typeface="Arial" charset="0"/>
          <a:cs typeface="Arial" charset="0"/>
        </a:defRPr>
      </a:lvl1pPr>
    </p:titleStyle>
    <p:bodyStyle>
      <a:lvl1pPr marL="168275" indent="-168275" algn="l" defTabSz="457200" rtl="0" eaLnBrk="1" latinLnBrk="0" hangingPunct="1">
        <a:lnSpc>
          <a:spcPct val="85000"/>
        </a:lnSpc>
        <a:spcBef>
          <a:spcPts val="1800"/>
        </a:spcBef>
        <a:spcAft>
          <a:spcPts val="0"/>
        </a:spcAft>
        <a:buClr>
          <a:schemeClr val="accent1"/>
        </a:buClr>
        <a:buFont typeface="Arial" panose="020B0604020202020204" pitchFamily="34" charset="0"/>
        <a:buChar char="•"/>
        <a:defRPr sz="2400" b="0" kern="1200">
          <a:solidFill>
            <a:srgbClr val="666666"/>
          </a:solidFill>
          <a:latin typeface="Arial" charset="0"/>
          <a:ea typeface="Arial" charset="0"/>
          <a:cs typeface="Arial" charset="0"/>
        </a:defRPr>
      </a:lvl1pPr>
      <a:lvl2pPr marL="396875" indent="-168275" algn="l" defTabSz="457200" rtl="0" eaLnBrk="1" latinLnBrk="0" hangingPunct="1">
        <a:lnSpc>
          <a:spcPct val="85000"/>
        </a:lnSpc>
        <a:spcBef>
          <a:spcPts val="600"/>
        </a:spcBef>
        <a:spcAft>
          <a:spcPts val="0"/>
        </a:spcAft>
        <a:buClr>
          <a:schemeClr val="accent1"/>
        </a:buClr>
        <a:buFont typeface="Arial"/>
        <a:buChar char="•"/>
        <a:defRPr sz="2200" b="0" i="0" kern="1200">
          <a:solidFill>
            <a:srgbClr val="666666"/>
          </a:solidFill>
          <a:latin typeface="Arial" charset="0"/>
          <a:ea typeface="Arial" charset="0"/>
          <a:cs typeface="Arial" charset="0"/>
        </a:defRPr>
      </a:lvl2pPr>
      <a:lvl3pPr marL="577850" indent="-180975" algn="l" defTabSz="457200" rtl="0" eaLnBrk="1" latinLnBrk="0" hangingPunct="1">
        <a:lnSpc>
          <a:spcPct val="85000"/>
        </a:lnSpc>
        <a:spcBef>
          <a:spcPts val="600"/>
        </a:spcBef>
        <a:spcAft>
          <a:spcPts val="0"/>
        </a:spcAft>
        <a:buClr>
          <a:schemeClr val="accent1"/>
        </a:buClr>
        <a:buFont typeface="Arial"/>
        <a:buChar char="•"/>
        <a:tabLst/>
        <a:defRPr sz="2000" kern="1200">
          <a:solidFill>
            <a:srgbClr val="666666"/>
          </a:solidFill>
          <a:latin typeface="Arial" charset="0"/>
          <a:ea typeface="Arial" charset="0"/>
          <a:cs typeface="Arial" charset="0"/>
        </a:defRPr>
      </a:lvl3pPr>
      <a:lvl4pPr marL="685800" indent="-168275" algn="l" defTabSz="457200" rtl="0" eaLnBrk="1" latinLnBrk="0" hangingPunct="1">
        <a:lnSpc>
          <a:spcPct val="85000"/>
        </a:lnSpc>
        <a:spcBef>
          <a:spcPts val="600"/>
        </a:spcBef>
        <a:spcAft>
          <a:spcPts val="0"/>
        </a:spcAft>
        <a:buClr>
          <a:schemeClr val="accent1"/>
        </a:buClr>
        <a:buFont typeface="Arial"/>
        <a:buChar char="•"/>
        <a:tabLst/>
        <a:defRPr sz="1800" kern="1200">
          <a:solidFill>
            <a:srgbClr val="666666"/>
          </a:solidFill>
          <a:latin typeface="Arial" charset="0"/>
          <a:ea typeface="Arial" charset="0"/>
          <a:cs typeface="Arial" charset="0"/>
        </a:defRPr>
      </a:lvl4pPr>
      <a:lvl5pPr marL="685800" indent="-169863" algn="l" defTabSz="457200" rtl="0" eaLnBrk="1" latinLnBrk="0" hangingPunct="1">
        <a:spcBef>
          <a:spcPts val="528"/>
        </a:spcBef>
        <a:spcAft>
          <a:spcPts val="0"/>
        </a:spcAft>
        <a:buClr>
          <a:schemeClr val="accent1"/>
        </a:buClr>
        <a:buFont typeface="Arial"/>
        <a:buChar char="•"/>
        <a:defRPr sz="1600" kern="1200">
          <a:solidFill>
            <a:schemeClr val="tx1"/>
          </a:solidFill>
          <a:latin typeface="+mn-lt"/>
          <a:ea typeface="+mn-ea"/>
          <a:cs typeface="Arial"/>
        </a:defRPr>
      </a:lvl5pPr>
      <a:lvl6pPr marL="800100" indent="-114300" algn="l" defTabSz="457200" rtl="0" eaLnBrk="1" latinLnBrk="0" hangingPunct="1">
        <a:spcBef>
          <a:spcPts val="528"/>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915988" indent="-115888" algn="l" defTabSz="457200" rtl="0" eaLnBrk="1" latinLnBrk="0" hangingPunct="1">
        <a:spcBef>
          <a:spcPts val="528"/>
        </a:spcBef>
        <a:spcAft>
          <a:spcPts val="0"/>
        </a:spcAft>
        <a:buClr>
          <a:schemeClr val="accent1"/>
        </a:buClr>
        <a:buFont typeface="Arial"/>
        <a:buChar char="•"/>
        <a:defRPr sz="1200" kern="1200">
          <a:solidFill>
            <a:schemeClr val="tx1"/>
          </a:solidFill>
          <a:latin typeface="+mn-lt"/>
          <a:ea typeface="+mn-ea"/>
          <a:cs typeface="+mn-cs"/>
        </a:defRPr>
      </a:lvl7pPr>
      <a:lvl8pPr marL="1030288" indent="-114300"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8pPr>
      <a:lvl9pPr marL="1198563" indent="-106363"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 userDrawn="1">
          <p15:clr>
            <a:srgbClr val="F26B43"/>
          </p15:clr>
        </p15:guide>
        <p15:guide id="2" pos="167" userDrawn="1">
          <p15:clr>
            <a:srgbClr val="F26B43"/>
          </p15:clr>
        </p15:guide>
        <p15:guide id="3" orient="horz" pos="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12801" y="323849"/>
            <a:ext cx="11671300" cy="859536"/>
          </a:xfrm>
          <a:prstGeom prst="rect">
            <a:avLst/>
          </a:prstGeom>
        </p:spPr>
        <p:txBody>
          <a:bodyPr vert="horz" lIns="0" tIns="0" rIns="0" bIns="0" rtlCol="0" anchor="t"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312801" y="1274825"/>
            <a:ext cx="11671300" cy="4709160"/>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763612" y="6496408"/>
            <a:ext cx="9458086"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endParaRPr lang="en-US" dirty="0"/>
          </a:p>
        </p:txBody>
      </p:sp>
      <p:sp>
        <p:nvSpPr>
          <p:cNvPr id="6" name="Slide Number Placeholder 5"/>
          <p:cNvSpPr>
            <a:spLocks noGrp="1"/>
          </p:cNvSpPr>
          <p:nvPr>
            <p:ph type="sldNum" sz="quarter" idx="4"/>
          </p:nvPr>
        </p:nvSpPr>
        <p:spPr>
          <a:xfrm>
            <a:off x="307976" y="6496408"/>
            <a:ext cx="455637"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fld id="{FD9C4343-C115-504A-8D4F-0B17318D4A48}" type="slidenum">
              <a:rPr lang="en-US" smtClean="0"/>
              <a:pPr/>
              <a:t>‹#›</a:t>
            </a:fld>
            <a:endParaRPr lang="en-US" dirty="0"/>
          </a:p>
        </p:txBody>
      </p:sp>
      <p:pic>
        <p:nvPicPr>
          <p:cNvPr id="10" name="Picture 9"/>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11284747" y="6171891"/>
            <a:ext cx="646903" cy="501631"/>
          </a:xfrm>
          <a:prstGeom prst="rect">
            <a:avLst/>
          </a:prstGeom>
        </p:spPr>
      </p:pic>
      <p:sp>
        <p:nvSpPr>
          <p:cNvPr id="12" name="Rectangle 11"/>
          <p:cNvSpPr/>
          <p:nvPr userDrawn="1"/>
        </p:nvSpPr>
        <p:spPr>
          <a:xfrm>
            <a:off x="7778803" y="2800"/>
            <a:ext cx="4410023" cy="17090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a:p>
        </p:txBody>
      </p:sp>
      <p:grpSp>
        <p:nvGrpSpPr>
          <p:cNvPr id="7" name="Group 6">
            <a:extLst>
              <a:ext uri="{FF2B5EF4-FFF2-40B4-BE49-F238E27FC236}">
                <a16:creationId xmlns:a16="http://schemas.microsoft.com/office/drawing/2014/main" id="{0F2D40B5-CEF7-4856-8419-7E9A195E88DD}"/>
              </a:ext>
            </a:extLst>
          </p:cNvPr>
          <p:cNvGrpSpPr/>
          <p:nvPr userDrawn="1"/>
        </p:nvGrpSpPr>
        <p:grpSpPr>
          <a:xfrm>
            <a:off x="1" y="-3332"/>
            <a:ext cx="8108232" cy="177031"/>
            <a:chOff x="1" y="-3332"/>
            <a:chExt cx="8108232" cy="177031"/>
          </a:xfrm>
        </p:grpSpPr>
        <p:sp>
          <p:nvSpPr>
            <p:cNvPr id="11" name="Rectangle 10">
              <a:extLst>
                <a:ext uri="{FF2B5EF4-FFF2-40B4-BE49-F238E27FC236}">
                  <a16:creationId xmlns:a16="http://schemas.microsoft.com/office/drawing/2014/main" id="{C6383C97-5634-458F-A88C-CC97F0F69D2C}"/>
                </a:ext>
              </a:extLst>
            </p:cNvPr>
            <p:cNvSpPr/>
            <p:nvPr userDrawn="1"/>
          </p:nvSpPr>
          <p:spPr>
            <a:xfrm>
              <a:off x="1" y="-3332"/>
              <a:ext cx="7931202" cy="17703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a:p>
          </p:txBody>
        </p:sp>
        <p:sp>
          <p:nvSpPr>
            <p:cNvPr id="13" name="Right Triangle 12">
              <a:extLst>
                <a:ext uri="{FF2B5EF4-FFF2-40B4-BE49-F238E27FC236}">
                  <a16:creationId xmlns:a16="http://schemas.microsoft.com/office/drawing/2014/main" id="{FD1670EC-A76D-4E27-B113-D499D6F06367}"/>
                </a:ext>
              </a:extLst>
            </p:cNvPr>
            <p:cNvSpPr/>
            <p:nvPr userDrawn="1"/>
          </p:nvSpPr>
          <p:spPr>
            <a:xfrm flipV="1">
              <a:off x="7931202" y="-3332"/>
              <a:ext cx="177031" cy="177031"/>
            </a:xfrm>
            <a:prstGeom prst="r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grpSp>
    </p:spTree>
    <p:extLst>
      <p:ext uri="{BB962C8B-B14F-4D97-AF65-F5344CB8AC3E}">
        <p14:creationId xmlns:p14="http://schemas.microsoft.com/office/powerpoint/2010/main" val="206045592"/>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hf hdr="0"/>
  <p:txStyles>
    <p:titleStyle>
      <a:lvl1pPr algn="l" defTabSz="457063" rtl="0" eaLnBrk="1" latinLnBrk="0" hangingPunct="1">
        <a:spcBef>
          <a:spcPct val="0"/>
        </a:spcBef>
        <a:buNone/>
        <a:defRPr sz="2799" b="1" kern="1200">
          <a:solidFill>
            <a:schemeClr val="tx1"/>
          </a:solidFill>
          <a:latin typeface="+mj-lt"/>
          <a:ea typeface="+mj-ea"/>
          <a:cs typeface="Arial"/>
        </a:defRPr>
      </a:lvl1pPr>
    </p:titleStyle>
    <p:bodyStyle>
      <a:lvl1pPr marL="233293" indent="-233293" algn="l" defTabSz="457063" rtl="0" eaLnBrk="1" latinLnBrk="0" hangingPunct="1">
        <a:spcBef>
          <a:spcPts val="528"/>
        </a:spcBef>
        <a:spcAft>
          <a:spcPts val="0"/>
        </a:spcAft>
        <a:buClr>
          <a:schemeClr val="accent1"/>
        </a:buClr>
        <a:buFont typeface="Arial" panose="020B0604020202020204" pitchFamily="34" charset="0"/>
        <a:buChar char="•"/>
        <a:defRPr sz="2399" b="0" kern="1200">
          <a:solidFill>
            <a:schemeClr val="tx1"/>
          </a:solidFill>
          <a:latin typeface="+mn-lt"/>
          <a:ea typeface="+mn-ea"/>
          <a:cs typeface="Arial"/>
        </a:defRPr>
      </a:lvl1pPr>
      <a:lvl2pPr marL="339623" indent="-169812" algn="l" defTabSz="457063" rtl="0" eaLnBrk="1" latinLnBrk="0" hangingPunct="1">
        <a:spcBef>
          <a:spcPts val="528"/>
        </a:spcBef>
        <a:spcAft>
          <a:spcPts val="0"/>
        </a:spcAft>
        <a:buClr>
          <a:schemeClr val="accent1"/>
        </a:buClr>
        <a:buFont typeface="Arial"/>
        <a:buChar char="•"/>
        <a:defRPr sz="2199" b="0" i="0" kern="1200">
          <a:solidFill>
            <a:schemeClr val="tx1"/>
          </a:solidFill>
          <a:latin typeface="Arial"/>
          <a:ea typeface="+mn-ea"/>
          <a:cs typeface="Arial"/>
        </a:defRPr>
      </a:lvl2pPr>
      <a:lvl3pPr marL="509435" indent="-169812" algn="l" defTabSz="457063" rtl="0" eaLnBrk="1" latinLnBrk="0" hangingPunct="1">
        <a:spcBef>
          <a:spcPts val="528"/>
        </a:spcBef>
        <a:spcAft>
          <a:spcPts val="0"/>
        </a:spcAft>
        <a:buClr>
          <a:schemeClr val="accent1"/>
        </a:buClr>
        <a:buFont typeface="Arial"/>
        <a:buChar char="•"/>
        <a:tabLst/>
        <a:defRPr sz="1999" kern="1200">
          <a:solidFill>
            <a:schemeClr val="tx1"/>
          </a:solidFill>
          <a:latin typeface="+mn-lt"/>
          <a:ea typeface="+mn-ea"/>
          <a:cs typeface="Arial"/>
        </a:defRPr>
      </a:lvl3pPr>
      <a:lvl4pPr marL="690356" indent="-180921" algn="l" defTabSz="457063" rtl="0" eaLnBrk="1" latinLnBrk="0" hangingPunct="1">
        <a:spcBef>
          <a:spcPts val="528"/>
        </a:spcBef>
        <a:spcAft>
          <a:spcPts val="0"/>
        </a:spcAft>
        <a:buClr>
          <a:schemeClr val="accent1"/>
        </a:buClr>
        <a:buFont typeface="Arial"/>
        <a:buChar char="•"/>
        <a:tabLst/>
        <a:defRPr sz="1799" kern="1200">
          <a:solidFill>
            <a:schemeClr val="tx1"/>
          </a:solidFill>
          <a:latin typeface="+mn-lt"/>
          <a:ea typeface="+mn-ea"/>
          <a:cs typeface="Arial"/>
        </a:defRPr>
      </a:lvl4pPr>
      <a:lvl5pPr marL="856993" indent="-166638" algn="l" defTabSz="457063" rtl="0" eaLnBrk="1" latinLnBrk="0" hangingPunct="1">
        <a:spcBef>
          <a:spcPts val="528"/>
        </a:spcBef>
        <a:spcAft>
          <a:spcPts val="0"/>
        </a:spcAft>
        <a:buClr>
          <a:schemeClr val="accent1"/>
        </a:buClr>
        <a:buFont typeface="Arial"/>
        <a:buChar char="•"/>
        <a:defRPr sz="1600" kern="1200">
          <a:solidFill>
            <a:schemeClr val="tx1"/>
          </a:solidFill>
          <a:latin typeface="+mn-lt"/>
          <a:ea typeface="+mn-ea"/>
          <a:cs typeface="Arial"/>
        </a:defRPr>
      </a:lvl5pPr>
      <a:lvl6pPr marL="799860" indent="-114266" algn="l" defTabSz="457063" rtl="0" eaLnBrk="1" latinLnBrk="0" hangingPunct="1">
        <a:spcBef>
          <a:spcPts val="528"/>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915713" indent="-115853" algn="l" defTabSz="457063" rtl="0" eaLnBrk="1" latinLnBrk="0" hangingPunct="1">
        <a:spcBef>
          <a:spcPts val="528"/>
        </a:spcBef>
        <a:spcAft>
          <a:spcPts val="0"/>
        </a:spcAft>
        <a:buClr>
          <a:schemeClr val="accent1"/>
        </a:buClr>
        <a:buFont typeface="Arial"/>
        <a:buChar char="•"/>
        <a:defRPr sz="1200" kern="1200">
          <a:solidFill>
            <a:schemeClr val="tx1"/>
          </a:solidFill>
          <a:latin typeface="+mn-lt"/>
          <a:ea typeface="+mn-ea"/>
          <a:cs typeface="+mn-cs"/>
        </a:defRPr>
      </a:lvl7pPr>
      <a:lvl8pPr marL="1029979" indent="-114266" algn="l" defTabSz="457063"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8pPr>
      <a:lvl9pPr marL="1198203" indent="-106331" algn="l" defTabSz="457063"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9pPr>
    </p:bodyStyle>
    <p:otherStyle>
      <a:defPPr>
        <a:defRPr lang="en-US"/>
      </a:defPPr>
      <a:lvl1pPr marL="0" algn="l" defTabSz="457063" rtl="0" eaLnBrk="1" latinLnBrk="0" hangingPunct="1">
        <a:defRPr sz="1799" kern="1200">
          <a:solidFill>
            <a:schemeClr val="tx1"/>
          </a:solidFill>
          <a:latin typeface="+mn-lt"/>
          <a:ea typeface="+mn-ea"/>
          <a:cs typeface="+mn-cs"/>
        </a:defRPr>
      </a:lvl1pPr>
      <a:lvl2pPr marL="457063" algn="l" defTabSz="457063" rtl="0" eaLnBrk="1" latinLnBrk="0" hangingPunct="1">
        <a:defRPr sz="1799" kern="1200">
          <a:solidFill>
            <a:schemeClr val="tx1"/>
          </a:solidFill>
          <a:latin typeface="+mn-lt"/>
          <a:ea typeface="+mn-ea"/>
          <a:cs typeface="+mn-cs"/>
        </a:defRPr>
      </a:lvl2pPr>
      <a:lvl3pPr marL="914126" algn="l" defTabSz="457063" rtl="0" eaLnBrk="1" latinLnBrk="0" hangingPunct="1">
        <a:defRPr sz="1799" kern="1200">
          <a:solidFill>
            <a:schemeClr val="tx1"/>
          </a:solidFill>
          <a:latin typeface="+mn-lt"/>
          <a:ea typeface="+mn-ea"/>
          <a:cs typeface="+mn-cs"/>
        </a:defRPr>
      </a:lvl3pPr>
      <a:lvl4pPr marL="1371189" algn="l" defTabSz="457063" rtl="0" eaLnBrk="1" latinLnBrk="0" hangingPunct="1">
        <a:defRPr sz="1799" kern="1200">
          <a:solidFill>
            <a:schemeClr val="tx1"/>
          </a:solidFill>
          <a:latin typeface="+mn-lt"/>
          <a:ea typeface="+mn-ea"/>
          <a:cs typeface="+mn-cs"/>
        </a:defRPr>
      </a:lvl4pPr>
      <a:lvl5pPr marL="1828251" algn="l" defTabSz="457063" rtl="0" eaLnBrk="1" latinLnBrk="0" hangingPunct="1">
        <a:defRPr sz="1799" kern="1200">
          <a:solidFill>
            <a:schemeClr val="tx1"/>
          </a:solidFill>
          <a:latin typeface="+mn-lt"/>
          <a:ea typeface="+mn-ea"/>
          <a:cs typeface="+mn-cs"/>
        </a:defRPr>
      </a:lvl5pPr>
      <a:lvl6pPr marL="2285314" algn="l" defTabSz="457063" rtl="0" eaLnBrk="1" latinLnBrk="0" hangingPunct="1">
        <a:defRPr sz="1799" kern="1200">
          <a:solidFill>
            <a:schemeClr val="tx1"/>
          </a:solidFill>
          <a:latin typeface="+mn-lt"/>
          <a:ea typeface="+mn-ea"/>
          <a:cs typeface="+mn-cs"/>
        </a:defRPr>
      </a:lvl6pPr>
      <a:lvl7pPr marL="2742377" algn="l" defTabSz="457063" rtl="0" eaLnBrk="1" latinLnBrk="0" hangingPunct="1">
        <a:defRPr sz="1799" kern="1200">
          <a:solidFill>
            <a:schemeClr val="tx1"/>
          </a:solidFill>
          <a:latin typeface="+mn-lt"/>
          <a:ea typeface="+mn-ea"/>
          <a:cs typeface="+mn-cs"/>
        </a:defRPr>
      </a:lvl7pPr>
      <a:lvl8pPr marL="3199440" algn="l" defTabSz="457063" rtl="0" eaLnBrk="1" latinLnBrk="0" hangingPunct="1">
        <a:defRPr sz="1799" kern="1200">
          <a:solidFill>
            <a:schemeClr val="tx1"/>
          </a:solidFill>
          <a:latin typeface="+mn-lt"/>
          <a:ea typeface="+mn-ea"/>
          <a:cs typeface="+mn-cs"/>
        </a:defRPr>
      </a:lvl8pPr>
      <a:lvl9pPr marL="3656503" algn="l" defTabSz="457063"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image" Target="../media/image7.jpeg"/><Relationship Id="rId5" Type="http://schemas.openxmlformats.org/officeDocument/2006/relationships/image" Target="../media/image6.jpg"/><Relationship Id="rId4" Type="http://schemas.openxmlformats.org/officeDocument/2006/relationships/image" Target="../media/image5.jpg"/></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20.JPG"/><Relationship Id="rId4" Type="http://schemas.openxmlformats.org/officeDocument/2006/relationships/image" Target="../media/image19.JPG"/></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4.JPG"/></Relationships>
</file>

<file path=ppt/slides/_rels/slide1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6.JPG"/></Relationships>
</file>

<file path=ppt/slides/_rels/slide1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6.jpg"/></Relationships>
</file>

<file path=ppt/slides/_rels/slide2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17.w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978DB-1A85-4DA4-80C3-967A6859EF46}"/>
              </a:ext>
            </a:extLst>
          </p:cNvPr>
          <p:cNvSpPr>
            <a:spLocks noGrp="1"/>
          </p:cNvSpPr>
          <p:nvPr>
            <p:ph type="ctrTitle"/>
          </p:nvPr>
        </p:nvSpPr>
        <p:spPr/>
        <p:txBody>
          <a:bodyPr/>
          <a:lstStyle/>
          <a:p>
            <a:r>
              <a:rPr lang="en-US" b="1" dirty="0" smtClean="0"/>
              <a:t>PPG Spectracron</a:t>
            </a:r>
            <a:r>
              <a:rPr lang="en-US" b="1" baseline="30000" dirty="0" smtClean="0"/>
              <a:t>®</a:t>
            </a:r>
            <a:r>
              <a:rPr lang="en-US" b="1" dirty="0" smtClean="0"/>
              <a:t> VRP</a:t>
            </a:r>
            <a:r>
              <a:rPr lang="en-US" sz="2400" b="1" baseline="30000" dirty="0" smtClean="0"/>
              <a:t>TM</a:t>
            </a:r>
            <a:r>
              <a:rPr lang="en-US" b="1" dirty="0" smtClean="0"/>
              <a:t> Primer</a:t>
            </a:r>
            <a:endParaRPr lang="en-US" b="1" dirty="0"/>
          </a:p>
        </p:txBody>
      </p:sp>
      <p:sp>
        <p:nvSpPr>
          <p:cNvPr id="3" name="Subtitle 2">
            <a:extLst>
              <a:ext uri="{FF2B5EF4-FFF2-40B4-BE49-F238E27FC236}">
                <a16:creationId xmlns:a16="http://schemas.microsoft.com/office/drawing/2014/main" id="{7C7481F9-6980-4E4F-B5E8-943560FA83C1}"/>
              </a:ext>
            </a:extLst>
          </p:cNvPr>
          <p:cNvSpPr>
            <a:spLocks noGrp="1"/>
          </p:cNvSpPr>
          <p:nvPr>
            <p:ph type="subTitle" idx="1"/>
          </p:nvPr>
        </p:nvSpPr>
        <p:spPr/>
        <p:txBody>
          <a:bodyPr/>
          <a:lstStyle/>
          <a:p>
            <a:r>
              <a:rPr lang="en-US" dirty="0" smtClean="0"/>
              <a:t>Robust Corrosion Resistance</a:t>
            </a:r>
            <a:endParaRPr lang="en-US" dirty="0"/>
          </a:p>
        </p:txBody>
      </p:sp>
      <p:pic>
        <p:nvPicPr>
          <p:cNvPr id="11" name="Picture Placeholder 10"/>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7482" b="7482"/>
          <a:stretch>
            <a:fillRect/>
          </a:stretch>
        </p:blipFill>
        <p:spPr/>
      </p:pic>
      <p:pic>
        <p:nvPicPr>
          <p:cNvPr id="12" name="Picture Placeholder 11"/>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t="7578" b="7578"/>
          <a:stretch>
            <a:fillRect/>
          </a:stretch>
        </p:blipFill>
        <p:spPr/>
      </p:pic>
      <p:pic>
        <p:nvPicPr>
          <p:cNvPr id="15" name="Picture Placeholder 4"/>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t="7808" b="7808"/>
          <a:stretch>
            <a:fillRect/>
          </a:stretch>
        </p:blipFill>
        <p:spPr/>
      </p:pic>
      <p:pic>
        <p:nvPicPr>
          <p:cNvPr id="13" name="Picture Placeholder 12"/>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t="7566" b="7566"/>
          <a:stretch>
            <a:fillRect/>
          </a:stretch>
        </p:blipFill>
        <p:spPr>
          <a:prstGeom prst="rect">
            <a:avLst/>
          </a:prstGeom>
          <a:solidFill>
            <a:schemeClr val="bg1">
              <a:lumMod val="85000"/>
            </a:schemeClr>
          </a:solidFill>
        </p:spPr>
      </p:pic>
    </p:spTree>
    <p:extLst>
      <p:ext uri="{BB962C8B-B14F-4D97-AF65-F5344CB8AC3E}">
        <p14:creationId xmlns:p14="http://schemas.microsoft.com/office/powerpoint/2010/main" val="4326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Cyclic Corrosion &amp; Edge Protection Testing</a:t>
            </a:r>
            <a:br>
              <a:rPr lang="en-US" b="1" dirty="0" smtClean="0"/>
            </a:br>
            <a:r>
              <a:rPr lang="en-US" sz="2000" dirty="0" smtClean="0"/>
              <a:t>Primer-Only</a:t>
            </a:r>
            <a:endParaRPr lang="en-US" sz="2000" dirty="0"/>
          </a:p>
        </p:txBody>
      </p:sp>
      <p:sp>
        <p:nvSpPr>
          <p:cNvPr id="3" name="Content Placeholder 2"/>
          <p:cNvSpPr>
            <a:spLocks noGrp="1"/>
          </p:cNvSpPr>
          <p:nvPr>
            <p:ph idx="1"/>
          </p:nvPr>
        </p:nvSpPr>
        <p:spPr>
          <a:xfrm>
            <a:off x="433618" y="1225405"/>
            <a:ext cx="6568761" cy="354918"/>
          </a:xfrm>
        </p:spPr>
        <p:txBody>
          <a:bodyPr>
            <a:normAutofit/>
          </a:bodyPr>
          <a:lstStyle/>
          <a:p>
            <a:pPr marL="0" indent="0">
              <a:buNone/>
            </a:pPr>
            <a:r>
              <a:rPr lang="en-US" sz="1600" dirty="0" smtClean="0">
                <a:solidFill>
                  <a:schemeClr val="tx2"/>
                </a:solidFill>
              </a:rPr>
              <a:t>SAE J2334 Cyclic Corrosion Testing Results</a:t>
            </a:r>
          </a:p>
          <a:p>
            <a:pPr marL="0" indent="0">
              <a:buNone/>
            </a:pPr>
            <a:endParaRPr lang="en-US" sz="1600" b="1" dirty="0" smtClean="0">
              <a:solidFill>
                <a:schemeClr val="tx2"/>
              </a:solidFill>
            </a:endParaRPr>
          </a:p>
          <a:p>
            <a:pPr marL="0" indent="0">
              <a:buNone/>
            </a:pPr>
            <a:endParaRPr lang="en-US" sz="1600" dirty="0" smtClean="0">
              <a:solidFill>
                <a:schemeClr val="tx2"/>
              </a:solidFill>
            </a:endParaRPr>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10</a:t>
            </a:fld>
            <a:endParaRPr lang="en-US" dirty="0"/>
          </a:p>
        </p:txBody>
      </p:sp>
      <p:pic>
        <p:nvPicPr>
          <p:cNvPr id="6" name="Image 5"/>
          <p:cNvPicPr>
            <a:picLocks noChangeAspect="1"/>
          </p:cNvPicPr>
          <p:nvPr/>
        </p:nvPicPr>
        <p:blipFill rotWithShape="1">
          <a:blip r:embed="rId3">
            <a:extLst>
              <a:ext uri="{28A0092B-C50C-407E-A947-70E740481C1C}">
                <a14:useLocalDpi xmlns:a14="http://schemas.microsoft.com/office/drawing/2010/main" val="0"/>
              </a:ext>
            </a:extLst>
          </a:blip>
          <a:srcRect l="2045" t="26449" r="668" b="23930"/>
          <a:stretch/>
        </p:blipFill>
        <p:spPr>
          <a:xfrm>
            <a:off x="715987" y="1489856"/>
            <a:ext cx="5484005" cy="2097844"/>
          </a:xfrm>
          <a:prstGeom prst="rect">
            <a:avLst/>
          </a:prstGeom>
        </p:spPr>
      </p:pic>
      <p:pic>
        <p:nvPicPr>
          <p:cNvPr id="7" name="Image 6"/>
          <p:cNvPicPr>
            <a:picLocks noChangeAspect="1"/>
          </p:cNvPicPr>
          <p:nvPr/>
        </p:nvPicPr>
        <p:blipFill rotWithShape="1">
          <a:blip r:embed="rId4">
            <a:extLst>
              <a:ext uri="{28A0092B-C50C-407E-A947-70E740481C1C}">
                <a14:useLocalDpi xmlns:a14="http://schemas.microsoft.com/office/drawing/2010/main" val="0"/>
              </a:ext>
            </a:extLst>
          </a:blip>
          <a:srcRect t="22866" b="21228"/>
          <a:stretch/>
        </p:blipFill>
        <p:spPr>
          <a:xfrm rot="10800000">
            <a:off x="3042667" y="3692612"/>
            <a:ext cx="5440829" cy="2074117"/>
          </a:xfrm>
          <a:prstGeom prst="rect">
            <a:avLst/>
          </a:prstGeom>
        </p:spPr>
      </p:pic>
      <p:pic>
        <p:nvPicPr>
          <p:cNvPr id="9" name="Imag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05125" y="4729671"/>
            <a:ext cx="2585274" cy="1938956"/>
          </a:xfrm>
          <a:prstGeom prst="rect">
            <a:avLst/>
          </a:prstGeom>
        </p:spPr>
      </p:pic>
    </p:spTree>
    <p:extLst>
      <p:ext uri="{BB962C8B-B14F-4D97-AF65-F5344CB8AC3E}">
        <p14:creationId xmlns:p14="http://schemas.microsoft.com/office/powerpoint/2010/main" val="282901810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1297858" y="6321193"/>
            <a:ext cx="5846645" cy="175213"/>
          </a:xfrm>
        </p:spPr>
        <p:txBody>
          <a:bodyPr>
            <a:normAutofit/>
          </a:bodyPr>
          <a:lstStyle/>
          <a:p>
            <a:pPr algn="ctr"/>
            <a:r>
              <a:rPr lang="en-US" dirty="0" smtClean="0"/>
              <a:t>* </a:t>
            </a:r>
            <a:r>
              <a:rPr lang="en-US" sz="1100" dirty="0" smtClean="0">
                <a:solidFill>
                  <a:schemeClr val="accent2">
                    <a:lumMod val="50000"/>
                  </a:schemeClr>
                </a:solidFill>
              </a:rPr>
              <a:t>Panels were not evaluated at this time, results available at longer exposure times</a:t>
            </a:r>
            <a:endParaRPr lang="en-US" sz="1100" dirty="0">
              <a:solidFill>
                <a:schemeClr val="accent2">
                  <a:lumMod val="50000"/>
                </a:schemeClr>
              </a:solidFill>
            </a:endParaRPr>
          </a:p>
        </p:txBody>
      </p:sp>
      <p:sp>
        <p:nvSpPr>
          <p:cNvPr id="3" name="Slide Number Placeholder 2"/>
          <p:cNvSpPr>
            <a:spLocks noGrp="1"/>
          </p:cNvSpPr>
          <p:nvPr>
            <p:ph type="sldNum" sz="quarter" idx="12"/>
          </p:nvPr>
        </p:nvSpPr>
        <p:spPr/>
        <p:txBody>
          <a:bodyPr/>
          <a:lstStyle/>
          <a:p>
            <a:fld id="{FD9C4343-C115-504A-8D4F-0B17318D4A48}" type="slidenum">
              <a:rPr lang="en-US" smtClean="0"/>
              <a:t>11</a:t>
            </a:fld>
            <a:endParaRPr lang="en-US" dirty="0"/>
          </a:p>
        </p:txBody>
      </p:sp>
      <p:sp>
        <p:nvSpPr>
          <p:cNvPr id="9" name="TextBox 8"/>
          <p:cNvSpPr txBox="1"/>
          <p:nvPr/>
        </p:nvSpPr>
        <p:spPr>
          <a:xfrm>
            <a:off x="94286" y="325461"/>
            <a:ext cx="11877320" cy="830997"/>
          </a:xfrm>
          <a:prstGeom prst="rect">
            <a:avLst/>
          </a:prstGeom>
          <a:noFill/>
        </p:spPr>
        <p:txBody>
          <a:bodyPr wrap="square" rtlCol="0">
            <a:spAutoFit/>
          </a:bodyPr>
          <a:lstStyle/>
          <a:p>
            <a:r>
              <a:rPr lang="en-US" sz="2800" b="1" dirty="0" smtClean="0">
                <a:solidFill>
                  <a:schemeClr val="accent1"/>
                </a:solidFill>
                <a:latin typeface="+mj-lt"/>
              </a:rPr>
              <a:t>Corrosion Testing Over Multiple Substrates</a:t>
            </a:r>
          </a:p>
          <a:p>
            <a:r>
              <a:rPr lang="en-US" sz="2000" i="1" dirty="0" smtClean="0">
                <a:solidFill>
                  <a:schemeClr val="accent1"/>
                </a:solidFill>
                <a:latin typeface="+mj-lt"/>
              </a:rPr>
              <a:t>VRP</a:t>
            </a:r>
            <a:r>
              <a:rPr lang="en-US" sz="2000" dirty="0" smtClean="0">
                <a:solidFill>
                  <a:schemeClr val="accent1"/>
                </a:solidFill>
                <a:latin typeface="+mj-lt"/>
              </a:rPr>
              <a:t> Primer + PPG Topcoats </a:t>
            </a:r>
            <a:endParaRPr lang="en-US" sz="2000" dirty="0">
              <a:solidFill>
                <a:schemeClr val="accent1"/>
              </a:solidFill>
              <a:latin typeface="+mj-lt"/>
            </a:endParaRPr>
          </a:p>
        </p:txBody>
      </p:sp>
      <p:sp>
        <p:nvSpPr>
          <p:cNvPr id="7" name="TextBox 6"/>
          <p:cNvSpPr txBox="1"/>
          <p:nvPr/>
        </p:nvSpPr>
        <p:spPr>
          <a:xfrm>
            <a:off x="8287519" y="455596"/>
            <a:ext cx="4367283" cy="830997"/>
          </a:xfrm>
          <a:prstGeom prst="rect">
            <a:avLst/>
          </a:prstGeom>
          <a:noFill/>
        </p:spPr>
        <p:txBody>
          <a:bodyPr wrap="square" rtlCol="0">
            <a:spAutoFit/>
          </a:bodyPr>
          <a:lstStyle/>
          <a:p>
            <a:r>
              <a:rPr lang="en-US" sz="1600" b="1" dirty="0" smtClean="0">
                <a:solidFill>
                  <a:schemeClr val="tx2"/>
                </a:solidFill>
              </a:rPr>
              <a:t>ASTM-B117 Salt Spray Corrosion Test</a:t>
            </a:r>
          </a:p>
          <a:p>
            <a:pPr marL="285750" indent="-285750">
              <a:buFont typeface="Arial" panose="020B0604020202020204" pitchFamily="34" charset="0"/>
              <a:buChar char="•"/>
            </a:pPr>
            <a:r>
              <a:rPr lang="en-US" sz="1600" dirty="0" smtClean="0">
                <a:solidFill>
                  <a:schemeClr val="tx2"/>
                </a:solidFill>
              </a:rPr>
              <a:t>VRP Primer + Topcoat</a:t>
            </a:r>
          </a:p>
          <a:p>
            <a:pPr marL="285750" indent="-285750">
              <a:buFont typeface="Arial" panose="020B0604020202020204" pitchFamily="34" charset="0"/>
              <a:buChar char="•"/>
            </a:pPr>
            <a:r>
              <a:rPr lang="en-US" sz="1600" dirty="0" smtClean="0">
                <a:solidFill>
                  <a:schemeClr val="tx2"/>
                </a:solidFill>
              </a:rPr>
              <a:t>500 Hours</a:t>
            </a:r>
            <a:endParaRPr lang="en-US" sz="1600" dirty="0">
              <a:solidFill>
                <a:schemeClr val="tx2"/>
              </a:solidFill>
            </a:endParaRPr>
          </a:p>
        </p:txBody>
      </p:sp>
      <p:sp>
        <p:nvSpPr>
          <p:cNvPr id="4" name="ZoneTexte 3"/>
          <p:cNvSpPr txBox="1"/>
          <p:nvPr/>
        </p:nvSpPr>
        <p:spPr>
          <a:xfrm>
            <a:off x="3356811" y="1556326"/>
            <a:ext cx="6015790" cy="677108"/>
          </a:xfrm>
          <a:prstGeom prst="rect">
            <a:avLst/>
          </a:prstGeom>
          <a:noFill/>
        </p:spPr>
        <p:txBody>
          <a:bodyPr wrap="square" rtlCol="0">
            <a:spAutoFit/>
          </a:bodyPr>
          <a:lstStyle/>
          <a:p>
            <a:r>
              <a:rPr lang="fr-FR" sz="2000" dirty="0">
                <a:solidFill>
                  <a:schemeClr val="bg1">
                    <a:lumMod val="65000"/>
                  </a:schemeClr>
                </a:solidFill>
                <a:latin typeface="+mj-lt"/>
              </a:rPr>
              <a:t>S</a:t>
            </a:r>
            <a:r>
              <a:rPr lang="fr-FR" sz="2000" dirty="0">
                <a:solidFill>
                  <a:schemeClr val="bg1">
                    <a:lumMod val="65000"/>
                  </a:schemeClr>
                </a:solidFill>
                <a:latin typeface="Arial" charset="0"/>
                <a:ea typeface="Arial" charset="0"/>
                <a:cs typeface="Arial" charset="0"/>
              </a:rPr>
              <a:t>a</a:t>
            </a:r>
            <a:r>
              <a:rPr lang="fr-FR" sz="2000" dirty="0">
                <a:solidFill>
                  <a:schemeClr val="bg1">
                    <a:lumMod val="65000"/>
                  </a:schemeClr>
                </a:solidFill>
                <a:latin typeface="+mj-lt"/>
              </a:rPr>
              <a:t>lt</a:t>
            </a:r>
            <a:r>
              <a:rPr lang="fr-FR" dirty="0" smtClean="0">
                <a:solidFill>
                  <a:schemeClr val="bg1">
                    <a:lumMod val="65000"/>
                  </a:schemeClr>
                </a:solidFill>
              </a:rPr>
              <a:t> spray performance </a:t>
            </a:r>
            <a:r>
              <a:rPr lang="fr-FR" dirty="0" err="1" smtClean="0">
                <a:solidFill>
                  <a:schemeClr val="bg1">
                    <a:lumMod val="65000"/>
                  </a:schemeClr>
                </a:solidFill>
              </a:rPr>
              <a:t>across</a:t>
            </a:r>
            <a:r>
              <a:rPr lang="fr-FR" dirty="0" smtClean="0">
                <a:solidFill>
                  <a:schemeClr val="bg1">
                    <a:lumMod val="65000"/>
                  </a:schemeClr>
                </a:solidFill>
              </a:rPr>
              <a:t> </a:t>
            </a:r>
            <a:r>
              <a:rPr lang="fr-FR" dirty="0" err="1" smtClean="0">
                <a:solidFill>
                  <a:schemeClr val="bg1">
                    <a:lumMod val="65000"/>
                  </a:schemeClr>
                </a:solidFill>
              </a:rPr>
              <a:t>wide</a:t>
            </a:r>
            <a:r>
              <a:rPr lang="fr-FR" dirty="0" smtClean="0">
                <a:solidFill>
                  <a:schemeClr val="bg1">
                    <a:lumMod val="65000"/>
                  </a:schemeClr>
                </a:solidFill>
              </a:rPr>
              <a:t> range of </a:t>
            </a:r>
            <a:r>
              <a:rPr lang="fr-FR" dirty="0" err="1" smtClean="0">
                <a:solidFill>
                  <a:schemeClr val="bg1">
                    <a:lumMod val="65000"/>
                  </a:schemeClr>
                </a:solidFill>
              </a:rPr>
              <a:t>substrates</a:t>
            </a:r>
            <a:endParaRPr lang="fr-FR" dirty="0" smtClean="0">
              <a:solidFill>
                <a:schemeClr val="bg1">
                  <a:lumMod val="65000"/>
                </a:schemeClr>
              </a:solidFill>
            </a:endParaRPr>
          </a:p>
          <a:p>
            <a:r>
              <a:rPr lang="fr-FR" dirty="0" err="1" smtClean="0">
                <a:solidFill>
                  <a:schemeClr val="bg1">
                    <a:lumMod val="65000"/>
                  </a:schemeClr>
                </a:solidFill>
              </a:rPr>
              <a:t>Demonstrated</a:t>
            </a:r>
            <a:r>
              <a:rPr lang="fr-FR" dirty="0" smtClean="0">
                <a:solidFill>
                  <a:schemeClr val="bg1">
                    <a:lumMod val="65000"/>
                  </a:schemeClr>
                </a:solidFill>
              </a:rPr>
              <a:t> compatibility </a:t>
            </a:r>
            <a:r>
              <a:rPr lang="fr-FR" dirty="0" err="1" smtClean="0">
                <a:solidFill>
                  <a:schemeClr val="bg1">
                    <a:lumMod val="65000"/>
                  </a:schemeClr>
                </a:solidFill>
              </a:rPr>
              <a:t>with</a:t>
            </a:r>
            <a:r>
              <a:rPr lang="fr-FR" dirty="0" smtClean="0">
                <a:solidFill>
                  <a:schemeClr val="bg1">
                    <a:lumMod val="65000"/>
                  </a:schemeClr>
                </a:solidFill>
              </a:rPr>
              <a:t> </a:t>
            </a:r>
            <a:r>
              <a:rPr lang="fr-FR" dirty="0" err="1" smtClean="0">
                <a:solidFill>
                  <a:schemeClr val="bg1">
                    <a:lumMod val="65000"/>
                  </a:schemeClr>
                </a:solidFill>
              </a:rPr>
              <a:t>wide</a:t>
            </a:r>
            <a:r>
              <a:rPr lang="fr-FR" dirty="0" smtClean="0">
                <a:solidFill>
                  <a:schemeClr val="bg1">
                    <a:lumMod val="65000"/>
                  </a:schemeClr>
                </a:solidFill>
              </a:rPr>
              <a:t> range of </a:t>
            </a:r>
            <a:r>
              <a:rPr lang="fr-FR" dirty="0" err="1" smtClean="0">
                <a:solidFill>
                  <a:schemeClr val="bg1">
                    <a:lumMod val="65000"/>
                  </a:schemeClr>
                </a:solidFill>
              </a:rPr>
              <a:t>topcoats</a:t>
            </a:r>
            <a:endParaRPr lang="en-US" dirty="0">
              <a:solidFill>
                <a:schemeClr val="bg1">
                  <a:lumMod val="65000"/>
                </a:schemeClr>
              </a:solidFill>
            </a:endParaRPr>
          </a:p>
        </p:txBody>
      </p:sp>
      <p:sp>
        <p:nvSpPr>
          <p:cNvPr id="11" name="Rectangle 10"/>
          <p:cNvSpPr/>
          <p:nvPr/>
        </p:nvSpPr>
        <p:spPr>
          <a:xfrm>
            <a:off x="1972238" y="1556327"/>
            <a:ext cx="958645" cy="12753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solidFill>
                <a:schemeClr val="tx1"/>
              </a:solidFill>
            </a:endParaRPr>
          </a:p>
        </p:txBody>
      </p:sp>
      <p:graphicFrame>
        <p:nvGraphicFramePr>
          <p:cNvPr id="12" name="Chart 11"/>
          <p:cNvGraphicFramePr>
            <a:graphicFrameLocks/>
          </p:cNvGraphicFramePr>
          <p:nvPr>
            <p:extLst>
              <p:ext uri="{D42A27DB-BD31-4B8C-83A1-F6EECF244321}">
                <p14:modId xmlns:p14="http://schemas.microsoft.com/office/powerpoint/2010/main" val="2729079446"/>
              </p:ext>
            </p:extLst>
          </p:nvPr>
        </p:nvGraphicFramePr>
        <p:xfrm>
          <a:off x="387627" y="1382342"/>
          <a:ext cx="10664686" cy="4755473"/>
        </p:xfrm>
        <a:graphic>
          <a:graphicData uri="http://schemas.openxmlformats.org/drawingml/2006/chart">
            <c:chart xmlns:c="http://schemas.openxmlformats.org/drawingml/2006/chart" xmlns:r="http://schemas.openxmlformats.org/officeDocument/2006/relationships" r:id="rId3"/>
          </a:graphicData>
        </a:graphic>
      </p:graphicFrame>
      <p:sp>
        <p:nvSpPr>
          <p:cNvPr id="15" name="TextBox 1"/>
          <p:cNvSpPr txBox="1"/>
          <p:nvPr/>
        </p:nvSpPr>
        <p:spPr>
          <a:xfrm rot="16200000">
            <a:off x="8587890" y="4935260"/>
            <a:ext cx="1262269" cy="366787"/>
          </a:xfrm>
          <a:prstGeom prst="rect">
            <a:avLst/>
          </a:prstGeom>
        </p:spPr>
        <p:txBody>
          <a:bodyPr vertOverflow="clip"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i="1" dirty="0">
                <a:solidFill>
                  <a:schemeClr val="tx1">
                    <a:lumMod val="75000"/>
                    <a:lumOff val="25000"/>
                  </a:schemeClr>
                </a:solidFill>
                <a:latin typeface="Calibri" panose="020F0502020204030204" pitchFamily="34" charset="0"/>
                <a:cs typeface="Calibri" panose="020F0502020204030204" pitchFamily="34" charset="0"/>
              </a:rPr>
              <a:t>ALUMINUM*</a:t>
            </a:r>
          </a:p>
        </p:txBody>
      </p:sp>
    </p:spTree>
    <p:extLst>
      <p:ext uri="{BB962C8B-B14F-4D97-AF65-F5344CB8AC3E}">
        <p14:creationId xmlns:p14="http://schemas.microsoft.com/office/powerpoint/2010/main" val="2718231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hart 11"/>
          <p:cNvGraphicFramePr>
            <a:graphicFrameLocks/>
          </p:cNvGraphicFramePr>
          <p:nvPr>
            <p:extLst>
              <p:ext uri="{D42A27DB-BD31-4B8C-83A1-F6EECF244321}">
                <p14:modId xmlns:p14="http://schemas.microsoft.com/office/powerpoint/2010/main" val="1046683812"/>
              </p:ext>
            </p:extLst>
          </p:nvPr>
        </p:nvGraphicFramePr>
        <p:xfrm>
          <a:off x="578224" y="1347643"/>
          <a:ext cx="10824881" cy="4758674"/>
        </p:xfrm>
        <a:graphic>
          <a:graphicData uri="http://schemas.openxmlformats.org/drawingml/2006/chart">
            <c:chart xmlns:c="http://schemas.openxmlformats.org/drawingml/2006/chart" xmlns:r="http://schemas.openxmlformats.org/officeDocument/2006/relationships" r:id="rId3"/>
          </a:graphicData>
        </a:graphic>
      </p:graphicFrame>
      <p:sp>
        <p:nvSpPr>
          <p:cNvPr id="2" name="Footer Placeholder 1"/>
          <p:cNvSpPr>
            <a:spLocks noGrp="1"/>
          </p:cNvSpPr>
          <p:nvPr>
            <p:ph type="ftr" sz="quarter" idx="11"/>
          </p:nvPr>
        </p:nvSpPr>
        <p:spPr>
          <a:xfrm>
            <a:off x="715987" y="6106317"/>
            <a:ext cx="9458086" cy="172221"/>
          </a:xfrm>
        </p:spPr>
        <p:txBody>
          <a:bodyPr/>
          <a:lstStyle/>
          <a:p>
            <a:r>
              <a:rPr lang="en-US" dirty="0"/>
              <a:t>* </a:t>
            </a:r>
            <a:r>
              <a:rPr lang="en-US" dirty="0">
                <a:solidFill>
                  <a:schemeClr val="accent1"/>
                </a:solidFill>
              </a:rPr>
              <a:t>Light blue outline = blistering occurred on one panel</a:t>
            </a:r>
          </a:p>
          <a:p>
            <a:endParaRPr lang="en-US" dirty="0"/>
          </a:p>
        </p:txBody>
      </p:sp>
      <p:sp>
        <p:nvSpPr>
          <p:cNvPr id="3" name="Slide Number Placeholder 2"/>
          <p:cNvSpPr>
            <a:spLocks noGrp="1"/>
          </p:cNvSpPr>
          <p:nvPr>
            <p:ph type="sldNum" sz="quarter" idx="12"/>
          </p:nvPr>
        </p:nvSpPr>
        <p:spPr>
          <a:xfrm>
            <a:off x="260350" y="6602736"/>
            <a:ext cx="455637" cy="172221"/>
          </a:xfrm>
        </p:spPr>
        <p:txBody>
          <a:bodyPr/>
          <a:lstStyle/>
          <a:p>
            <a:fld id="{FD9C4343-C115-504A-8D4F-0B17318D4A48}" type="slidenum">
              <a:rPr lang="en-US" smtClean="0"/>
              <a:t>12</a:t>
            </a:fld>
            <a:endParaRPr lang="en-US" dirty="0"/>
          </a:p>
        </p:txBody>
      </p:sp>
      <p:sp>
        <p:nvSpPr>
          <p:cNvPr id="9" name="TextBox 8"/>
          <p:cNvSpPr txBox="1"/>
          <p:nvPr/>
        </p:nvSpPr>
        <p:spPr>
          <a:xfrm>
            <a:off x="94286" y="325461"/>
            <a:ext cx="11877320" cy="830997"/>
          </a:xfrm>
          <a:prstGeom prst="rect">
            <a:avLst/>
          </a:prstGeom>
          <a:noFill/>
        </p:spPr>
        <p:txBody>
          <a:bodyPr wrap="square" rtlCol="0">
            <a:spAutoFit/>
          </a:bodyPr>
          <a:lstStyle/>
          <a:p>
            <a:r>
              <a:rPr lang="en-US" sz="2800" b="1" dirty="0" smtClean="0">
                <a:solidFill>
                  <a:schemeClr val="accent1"/>
                </a:solidFill>
                <a:latin typeface="+mj-lt"/>
              </a:rPr>
              <a:t>Corrosion Testing Over Multiple Substrates</a:t>
            </a:r>
          </a:p>
          <a:p>
            <a:r>
              <a:rPr lang="en-US" sz="2000" i="1" dirty="0" smtClean="0">
                <a:solidFill>
                  <a:schemeClr val="accent1"/>
                </a:solidFill>
                <a:latin typeface="+mj-lt"/>
              </a:rPr>
              <a:t>VRP</a:t>
            </a:r>
            <a:r>
              <a:rPr lang="en-US" sz="2000" dirty="0" smtClean="0">
                <a:solidFill>
                  <a:schemeClr val="accent1"/>
                </a:solidFill>
                <a:latin typeface="+mj-lt"/>
              </a:rPr>
              <a:t> Primer + PPG Topcoats </a:t>
            </a:r>
            <a:endParaRPr lang="en-US" sz="2000" dirty="0">
              <a:solidFill>
                <a:schemeClr val="accent1"/>
              </a:solidFill>
              <a:latin typeface="+mj-lt"/>
            </a:endParaRPr>
          </a:p>
        </p:txBody>
      </p:sp>
      <p:sp>
        <p:nvSpPr>
          <p:cNvPr id="8" name="TextBox 7"/>
          <p:cNvSpPr txBox="1"/>
          <p:nvPr/>
        </p:nvSpPr>
        <p:spPr>
          <a:xfrm>
            <a:off x="8251659" y="410714"/>
            <a:ext cx="4367283" cy="830997"/>
          </a:xfrm>
          <a:prstGeom prst="rect">
            <a:avLst/>
          </a:prstGeom>
          <a:noFill/>
        </p:spPr>
        <p:txBody>
          <a:bodyPr wrap="square" rtlCol="0">
            <a:spAutoFit/>
          </a:bodyPr>
          <a:lstStyle/>
          <a:p>
            <a:r>
              <a:rPr lang="en-US" sz="1600" b="1" dirty="0" smtClean="0">
                <a:solidFill>
                  <a:schemeClr val="tx2"/>
                </a:solidFill>
              </a:rPr>
              <a:t>ASTM-B117 Salt Spray Corrosion Test</a:t>
            </a:r>
          </a:p>
          <a:p>
            <a:pPr marL="285750" indent="-285750">
              <a:buFont typeface="Arial" panose="020B0604020202020204" pitchFamily="34" charset="0"/>
              <a:buChar char="•"/>
            </a:pPr>
            <a:r>
              <a:rPr lang="en-US" sz="1600" dirty="0" smtClean="0">
                <a:solidFill>
                  <a:schemeClr val="tx2"/>
                </a:solidFill>
              </a:rPr>
              <a:t>VRP Primer + Topcoat</a:t>
            </a:r>
          </a:p>
          <a:p>
            <a:pPr marL="285750" indent="-285750">
              <a:buFont typeface="Arial" panose="020B0604020202020204" pitchFamily="34" charset="0"/>
              <a:buChar char="•"/>
            </a:pPr>
            <a:r>
              <a:rPr lang="en-US" sz="1600" dirty="0" smtClean="0">
                <a:solidFill>
                  <a:schemeClr val="tx2"/>
                </a:solidFill>
              </a:rPr>
              <a:t>1000 Hours</a:t>
            </a:r>
            <a:endParaRPr lang="en-US" sz="1600" dirty="0">
              <a:solidFill>
                <a:schemeClr val="tx2"/>
              </a:solidFill>
            </a:endParaRPr>
          </a:p>
        </p:txBody>
      </p:sp>
      <p:sp>
        <p:nvSpPr>
          <p:cNvPr id="11" name="ZoneTexte 10"/>
          <p:cNvSpPr txBox="1"/>
          <p:nvPr/>
        </p:nvSpPr>
        <p:spPr>
          <a:xfrm>
            <a:off x="2501806" y="1347643"/>
            <a:ext cx="7760369" cy="400110"/>
          </a:xfrm>
          <a:prstGeom prst="rect">
            <a:avLst/>
          </a:prstGeom>
          <a:noFill/>
        </p:spPr>
        <p:txBody>
          <a:bodyPr wrap="square" rtlCol="0">
            <a:spAutoFit/>
          </a:bodyPr>
          <a:lstStyle/>
          <a:p>
            <a:r>
              <a:rPr lang="fr-FR" sz="2000" dirty="0" err="1" smtClean="0">
                <a:solidFill>
                  <a:schemeClr val="bg1">
                    <a:lumMod val="65000"/>
                  </a:schemeClr>
                </a:solidFill>
                <a:latin typeface="+mj-lt"/>
              </a:rPr>
              <a:t>Overpassing</a:t>
            </a:r>
            <a:r>
              <a:rPr lang="fr-FR" sz="2000" dirty="0" smtClean="0">
                <a:solidFill>
                  <a:schemeClr val="bg1">
                    <a:lumMod val="65000"/>
                  </a:schemeClr>
                </a:solidFill>
                <a:latin typeface="+mj-lt"/>
              </a:rPr>
              <a:t> </a:t>
            </a:r>
            <a:r>
              <a:rPr lang="fr-FR" sz="2000" dirty="0" err="1" smtClean="0">
                <a:solidFill>
                  <a:schemeClr val="bg1">
                    <a:lumMod val="65000"/>
                  </a:schemeClr>
                </a:solidFill>
                <a:latin typeface="+mj-lt"/>
              </a:rPr>
              <a:t>industry</a:t>
            </a:r>
            <a:r>
              <a:rPr lang="fr-FR" sz="2000" dirty="0" smtClean="0">
                <a:solidFill>
                  <a:schemeClr val="bg1">
                    <a:lumMod val="65000"/>
                  </a:schemeClr>
                </a:solidFill>
                <a:latin typeface="+mj-lt"/>
              </a:rPr>
              <a:t> </a:t>
            </a:r>
            <a:r>
              <a:rPr lang="fr-FR" sz="2000" dirty="0" err="1" smtClean="0">
                <a:solidFill>
                  <a:schemeClr val="bg1">
                    <a:lumMod val="65000"/>
                  </a:schemeClr>
                </a:solidFill>
                <a:latin typeface="+mj-lt"/>
              </a:rPr>
              <a:t>salt</a:t>
            </a:r>
            <a:r>
              <a:rPr lang="fr-FR" sz="2000" dirty="0" smtClean="0">
                <a:solidFill>
                  <a:schemeClr val="bg1">
                    <a:lumMod val="65000"/>
                  </a:schemeClr>
                </a:solidFill>
                <a:latin typeface="+mj-lt"/>
              </a:rPr>
              <a:t> spray </a:t>
            </a:r>
            <a:r>
              <a:rPr lang="fr-FR" sz="2000" dirty="0" err="1" smtClean="0">
                <a:solidFill>
                  <a:schemeClr val="bg1">
                    <a:lumMod val="65000"/>
                  </a:schemeClr>
                </a:solidFill>
                <a:latin typeface="+mj-lt"/>
              </a:rPr>
              <a:t>requirement</a:t>
            </a:r>
            <a:r>
              <a:rPr lang="fr-FR" sz="2000" dirty="0" smtClean="0">
                <a:solidFill>
                  <a:schemeClr val="bg1">
                    <a:lumMod val="65000"/>
                  </a:schemeClr>
                </a:solidFill>
                <a:latin typeface="+mj-lt"/>
              </a:rPr>
              <a:t> on multiple </a:t>
            </a:r>
            <a:r>
              <a:rPr lang="fr-FR" sz="2000" dirty="0" err="1" smtClean="0">
                <a:solidFill>
                  <a:schemeClr val="bg1">
                    <a:lumMod val="65000"/>
                  </a:schemeClr>
                </a:solidFill>
                <a:latin typeface="+mj-lt"/>
              </a:rPr>
              <a:t>substrates</a:t>
            </a:r>
            <a:r>
              <a:rPr lang="fr-FR" sz="2000" dirty="0" smtClean="0">
                <a:solidFill>
                  <a:schemeClr val="bg1">
                    <a:lumMod val="65000"/>
                  </a:schemeClr>
                </a:solidFill>
                <a:latin typeface="+mj-lt"/>
              </a:rPr>
              <a:t> </a:t>
            </a:r>
            <a:endParaRPr lang="en-US" dirty="0">
              <a:solidFill>
                <a:schemeClr val="bg1">
                  <a:lumMod val="65000"/>
                </a:schemeClr>
              </a:solidFill>
            </a:endParaRPr>
          </a:p>
        </p:txBody>
      </p:sp>
    </p:spTree>
    <p:extLst>
      <p:ext uri="{BB962C8B-B14F-4D97-AF65-F5344CB8AC3E}">
        <p14:creationId xmlns:p14="http://schemas.microsoft.com/office/powerpoint/2010/main" val="1994859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715987" y="6518795"/>
            <a:ext cx="9458086" cy="172221"/>
          </a:xfrm>
        </p:spPr>
        <p:txBody>
          <a:bodyPr/>
          <a:lstStyle/>
          <a:p>
            <a:endParaRPr lang="en-US" dirty="0"/>
          </a:p>
        </p:txBody>
      </p:sp>
      <p:sp>
        <p:nvSpPr>
          <p:cNvPr id="3" name="Slide Number Placeholder 2"/>
          <p:cNvSpPr>
            <a:spLocks noGrp="1"/>
          </p:cNvSpPr>
          <p:nvPr>
            <p:ph type="sldNum" sz="quarter" idx="12"/>
          </p:nvPr>
        </p:nvSpPr>
        <p:spPr/>
        <p:txBody>
          <a:bodyPr/>
          <a:lstStyle/>
          <a:p>
            <a:fld id="{FD9C4343-C115-504A-8D4F-0B17318D4A48}" type="slidenum">
              <a:rPr lang="en-US" smtClean="0"/>
              <a:t>13</a:t>
            </a:fld>
            <a:endParaRPr lang="en-US" dirty="0"/>
          </a:p>
        </p:txBody>
      </p:sp>
      <p:sp>
        <p:nvSpPr>
          <p:cNvPr id="9" name="TextBox 8"/>
          <p:cNvSpPr txBox="1"/>
          <p:nvPr/>
        </p:nvSpPr>
        <p:spPr>
          <a:xfrm>
            <a:off x="94286" y="325461"/>
            <a:ext cx="11877320" cy="830997"/>
          </a:xfrm>
          <a:prstGeom prst="rect">
            <a:avLst/>
          </a:prstGeom>
          <a:noFill/>
        </p:spPr>
        <p:txBody>
          <a:bodyPr wrap="square" rtlCol="0">
            <a:spAutoFit/>
          </a:bodyPr>
          <a:lstStyle/>
          <a:p>
            <a:r>
              <a:rPr lang="en-US" sz="2800" b="1" dirty="0" smtClean="0">
                <a:solidFill>
                  <a:schemeClr val="accent1"/>
                </a:solidFill>
                <a:latin typeface="+mj-lt"/>
              </a:rPr>
              <a:t>Corrosion Testing Over Multiple Substrates</a:t>
            </a:r>
          </a:p>
          <a:p>
            <a:r>
              <a:rPr lang="en-US" sz="2000" i="1" dirty="0" smtClean="0">
                <a:solidFill>
                  <a:schemeClr val="accent1"/>
                </a:solidFill>
                <a:latin typeface="+mj-lt"/>
              </a:rPr>
              <a:t>VRP</a:t>
            </a:r>
            <a:r>
              <a:rPr lang="en-US" sz="2000" dirty="0" smtClean="0">
                <a:solidFill>
                  <a:schemeClr val="accent1"/>
                </a:solidFill>
                <a:latin typeface="+mj-lt"/>
              </a:rPr>
              <a:t> Primer + PPG Topcoats </a:t>
            </a:r>
            <a:endParaRPr lang="en-US" sz="2000" dirty="0">
              <a:solidFill>
                <a:schemeClr val="accent1"/>
              </a:solidFill>
              <a:latin typeface="+mj-lt"/>
            </a:endParaRPr>
          </a:p>
        </p:txBody>
      </p:sp>
      <p:sp>
        <p:nvSpPr>
          <p:cNvPr id="4" name="TextBox 3"/>
          <p:cNvSpPr txBox="1"/>
          <p:nvPr/>
        </p:nvSpPr>
        <p:spPr>
          <a:xfrm>
            <a:off x="8292834" y="467723"/>
            <a:ext cx="4367283" cy="830997"/>
          </a:xfrm>
          <a:prstGeom prst="rect">
            <a:avLst/>
          </a:prstGeom>
          <a:noFill/>
        </p:spPr>
        <p:txBody>
          <a:bodyPr wrap="square" rtlCol="0">
            <a:spAutoFit/>
          </a:bodyPr>
          <a:lstStyle/>
          <a:p>
            <a:r>
              <a:rPr lang="en-US" sz="1600" b="1" dirty="0" smtClean="0">
                <a:solidFill>
                  <a:schemeClr val="tx2"/>
                </a:solidFill>
              </a:rPr>
              <a:t>ASTM-B117 Salt Spray Corrosion Test</a:t>
            </a:r>
          </a:p>
          <a:p>
            <a:pPr marL="285750" indent="-285750">
              <a:buFont typeface="Arial" panose="020B0604020202020204" pitchFamily="34" charset="0"/>
              <a:buChar char="•"/>
            </a:pPr>
            <a:r>
              <a:rPr lang="en-US" sz="1600" dirty="0" smtClean="0">
                <a:solidFill>
                  <a:schemeClr val="tx2"/>
                </a:solidFill>
              </a:rPr>
              <a:t>VRP Primer + Topcoat</a:t>
            </a:r>
          </a:p>
          <a:p>
            <a:pPr marL="285750" indent="-285750">
              <a:buFont typeface="Arial" panose="020B0604020202020204" pitchFamily="34" charset="0"/>
              <a:buChar char="•"/>
            </a:pPr>
            <a:r>
              <a:rPr lang="en-US" sz="1600" dirty="0" smtClean="0">
                <a:solidFill>
                  <a:schemeClr val="tx2"/>
                </a:solidFill>
              </a:rPr>
              <a:t>1500 Hours</a:t>
            </a:r>
            <a:endParaRPr lang="en-US" sz="1600" dirty="0">
              <a:solidFill>
                <a:schemeClr val="tx2"/>
              </a:solidFill>
            </a:endParaRPr>
          </a:p>
        </p:txBody>
      </p:sp>
      <p:graphicFrame>
        <p:nvGraphicFramePr>
          <p:cNvPr id="10" name="Chart 9"/>
          <p:cNvGraphicFramePr>
            <a:graphicFrameLocks/>
          </p:cNvGraphicFramePr>
          <p:nvPr>
            <p:extLst>
              <p:ext uri="{D42A27DB-BD31-4B8C-83A1-F6EECF244321}">
                <p14:modId xmlns:p14="http://schemas.microsoft.com/office/powerpoint/2010/main" val="2599171299"/>
              </p:ext>
            </p:extLst>
          </p:nvPr>
        </p:nvGraphicFramePr>
        <p:xfrm>
          <a:off x="715987" y="1347642"/>
          <a:ext cx="10243366" cy="482455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21969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715987" y="6518795"/>
            <a:ext cx="9458086" cy="172221"/>
          </a:xfrm>
        </p:spPr>
        <p:txBody>
          <a:bodyPr/>
          <a:lstStyle/>
          <a:p>
            <a:endParaRPr lang="en-US" dirty="0"/>
          </a:p>
        </p:txBody>
      </p:sp>
      <p:sp>
        <p:nvSpPr>
          <p:cNvPr id="3" name="Slide Number Placeholder 2"/>
          <p:cNvSpPr>
            <a:spLocks noGrp="1"/>
          </p:cNvSpPr>
          <p:nvPr>
            <p:ph type="sldNum" sz="quarter" idx="12"/>
          </p:nvPr>
        </p:nvSpPr>
        <p:spPr/>
        <p:txBody>
          <a:bodyPr/>
          <a:lstStyle/>
          <a:p>
            <a:fld id="{FD9C4343-C115-504A-8D4F-0B17318D4A48}" type="slidenum">
              <a:rPr lang="en-US" smtClean="0"/>
              <a:t>14</a:t>
            </a:fld>
            <a:endParaRPr lang="en-US" dirty="0"/>
          </a:p>
        </p:txBody>
      </p:sp>
      <p:sp>
        <p:nvSpPr>
          <p:cNvPr id="9" name="TextBox 8"/>
          <p:cNvSpPr txBox="1"/>
          <p:nvPr/>
        </p:nvSpPr>
        <p:spPr>
          <a:xfrm>
            <a:off x="94286" y="325461"/>
            <a:ext cx="11877320" cy="830997"/>
          </a:xfrm>
          <a:prstGeom prst="rect">
            <a:avLst/>
          </a:prstGeom>
          <a:noFill/>
        </p:spPr>
        <p:txBody>
          <a:bodyPr wrap="square" rtlCol="0">
            <a:spAutoFit/>
          </a:bodyPr>
          <a:lstStyle/>
          <a:p>
            <a:r>
              <a:rPr lang="en-US" sz="2800" b="1" dirty="0" smtClean="0">
                <a:solidFill>
                  <a:schemeClr val="accent1"/>
                </a:solidFill>
                <a:latin typeface="+mj-lt"/>
              </a:rPr>
              <a:t>Corrosion Testing Over Multiple Substrates</a:t>
            </a:r>
          </a:p>
          <a:p>
            <a:r>
              <a:rPr lang="en-US" sz="2000" i="1" dirty="0" smtClean="0">
                <a:solidFill>
                  <a:schemeClr val="accent1"/>
                </a:solidFill>
                <a:latin typeface="+mj-lt"/>
              </a:rPr>
              <a:t>VRP</a:t>
            </a:r>
            <a:r>
              <a:rPr lang="en-US" sz="2000" dirty="0" smtClean="0">
                <a:solidFill>
                  <a:schemeClr val="accent1"/>
                </a:solidFill>
                <a:latin typeface="+mj-lt"/>
              </a:rPr>
              <a:t> Primer + PPG Topcoats </a:t>
            </a:r>
            <a:endParaRPr lang="en-US" sz="2000" dirty="0">
              <a:solidFill>
                <a:schemeClr val="accent1"/>
              </a:solidFill>
              <a:latin typeface="+mj-lt"/>
            </a:endParaRPr>
          </a:p>
        </p:txBody>
      </p:sp>
      <p:sp>
        <p:nvSpPr>
          <p:cNvPr id="4" name="TextBox 3"/>
          <p:cNvSpPr txBox="1"/>
          <p:nvPr/>
        </p:nvSpPr>
        <p:spPr>
          <a:xfrm>
            <a:off x="8292834" y="467723"/>
            <a:ext cx="4367283" cy="830997"/>
          </a:xfrm>
          <a:prstGeom prst="rect">
            <a:avLst/>
          </a:prstGeom>
          <a:noFill/>
        </p:spPr>
        <p:txBody>
          <a:bodyPr wrap="square" rtlCol="0">
            <a:spAutoFit/>
          </a:bodyPr>
          <a:lstStyle/>
          <a:p>
            <a:r>
              <a:rPr lang="en-US" sz="1600" b="1" dirty="0" smtClean="0">
                <a:solidFill>
                  <a:schemeClr val="tx2"/>
                </a:solidFill>
              </a:rPr>
              <a:t>ASTM-B117 Salt Spray Corrosion Test</a:t>
            </a:r>
          </a:p>
          <a:p>
            <a:pPr marL="285750" indent="-285750">
              <a:buFont typeface="Arial" panose="020B0604020202020204" pitchFamily="34" charset="0"/>
              <a:buChar char="•"/>
            </a:pPr>
            <a:r>
              <a:rPr lang="en-US" sz="1600" dirty="0" smtClean="0">
                <a:solidFill>
                  <a:schemeClr val="tx2"/>
                </a:solidFill>
              </a:rPr>
              <a:t>VRP Primer + Topcoat</a:t>
            </a:r>
          </a:p>
          <a:p>
            <a:pPr marL="285750" indent="-285750">
              <a:buFont typeface="Arial" panose="020B0604020202020204" pitchFamily="34" charset="0"/>
              <a:buChar char="•"/>
            </a:pPr>
            <a:r>
              <a:rPr lang="en-US" sz="1600" dirty="0" smtClean="0">
                <a:solidFill>
                  <a:schemeClr val="tx2"/>
                </a:solidFill>
              </a:rPr>
              <a:t>2000 Hours</a:t>
            </a:r>
            <a:endParaRPr lang="en-US" sz="1600" dirty="0">
              <a:solidFill>
                <a:schemeClr val="tx2"/>
              </a:solidFill>
            </a:endParaRPr>
          </a:p>
        </p:txBody>
      </p:sp>
      <p:graphicFrame>
        <p:nvGraphicFramePr>
          <p:cNvPr id="8" name="Chart 7"/>
          <p:cNvGraphicFramePr>
            <a:graphicFrameLocks/>
          </p:cNvGraphicFramePr>
          <p:nvPr>
            <p:extLst>
              <p:ext uri="{D42A27DB-BD31-4B8C-83A1-F6EECF244321}">
                <p14:modId xmlns:p14="http://schemas.microsoft.com/office/powerpoint/2010/main" val="732614203"/>
              </p:ext>
            </p:extLst>
          </p:nvPr>
        </p:nvGraphicFramePr>
        <p:xfrm>
          <a:off x="715987" y="1347642"/>
          <a:ext cx="10095448" cy="482455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40561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15</a:t>
            </a:fld>
            <a:endParaRPr lang="en-US" dirty="0"/>
          </a:p>
        </p:txBody>
      </p:sp>
      <p:sp>
        <p:nvSpPr>
          <p:cNvPr id="24" name="Title 23"/>
          <p:cNvSpPr>
            <a:spLocks noGrp="1"/>
          </p:cNvSpPr>
          <p:nvPr>
            <p:ph type="title"/>
          </p:nvPr>
        </p:nvSpPr>
        <p:spPr/>
        <p:txBody>
          <a:bodyPr>
            <a:normAutofit/>
          </a:bodyPr>
          <a:lstStyle/>
          <a:p>
            <a:r>
              <a:rPr lang="en-US" sz="2200" b="1" dirty="0" smtClean="0"/>
              <a:t>ASTM-B117 1000 Hour Salt Spray:</a:t>
            </a:r>
            <a:r>
              <a:rPr lang="en-US" dirty="0" smtClean="0"/>
              <a:t/>
            </a:r>
            <a:br>
              <a:rPr lang="en-US" dirty="0" smtClean="0"/>
            </a:br>
            <a:r>
              <a:rPr lang="en-US" dirty="0" smtClean="0">
                <a:solidFill>
                  <a:schemeClr val="tx2"/>
                </a:solidFill>
              </a:rPr>
              <a:t>Cold &amp; Hot Rolled Steel</a:t>
            </a:r>
            <a:r>
              <a:rPr lang="en-US" dirty="0" smtClean="0"/>
              <a:t>  </a:t>
            </a:r>
            <a:endParaRPr lang="en-US" dirty="0"/>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2143"/>
          <a:stretch/>
        </p:blipFill>
        <p:spPr>
          <a:xfrm>
            <a:off x="685606" y="1505555"/>
            <a:ext cx="4759424" cy="3493059"/>
          </a:xfrm>
          <a:prstGeom prst="rect">
            <a:avLst/>
          </a:prstGeom>
        </p:spPr>
      </p:pic>
      <p:pic>
        <p:nvPicPr>
          <p:cNvPr id="6" name="Picture 2"/>
          <p:cNvPicPr>
            <a:picLocks noChangeAspect="1"/>
          </p:cNvPicPr>
          <p:nvPr/>
        </p:nvPicPr>
        <p:blipFill rotWithShape="1">
          <a:blip r:embed="rId4">
            <a:extLst>
              <a:ext uri="{28A0092B-C50C-407E-A947-70E740481C1C}">
                <a14:useLocalDpi xmlns:a14="http://schemas.microsoft.com/office/drawing/2010/main" val="0"/>
              </a:ext>
            </a:extLst>
          </a:blip>
          <a:srcRect t="1455"/>
          <a:stretch/>
        </p:blipFill>
        <p:spPr>
          <a:xfrm>
            <a:off x="6617368" y="1522447"/>
            <a:ext cx="4710780" cy="3481671"/>
          </a:xfrm>
          <a:prstGeom prst="rect">
            <a:avLst/>
          </a:prstGeom>
        </p:spPr>
      </p:pic>
      <p:sp>
        <p:nvSpPr>
          <p:cNvPr id="3" name="ZoneTexte 2"/>
          <p:cNvSpPr txBox="1"/>
          <p:nvPr/>
        </p:nvSpPr>
        <p:spPr>
          <a:xfrm>
            <a:off x="685606" y="5193512"/>
            <a:ext cx="3380874" cy="646331"/>
          </a:xfrm>
          <a:prstGeom prst="rect">
            <a:avLst/>
          </a:prstGeom>
          <a:noFill/>
        </p:spPr>
        <p:txBody>
          <a:bodyPr wrap="square" rtlCol="0">
            <a:spAutoFit/>
          </a:bodyPr>
          <a:lstStyle/>
          <a:p>
            <a:r>
              <a:rPr lang="en-US" dirty="0">
                <a:solidFill>
                  <a:schemeClr val="tx2"/>
                </a:solidFill>
              </a:rPr>
              <a:t>Cold </a:t>
            </a:r>
            <a:r>
              <a:rPr lang="en-US" dirty="0" smtClean="0">
                <a:solidFill>
                  <a:schemeClr val="tx2"/>
                </a:solidFill>
              </a:rPr>
              <a:t>Rolled Steel </a:t>
            </a:r>
          </a:p>
          <a:p>
            <a:r>
              <a:rPr lang="en-US" dirty="0" smtClean="0">
                <a:solidFill>
                  <a:schemeClr val="tx2"/>
                </a:solidFill>
              </a:rPr>
              <a:t>(no pretreatment)</a:t>
            </a:r>
            <a:endParaRPr lang="en-US" dirty="0"/>
          </a:p>
        </p:txBody>
      </p:sp>
      <p:sp>
        <p:nvSpPr>
          <p:cNvPr id="8" name="ZoneTexte 7"/>
          <p:cNvSpPr txBox="1"/>
          <p:nvPr/>
        </p:nvSpPr>
        <p:spPr>
          <a:xfrm>
            <a:off x="6617368" y="5193512"/>
            <a:ext cx="3380874" cy="646331"/>
          </a:xfrm>
          <a:prstGeom prst="rect">
            <a:avLst/>
          </a:prstGeom>
          <a:noFill/>
        </p:spPr>
        <p:txBody>
          <a:bodyPr wrap="square" rtlCol="0">
            <a:spAutoFit/>
          </a:bodyPr>
          <a:lstStyle/>
          <a:p>
            <a:r>
              <a:rPr lang="en-US" dirty="0" smtClean="0">
                <a:solidFill>
                  <a:schemeClr val="tx2"/>
                </a:solidFill>
              </a:rPr>
              <a:t>Hot </a:t>
            </a:r>
            <a:r>
              <a:rPr lang="en-US" dirty="0">
                <a:solidFill>
                  <a:schemeClr val="tx2"/>
                </a:solidFill>
              </a:rPr>
              <a:t>Rolled </a:t>
            </a:r>
            <a:r>
              <a:rPr lang="en-US" dirty="0" smtClean="0">
                <a:solidFill>
                  <a:schemeClr val="tx2"/>
                </a:solidFill>
              </a:rPr>
              <a:t>Steel</a:t>
            </a:r>
          </a:p>
          <a:p>
            <a:r>
              <a:rPr lang="en-US" dirty="0">
                <a:solidFill>
                  <a:schemeClr val="tx2"/>
                </a:solidFill>
              </a:rPr>
              <a:t>(no pretreatment</a:t>
            </a:r>
            <a:r>
              <a:rPr lang="en-US" dirty="0" smtClean="0">
                <a:solidFill>
                  <a:schemeClr val="tx2"/>
                </a:solidFill>
              </a:rPr>
              <a:t>)</a:t>
            </a:r>
            <a:endParaRPr lang="en-US" dirty="0"/>
          </a:p>
        </p:txBody>
      </p:sp>
    </p:spTree>
    <p:extLst>
      <p:ext uri="{BB962C8B-B14F-4D97-AF65-F5344CB8AC3E}">
        <p14:creationId xmlns:p14="http://schemas.microsoft.com/office/powerpoint/2010/main" val="1436443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16</a:t>
            </a:fld>
            <a:endParaRPr lang="en-US" dirty="0"/>
          </a:p>
        </p:txBody>
      </p:sp>
      <p:sp>
        <p:nvSpPr>
          <p:cNvPr id="24" name="Title 23"/>
          <p:cNvSpPr>
            <a:spLocks noGrp="1"/>
          </p:cNvSpPr>
          <p:nvPr>
            <p:ph type="title"/>
          </p:nvPr>
        </p:nvSpPr>
        <p:spPr/>
        <p:txBody>
          <a:bodyPr>
            <a:normAutofit/>
          </a:bodyPr>
          <a:lstStyle/>
          <a:p>
            <a:r>
              <a:rPr lang="en-US" sz="2200" b="1" dirty="0" smtClean="0"/>
              <a:t>ASTM-B117 1000 Hour Salt Spray:</a:t>
            </a:r>
            <a:r>
              <a:rPr lang="en-US" dirty="0" smtClean="0"/>
              <a:t/>
            </a:r>
            <a:br>
              <a:rPr lang="en-US" dirty="0" smtClean="0"/>
            </a:br>
            <a:r>
              <a:rPr lang="en-US" dirty="0" smtClean="0">
                <a:solidFill>
                  <a:schemeClr val="tx2"/>
                </a:solidFill>
              </a:rPr>
              <a:t>B1000 DIW </a:t>
            </a:r>
            <a:r>
              <a:rPr lang="en-US" dirty="0">
                <a:solidFill>
                  <a:schemeClr val="tx2"/>
                </a:solidFill>
              </a:rPr>
              <a:t>&amp; B1000 P99X</a:t>
            </a:r>
            <a:r>
              <a:rPr lang="en-US" dirty="0" smtClean="0"/>
              <a:t>  </a:t>
            </a:r>
            <a:endParaRPr lang="en-US" dirty="0"/>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2372"/>
          <a:stretch/>
        </p:blipFill>
        <p:spPr>
          <a:xfrm>
            <a:off x="1033384" y="1515256"/>
            <a:ext cx="4411646" cy="3230226"/>
          </a:xfrm>
          <a:prstGeom prst="rect">
            <a:avLst/>
          </a:prstGeom>
        </p:spPr>
      </p:pic>
      <p:pic>
        <p:nvPicPr>
          <p:cNvPr id="6" name="Picture 2"/>
          <p:cNvPicPr>
            <a:picLocks noChangeAspect="1"/>
          </p:cNvPicPr>
          <p:nvPr/>
        </p:nvPicPr>
        <p:blipFill rotWithShape="1">
          <a:blip r:embed="rId4">
            <a:extLst>
              <a:ext uri="{28A0092B-C50C-407E-A947-70E740481C1C}">
                <a14:useLocalDpi xmlns:a14="http://schemas.microsoft.com/office/drawing/2010/main" val="0"/>
              </a:ext>
            </a:extLst>
          </a:blip>
          <a:srcRect t="3520"/>
          <a:stretch/>
        </p:blipFill>
        <p:spPr>
          <a:xfrm>
            <a:off x="6614608" y="1496117"/>
            <a:ext cx="4490540" cy="3249365"/>
          </a:xfrm>
          <a:prstGeom prst="rect">
            <a:avLst/>
          </a:prstGeom>
        </p:spPr>
      </p:pic>
      <p:sp>
        <p:nvSpPr>
          <p:cNvPr id="7" name="ZoneTexte 6"/>
          <p:cNvSpPr txBox="1"/>
          <p:nvPr/>
        </p:nvSpPr>
        <p:spPr>
          <a:xfrm>
            <a:off x="1033384" y="5034240"/>
            <a:ext cx="3380874" cy="584775"/>
          </a:xfrm>
          <a:prstGeom prst="rect">
            <a:avLst/>
          </a:prstGeom>
          <a:noFill/>
        </p:spPr>
        <p:txBody>
          <a:bodyPr wrap="square" rtlCol="0">
            <a:spAutoFit/>
          </a:bodyPr>
          <a:lstStyle/>
          <a:p>
            <a:r>
              <a:rPr lang="en-US" dirty="0">
                <a:solidFill>
                  <a:schemeClr val="tx2"/>
                </a:solidFill>
              </a:rPr>
              <a:t>B1000 </a:t>
            </a:r>
            <a:r>
              <a:rPr lang="en-US" dirty="0" smtClean="0">
                <a:solidFill>
                  <a:schemeClr val="tx2"/>
                </a:solidFill>
              </a:rPr>
              <a:t>DIW</a:t>
            </a:r>
          </a:p>
          <a:p>
            <a:r>
              <a:rPr lang="fr-FR" sz="1400" dirty="0" err="1" smtClean="0">
                <a:solidFill>
                  <a:schemeClr val="tx2"/>
                </a:solidFill>
              </a:rPr>
              <a:t>Iron</a:t>
            </a:r>
            <a:r>
              <a:rPr lang="fr-FR" sz="1400" dirty="0" smtClean="0">
                <a:solidFill>
                  <a:schemeClr val="tx2"/>
                </a:solidFill>
              </a:rPr>
              <a:t> Phosphate  + Water </a:t>
            </a:r>
            <a:r>
              <a:rPr lang="fr-FR" sz="1400" dirty="0" err="1" smtClean="0">
                <a:solidFill>
                  <a:schemeClr val="tx2"/>
                </a:solidFill>
              </a:rPr>
              <a:t>rinse</a:t>
            </a:r>
            <a:endParaRPr lang="en-US" sz="1400" dirty="0"/>
          </a:p>
        </p:txBody>
      </p:sp>
      <p:sp>
        <p:nvSpPr>
          <p:cNvPr id="8" name="ZoneTexte 7"/>
          <p:cNvSpPr txBox="1"/>
          <p:nvPr/>
        </p:nvSpPr>
        <p:spPr>
          <a:xfrm>
            <a:off x="6521117" y="5045908"/>
            <a:ext cx="3368842" cy="584775"/>
          </a:xfrm>
          <a:prstGeom prst="rect">
            <a:avLst/>
          </a:prstGeom>
          <a:noFill/>
        </p:spPr>
        <p:txBody>
          <a:bodyPr wrap="square" rtlCol="0">
            <a:spAutoFit/>
          </a:bodyPr>
          <a:lstStyle/>
          <a:p>
            <a:r>
              <a:rPr lang="en-US" dirty="0">
                <a:solidFill>
                  <a:schemeClr val="tx2"/>
                </a:solidFill>
              </a:rPr>
              <a:t>B1000 </a:t>
            </a:r>
            <a:r>
              <a:rPr lang="en-US" dirty="0" smtClean="0">
                <a:solidFill>
                  <a:schemeClr val="tx2"/>
                </a:solidFill>
              </a:rPr>
              <a:t>P99X</a:t>
            </a:r>
          </a:p>
          <a:p>
            <a:r>
              <a:rPr lang="fr-FR" sz="1400" dirty="0" err="1">
                <a:solidFill>
                  <a:schemeClr val="tx2"/>
                </a:solidFill>
              </a:rPr>
              <a:t>Iron</a:t>
            </a:r>
            <a:r>
              <a:rPr lang="fr-FR" sz="1400" dirty="0">
                <a:solidFill>
                  <a:schemeClr val="tx2"/>
                </a:solidFill>
              </a:rPr>
              <a:t> Phosphate  + Non Chrome </a:t>
            </a:r>
            <a:r>
              <a:rPr lang="fr-FR" sz="1400" dirty="0" err="1">
                <a:solidFill>
                  <a:schemeClr val="tx2"/>
                </a:solidFill>
              </a:rPr>
              <a:t>sealer</a:t>
            </a:r>
            <a:endParaRPr lang="en-US" sz="1400" dirty="0">
              <a:solidFill>
                <a:schemeClr val="tx2"/>
              </a:solidFill>
            </a:endParaRPr>
          </a:p>
        </p:txBody>
      </p:sp>
    </p:spTree>
    <p:extLst>
      <p:ext uri="{BB962C8B-B14F-4D97-AF65-F5344CB8AC3E}">
        <p14:creationId xmlns:p14="http://schemas.microsoft.com/office/powerpoint/2010/main" val="2852915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17</a:t>
            </a:fld>
            <a:endParaRPr lang="en-US" dirty="0"/>
          </a:p>
        </p:txBody>
      </p:sp>
      <p:sp>
        <p:nvSpPr>
          <p:cNvPr id="24" name="Title 23"/>
          <p:cNvSpPr>
            <a:spLocks noGrp="1"/>
          </p:cNvSpPr>
          <p:nvPr>
            <p:ph type="title"/>
          </p:nvPr>
        </p:nvSpPr>
        <p:spPr/>
        <p:txBody>
          <a:bodyPr>
            <a:normAutofit/>
          </a:bodyPr>
          <a:lstStyle/>
          <a:p>
            <a:r>
              <a:rPr lang="en-US" sz="2200" b="1" dirty="0" smtClean="0"/>
              <a:t>ASTM-B117 1000 Hour Salt Spray:</a:t>
            </a:r>
            <a:r>
              <a:rPr lang="en-US" dirty="0" smtClean="0"/>
              <a:t/>
            </a:r>
            <a:br>
              <a:rPr lang="en-US" dirty="0" smtClean="0"/>
            </a:br>
            <a:r>
              <a:rPr lang="en-US" dirty="0">
                <a:solidFill>
                  <a:schemeClr val="tx2"/>
                </a:solidFill>
              </a:rPr>
              <a:t>Galvanized &amp; </a:t>
            </a:r>
            <a:r>
              <a:rPr lang="en-US" dirty="0" err="1" smtClean="0">
                <a:solidFill>
                  <a:schemeClr val="tx2"/>
                </a:solidFill>
              </a:rPr>
              <a:t>Galvanneal</a:t>
            </a:r>
            <a:r>
              <a:rPr lang="en-US" dirty="0" smtClean="0">
                <a:solidFill>
                  <a:schemeClr val="tx2"/>
                </a:solidFill>
              </a:rPr>
              <a:t> Steel</a:t>
            </a:r>
            <a:endParaRPr lang="en-US" dirty="0"/>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5125"/>
          <a:stretch/>
        </p:blipFill>
        <p:spPr>
          <a:xfrm rot="10800000">
            <a:off x="1112216" y="1740930"/>
            <a:ext cx="4554658" cy="3240908"/>
          </a:xfrm>
          <a:prstGeom prst="rect">
            <a:avLst/>
          </a:prstGeom>
        </p:spPr>
      </p:pic>
      <p:pic>
        <p:nvPicPr>
          <p:cNvPr id="6" name="Picture 2"/>
          <p:cNvPicPr>
            <a:picLocks noChangeAspect="1"/>
          </p:cNvPicPr>
          <p:nvPr/>
        </p:nvPicPr>
        <p:blipFill rotWithShape="1">
          <a:blip r:embed="rId4">
            <a:extLst>
              <a:ext uri="{28A0092B-C50C-407E-A947-70E740481C1C}">
                <a14:useLocalDpi xmlns:a14="http://schemas.microsoft.com/office/drawing/2010/main" val="0"/>
              </a:ext>
            </a:extLst>
          </a:blip>
          <a:srcRect t="2831"/>
          <a:stretch/>
        </p:blipFill>
        <p:spPr>
          <a:xfrm>
            <a:off x="6568489" y="1740931"/>
            <a:ext cx="4447131" cy="3240907"/>
          </a:xfrm>
          <a:prstGeom prst="rect">
            <a:avLst/>
          </a:prstGeom>
        </p:spPr>
      </p:pic>
      <p:sp>
        <p:nvSpPr>
          <p:cNvPr id="7" name="ZoneTexte 6"/>
          <p:cNvSpPr txBox="1"/>
          <p:nvPr/>
        </p:nvSpPr>
        <p:spPr>
          <a:xfrm>
            <a:off x="1033384" y="4981839"/>
            <a:ext cx="3380874" cy="369332"/>
          </a:xfrm>
          <a:prstGeom prst="rect">
            <a:avLst/>
          </a:prstGeom>
          <a:noFill/>
        </p:spPr>
        <p:txBody>
          <a:bodyPr wrap="square" rtlCol="0">
            <a:spAutoFit/>
          </a:bodyPr>
          <a:lstStyle/>
          <a:p>
            <a:r>
              <a:rPr lang="fr-FR" dirty="0" err="1" smtClean="0">
                <a:solidFill>
                  <a:schemeClr val="tx2"/>
                </a:solidFill>
              </a:rPr>
              <a:t>Galvanized</a:t>
            </a:r>
            <a:r>
              <a:rPr lang="fr-FR" dirty="0" smtClean="0">
                <a:solidFill>
                  <a:schemeClr val="tx2"/>
                </a:solidFill>
              </a:rPr>
              <a:t> </a:t>
            </a:r>
            <a:r>
              <a:rPr lang="fr-FR" dirty="0" err="1" smtClean="0">
                <a:solidFill>
                  <a:schemeClr val="tx2"/>
                </a:solidFill>
              </a:rPr>
              <a:t>Steel</a:t>
            </a:r>
            <a:endParaRPr lang="en-US" sz="1400" dirty="0"/>
          </a:p>
        </p:txBody>
      </p:sp>
      <p:sp>
        <p:nvSpPr>
          <p:cNvPr id="8" name="ZoneTexte 7"/>
          <p:cNvSpPr txBox="1"/>
          <p:nvPr/>
        </p:nvSpPr>
        <p:spPr>
          <a:xfrm>
            <a:off x="6568489" y="4981838"/>
            <a:ext cx="3380874" cy="369332"/>
          </a:xfrm>
          <a:prstGeom prst="rect">
            <a:avLst/>
          </a:prstGeom>
          <a:noFill/>
        </p:spPr>
        <p:txBody>
          <a:bodyPr wrap="square" rtlCol="0">
            <a:spAutoFit/>
          </a:bodyPr>
          <a:lstStyle/>
          <a:p>
            <a:r>
              <a:rPr lang="fr-FR" dirty="0" err="1" smtClean="0">
                <a:solidFill>
                  <a:schemeClr val="tx2"/>
                </a:solidFill>
              </a:rPr>
              <a:t>Galvanneal</a:t>
            </a:r>
            <a:r>
              <a:rPr lang="fr-FR" dirty="0" smtClean="0">
                <a:solidFill>
                  <a:schemeClr val="tx2"/>
                </a:solidFill>
              </a:rPr>
              <a:t> </a:t>
            </a:r>
            <a:r>
              <a:rPr lang="fr-FR" dirty="0" err="1" smtClean="0">
                <a:solidFill>
                  <a:schemeClr val="tx2"/>
                </a:solidFill>
              </a:rPr>
              <a:t>Steel</a:t>
            </a:r>
            <a:endParaRPr lang="en-US" sz="1400" dirty="0"/>
          </a:p>
        </p:txBody>
      </p:sp>
    </p:spTree>
    <p:extLst>
      <p:ext uri="{BB962C8B-B14F-4D97-AF65-F5344CB8AC3E}">
        <p14:creationId xmlns:p14="http://schemas.microsoft.com/office/powerpoint/2010/main" val="2762110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18</a:t>
            </a:fld>
            <a:endParaRPr lang="en-US" dirty="0"/>
          </a:p>
        </p:txBody>
      </p:sp>
      <p:sp>
        <p:nvSpPr>
          <p:cNvPr id="24" name="Title 23"/>
          <p:cNvSpPr>
            <a:spLocks noGrp="1"/>
          </p:cNvSpPr>
          <p:nvPr>
            <p:ph type="title"/>
          </p:nvPr>
        </p:nvSpPr>
        <p:spPr/>
        <p:txBody>
          <a:bodyPr>
            <a:normAutofit/>
          </a:bodyPr>
          <a:lstStyle/>
          <a:p>
            <a:r>
              <a:rPr lang="en-US" sz="2200" b="1" dirty="0" smtClean="0"/>
              <a:t>ASTM-B117 1000 Hour Salt Spray:</a:t>
            </a:r>
            <a:r>
              <a:rPr lang="en-US" dirty="0" smtClean="0"/>
              <a:t/>
            </a:r>
            <a:br>
              <a:rPr lang="en-US" dirty="0" smtClean="0"/>
            </a:br>
            <a:r>
              <a:rPr lang="en-US" dirty="0" smtClean="0">
                <a:solidFill>
                  <a:schemeClr val="tx2"/>
                </a:solidFill>
              </a:rPr>
              <a:t>Shot Blast Steel</a:t>
            </a:r>
            <a:r>
              <a:rPr lang="en-US" dirty="0" smtClean="0"/>
              <a:t> </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0048" y="1175815"/>
            <a:ext cx="6858000" cy="5143500"/>
          </a:xfrm>
          <a:prstGeom prst="rect">
            <a:avLst/>
          </a:prstGeom>
        </p:spPr>
      </p:pic>
    </p:spTree>
    <p:extLst>
      <p:ext uri="{BB962C8B-B14F-4D97-AF65-F5344CB8AC3E}">
        <p14:creationId xmlns:p14="http://schemas.microsoft.com/office/powerpoint/2010/main" val="1126891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19</a:t>
            </a:fld>
            <a:endParaRPr lang="en-US" dirty="0"/>
          </a:p>
        </p:txBody>
      </p:sp>
      <p:sp>
        <p:nvSpPr>
          <p:cNvPr id="24" name="Title 23"/>
          <p:cNvSpPr>
            <a:spLocks noGrp="1"/>
          </p:cNvSpPr>
          <p:nvPr>
            <p:ph type="title"/>
          </p:nvPr>
        </p:nvSpPr>
        <p:spPr/>
        <p:txBody>
          <a:bodyPr>
            <a:normAutofit/>
          </a:bodyPr>
          <a:lstStyle/>
          <a:p>
            <a:r>
              <a:rPr lang="en-US" sz="2200" b="1" dirty="0" smtClean="0"/>
              <a:t>ASTM-B117 1000 Hour Salt Spray:</a:t>
            </a:r>
            <a:r>
              <a:rPr lang="en-US" dirty="0" smtClean="0"/>
              <a:t/>
            </a:r>
            <a:br>
              <a:rPr lang="en-US" dirty="0" smtClean="0"/>
            </a:br>
            <a:r>
              <a:rPr lang="en-US" dirty="0" smtClean="0">
                <a:solidFill>
                  <a:schemeClr val="tx2"/>
                </a:solidFill>
              </a:rPr>
              <a:t>Cast Iron</a:t>
            </a:r>
            <a:r>
              <a:rPr lang="en-US" dirty="0" smtClean="0"/>
              <a:t> </a:t>
            </a:r>
            <a:endParaRPr lang="en-US" dirty="0"/>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3061"/>
          <a:stretch/>
        </p:blipFill>
        <p:spPr>
          <a:xfrm>
            <a:off x="2670048" y="1226498"/>
            <a:ext cx="6858000" cy="4986061"/>
          </a:xfrm>
          <a:prstGeom prst="rect">
            <a:avLst/>
          </a:prstGeom>
        </p:spPr>
      </p:pic>
      <p:sp>
        <p:nvSpPr>
          <p:cNvPr id="6" name="ZoneTexte 5"/>
          <p:cNvSpPr txBox="1"/>
          <p:nvPr/>
        </p:nvSpPr>
        <p:spPr>
          <a:xfrm>
            <a:off x="2736153" y="849742"/>
            <a:ext cx="7057552" cy="338554"/>
          </a:xfrm>
          <a:prstGeom prst="rect">
            <a:avLst/>
          </a:prstGeom>
          <a:noFill/>
        </p:spPr>
        <p:txBody>
          <a:bodyPr wrap="square" rtlCol="0">
            <a:spAutoFit/>
          </a:bodyPr>
          <a:lstStyle/>
          <a:p>
            <a:r>
              <a:rPr lang="fr-FR" sz="1600" dirty="0" smtClean="0">
                <a:solidFill>
                  <a:schemeClr val="bg1">
                    <a:lumMod val="65000"/>
                  </a:schemeClr>
                </a:solidFill>
                <a:latin typeface="+mj-lt"/>
              </a:rPr>
              <a:t>Poor </a:t>
            </a:r>
            <a:r>
              <a:rPr lang="fr-FR" sz="1600" dirty="0" err="1" smtClean="0">
                <a:solidFill>
                  <a:schemeClr val="bg1">
                    <a:lumMod val="65000"/>
                  </a:schemeClr>
                </a:solidFill>
                <a:latin typeface="+mj-lt"/>
              </a:rPr>
              <a:t>appearance</a:t>
            </a:r>
            <a:r>
              <a:rPr lang="fr-FR" sz="1600" dirty="0" smtClean="0">
                <a:solidFill>
                  <a:schemeClr val="bg1">
                    <a:lumMod val="65000"/>
                  </a:schemeClr>
                </a:solidFill>
                <a:latin typeface="+mj-lt"/>
              </a:rPr>
              <a:t> due to high profile surface of </a:t>
            </a:r>
            <a:r>
              <a:rPr lang="fr-FR" sz="1600" dirty="0" err="1" smtClean="0">
                <a:solidFill>
                  <a:schemeClr val="bg1">
                    <a:lumMod val="65000"/>
                  </a:schemeClr>
                </a:solidFill>
                <a:latin typeface="+mj-lt"/>
              </a:rPr>
              <a:t>customer</a:t>
            </a:r>
            <a:r>
              <a:rPr lang="fr-FR" sz="1600" dirty="0" smtClean="0">
                <a:solidFill>
                  <a:schemeClr val="bg1">
                    <a:lumMod val="65000"/>
                  </a:schemeClr>
                </a:solidFill>
                <a:latin typeface="+mj-lt"/>
              </a:rPr>
              <a:t> </a:t>
            </a:r>
            <a:r>
              <a:rPr lang="fr-FR" sz="1600" dirty="0" err="1" smtClean="0">
                <a:solidFill>
                  <a:schemeClr val="bg1">
                    <a:lumMod val="65000"/>
                  </a:schemeClr>
                </a:solidFill>
                <a:latin typeface="+mj-lt"/>
              </a:rPr>
              <a:t>cast</a:t>
            </a:r>
            <a:r>
              <a:rPr lang="fr-FR" sz="1600" dirty="0" smtClean="0">
                <a:solidFill>
                  <a:schemeClr val="bg1">
                    <a:lumMod val="65000"/>
                  </a:schemeClr>
                </a:solidFill>
                <a:latin typeface="+mj-lt"/>
              </a:rPr>
              <a:t> </a:t>
            </a:r>
            <a:r>
              <a:rPr lang="fr-FR" sz="1600" dirty="0" err="1" smtClean="0">
                <a:solidFill>
                  <a:schemeClr val="bg1">
                    <a:lumMod val="65000"/>
                  </a:schemeClr>
                </a:solidFill>
                <a:latin typeface="+mj-lt"/>
              </a:rPr>
              <a:t>iron</a:t>
            </a:r>
            <a:r>
              <a:rPr lang="fr-FR" sz="1600" dirty="0" smtClean="0">
                <a:solidFill>
                  <a:schemeClr val="bg1">
                    <a:lumMod val="65000"/>
                  </a:schemeClr>
                </a:solidFill>
                <a:latin typeface="+mj-lt"/>
              </a:rPr>
              <a:t> panels</a:t>
            </a:r>
            <a:endParaRPr lang="en-US" sz="1400" dirty="0">
              <a:solidFill>
                <a:schemeClr val="bg1">
                  <a:lumMod val="65000"/>
                </a:schemeClr>
              </a:solidFill>
            </a:endParaRPr>
          </a:p>
        </p:txBody>
      </p:sp>
    </p:spTree>
    <p:extLst>
      <p:ext uri="{BB962C8B-B14F-4D97-AF65-F5344CB8AC3E}">
        <p14:creationId xmlns:p14="http://schemas.microsoft.com/office/powerpoint/2010/main" val="2739441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D7BF10-7EC6-40E7-B12F-3A6474A48ADE}"/>
              </a:ext>
            </a:extLst>
          </p:cNvPr>
          <p:cNvSpPr>
            <a:spLocks noGrp="1"/>
          </p:cNvSpPr>
          <p:nvPr>
            <p:ph type="title"/>
          </p:nvPr>
        </p:nvSpPr>
        <p:spPr/>
        <p:txBody>
          <a:bodyPr/>
          <a:lstStyle/>
          <a:p>
            <a:r>
              <a:rPr lang="en-US" dirty="0" err="1" smtClean="0"/>
              <a:t>Spectracron</a:t>
            </a:r>
            <a:r>
              <a:rPr lang="en-US" baseline="30000" dirty="0" smtClean="0"/>
              <a:t>®</a:t>
            </a:r>
            <a:r>
              <a:rPr lang="en-US" dirty="0" smtClean="0"/>
              <a:t> VRPPE</a:t>
            </a:r>
            <a:endParaRPr lang="en-US" dirty="0"/>
          </a:p>
        </p:txBody>
      </p:sp>
      <p:sp>
        <p:nvSpPr>
          <p:cNvPr id="4" name="Slide Number Placeholder 3">
            <a:extLst>
              <a:ext uri="{FF2B5EF4-FFF2-40B4-BE49-F238E27FC236}">
                <a16:creationId xmlns:a16="http://schemas.microsoft.com/office/drawing/2014/main" id="{6FA43E95-53C9-44DD-9851-3F08E88B1296}"/>
              </a:ext>
            </a:extLst>
          </p:cNvPr>
          <p:cNvSpPr>
            <a:spLocks noGrp="1"/>
          </p:cNvSpPr>
          <p:nvPr>
            <p:ph type="sldNum" sz="quarter" idx="12"/>
          </p:nvPr>
        </p:nvSpPr>
        <p:spPr/>
        <p:txBody>
          <a:bodyPr/>
          <a:lstStyle/>
          <a:p>
            <a:pPr defTabSz="457063">
              <a:defRPr/>
            </a:pPr>
            <a:fld id="{FD9C4343-C115-504A-8D4F-0B17318D4A48}" type="slidenum">
              <a:rPr lang="en-US">
                <a:solidFill>
                  <a:srgbClr val="666666"/>
                </a:solidFill>
                <a:latin typeface="Arial" panose="020B0604020202020204"/>
              </a:rPr>
              <a:pPr defTabSz="457063">
                <a:defRPr/>
              </a:pPr>
              <a:t>2</a:t>
            </a:fld>
            <a:endParaRPr lang="en-US">
              <a:solidFill>
                <a:srgbClr val="666666"/>
              </a:solidFill>
              <a:latin typeface="Arial" panose="020B0604020202020204"/>
            </a:endParaRPr>
          </a:p>
        </p:txBody>
      </p:sp>
      <p:sp>
        <p:nvSpPr>
          <p:cNvPr id="9" name="Text Placeholder 8">
            <a:extLst>
              <a:ext uri="{FF2B5EF4-FFF2-40B4-BE49-F238E27FC236}">
                <a16:creationId xmlns:a16="http://schemas.microsoft.com/office/drawing/2014/main" id="{A216EC8B-A734-4D2A-A75A-F561B5E4282D}"/>
              </a:ext>
            </a:extLst>
          </p:cNvPr>
          <p:cNvSpPr>
            <a:spLocks noGrp="1"/>
          </p:cNvSpPr>
          <p:nvPr>
            <p:ph type="body" sz="quarter" idx="15"/>
          </p:nvPr>
        </p:nvSpPr>
        <p:spPr/>
        <p:txBody>
          <a:bodyPr/>
          <a:lstStyle/>
          <a:p>
            <a:r>
              <a:rPr lang="en-US" dirty="0" err="1" smtClean="0"/>
              <a:t>Solventborne</a:t>
            </a:r>
            <a:r>
              <a:rPr lang="en-US" dirty="0" smtClean="0"/>
              <a:t> Primer</a:t>
            </a:r>
            <a:endParaRPr lang="en-US" dirty="0"/>
          </a:p>
        </p:txBody>
      </p:sp>
      <p:pic>
        <p:nvPicPr>
          <p:cNvPr id="69" name="Picture Placeholder 68">
            <a:extLst>
              <a:ext uri="{FF2B5EF4-FFF2-40B4-BE49-F238E27FC236}">
                <a16:creationId xmlns:a16="http://schemas.microsoft.com/office/drawing/2014/main" id="{F779CC08-6589-481F-80C1-2AF56937A2DD}"/>
              </a:ext>
            </a:extLst>
          </p:cNvPr>
          <p:cNvPicPr>
            <a:picLocks noGrp="1" noChangeAspect="1"/>
          </p:cNvPicPr>
          <p:nvPr>
            <p:ph type="pic" sz="quarter" idx="19"/>
          </p:nvPr>
        </p:nvPicPr>
        <p:blipFill>
          <a:blip r:embed="rId3">
            <a:extLst>
              <a:ext uri="{28A0092B-C50C-407E-A947-70E740481C1C}">
                <a14:useLocalDpi xmlns:a14="http://schemas.microsoft.com/office/drawing/2010/main"/>
              </a:ext>
            </a:extLst>
          </a:blip>
          <a:srcRect/>
          <a:stretch>
            <a:fillRect/>
          </a:stretch>
        </p:blipFill>
        <p:spPr/>
      </p:pic>
      <p:graphicFrame>
        <p:nvGraphicFramePr>
          <p:cNvPr id="58" name="Table 57">
            <a:extLst>
              <a:ext uri="{FF2B5EF4-FFF2-40B4-BE49-F238E27FC236}">
                <a16:creationId xmlns:a16="http://schemas.microsoft.com/office/drawing/2014/main" id="{E682002C-3F7F-431B-947F-DCF3A19DECC2}"/>
              </a:ext>
            </a:extLst>
          </p:cNvPr>
          <p:cNvGraphicFramePr>
            <a:graphicFrameLocks noGrp="1"/>
          </p:cNvGraphicFramePr>
          <p:nvPr>
            <p:extLst>
              <p:ext uri="{D42A27DB-BD31-4B8C-83A1-F6EECF244321}">
                <p14:modId xmlns:p14="http://schemas.microsoft.com/office/powerpoint/2010/main" val="1681986476"/>
              </p:ext>
            </p:extLst>
          </p:nvPr>
        </p:nvGraphicFramePr>
        <p:xfrm>
          <a:off x="183005" y="5661027"/>
          <a:ext cx="9117772" cy="769860"/>
        </p:xfrm>
        <a:graphic>
          <a:graphicData uri="http://schemas.openxmlformats.org/drawingml/2006/table">
            <a:tbl>
              <a:tblPr firstRow="1" bandRow="1">
                <a:tableStyleId>{5C22544A-7EE6-4342-B048-85BDC9FD1C3A}</a:tableStyleId>
              </a:tblPr>
              <a:tblGrid>
                <a:gridCol w="1266137">
                  <a:extLst>
                    <a:ext uri="{9D8B030D-6E8A-4147-A177-3AD203B41FA5}">
                      <a16:colId xmlns:a16="http://schemas.microsoft.com/office/drawing/2014/main" val="951066221"/>
                    </a:ext>
                  </a:extLst>
                </a:gridCol>
                <a:gridCol w="1761341">
                  <a:extLst>
                    <a:ext uri="{9D8B030D-6E8A-4147-A177-3AD203B41FA5}">
                      <a16:colId xmlns:a16="http://schemas.microsoft.com/office/drawing/2014/main" val="20001"/>
                    </a:ext>
                  </a:extLst>
                </a:gridCol>
                <a:gridCol w="1470071">
                  <a:extLst>
                    <a:ext uri="{9D8B030D-6E8A-4147-A177-3AD203B41FA5}">
                      <a16:colId xmlns:a16="http://schemas.microsoft.com/office/drawing/2014/main" val="1087333847"/>
                    </a:ext>
                  </a:extLst>
                </a:gridCol>
                <a:gridCol w="1281334">
                  <a:extLst>
                    <a:ext uri="{9D8B030D-6E8A-4147-A177-3AD203B41FA5}">
                      <a16:colId xmlns:a16="http://schemas.microsoft.com/office/drawing/2014/main" val="20002"/>
                    </a:ext>
                  </a:extLst>
                </a:gridCol>
                <a:gridCol w="3338889">
                  <a:extLst>
                    <a:ext uri="{9D8B030D-6E8A-4147-A177-3AD203B41FA5}">
                      <a16:colId xmlns:a16="http://schemas.microsoft.com/office/drawing/2014/main" val="1033070852"/>
                    </a:ext>
                  </a:extLst>
                </a:gridCol>
              </a:tblGrid>
              <a:tr h="294396">
                <a:tc>
                  <a:txBody>
                    <a:bodyPr/>
                    <a:lstStyle/>
                    <a:p>
                      <a:pPr algn="ctr">
                        <a:lnSpc>
                          <a:spcPct val="90000"/>
                        </a:lnSpc>
                      </a:pPr>
                      <a:r>
                        <a:rPr lang="en-US" sz="1400" b="1" dirty="0">
                          <a:solidFill>
                            <a:schemeClr val="bg1"/>
                          </a:solidFill>
                        </a:rPr>
                        <a:t>Availability</a:t>
                      </a:r>
                    </a:p>
                  </a:txBody>
                  <a:tcPr marL="91416" marR="91416" marT="45708" marB="45708"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Technology</a:t>
                      </a:r>
                    </a:p>
                  </a:txBody>
                  <a:tcPr marL="91416" marR="91416" marT="45708" marB="45708"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smtClean="0">
                          <a:solidFill>
                            <a:schemeClr val="bg1"/>
                          </a:solidFill>
                        </a:rPr>
                        <a:t>Coating Type</a:t>
                      </a:r>
                      <a:endParaRPr lang="en-US" sz="1400" b="1" dirty="0">
                        <a:solidFill>
                          <a:schemeClr val="bg1"/>
                        </a:solidFill>
                      </a:endParaRPr>
                    </a:p>
                  </a:txBody>
                  <a:tcPr marL="91416" marR="91416" marT="45708" marB="45708"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Chemistry</a:t>
                      </a:r>
                    </a:p>
                  </a:txBody>
                  <a:tcPr marL="91416" marR="91416" marT="45708" marB="45708"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smtClean="0">
                          <a:solidFill>
                            <a:schemeClr val="bg1"/>
                          </a:solidFill>
                        </a:rPr>
                        <a:t>Substrates</a:t>
                      </a:r>
                      <a:endParaRPr lang="en-US" sz="1400" b="1" dirty="0">
                        <a:solidFill>
                          <a:schemeClr val="bg1"/>
                        </a:solidFill>
                      </a:endParaRPr>
                    </a:p>
                  </a:txBody>
                  <a:tcPr marL="91416" marR="91416" marT="45708" marB="45708" anchor="b">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475364">
                <a:tc>
                  <a:txBody>
                    <a:bodyPr/>
                    <a:lstStyle/>
                    <a:p>
                      <a:pPr algn="ctr">
                        <a:lnSpc>
                          <a:spcPct val="90000"/>
                        </a:lnSpc>
                      </a:pPr>
                      <a:r>
                        <a:rPr lang="en-US" sz="1400" dirty="0" smtClean="0">
                          <a:latin typeface="Arial Narrow" panose="020B0606020202030204" pitchFamily="34" charset="0"/>
                        </a:rPr>
                        <a:t>USCA – </a:t>
                      </a:r>
                      <a:r>
                        <a:rPr lang="en-US" sz="1400" dirty="0" smtClean="0">
                          <a:solidFill>
                            <a:schemeClr val="tx1"/>
                          </a:solidFill>
                          <a:latin typeface="Arial Narrow" panose="020B0606020202030204" pitchFamily="34" charset="0"/>
                        </a:rPr>
                        <a:t>MTO</a:t>
                      </a:r>
                      <a:endParaRPr lang="en-US" sz="1400" dirty="0">
                        <a:solidFill>
                          <a:schemeClr val="tx1"/>
                        </a:solidFill>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Liquid </a:t>
                      </a:r>
                      <a:r>
                        <a:rPr lang="en-US" sz="1400" dirty="0" err="1" smtClean="0">
                          <a:latin typeface="Arial Narrow" panose="020B0606020202030204" pitchFamily="34" charset="0"/>
                        </a:rPr>
                        <a:t>Solventborne</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latin typeface="Arial Narrow" panose="020B0606020202030204" pitchFamily="34" charset="0"/>
                        </a:rPr>
                        <a:t>Primer</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latin typeface="Arial Narrow" panose="020B0606020202030204" pitchFamily="34" charset="0"/>
                        </a:rPr>
                        <a:t>2K Epoxy</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lang="en-US" sz="1400" kern="1200" dirty="0" smtClean="0">
                          <a:solidFill>
                            <a:schemeClr val="dk1"/>
                          </a:solidFill>
                          <a:latin typeface="Arial Narrow" panose="020B0606020202030204" pitchFamily="34" charset="0"/>
                          <a:ea typeface="+mn-ea"/>
                          <a:cs typeface="+mn-cs"/>
                        </a:rPr>
                        <a:t>CRS, HRS, </a:t>
                      </a:r>
                      <a:r>
                        <a:rPr lang="en-US" sz="1400" kern="1200" dirty="0" err="1" smtClean="0">
                          <a:solidFill>
                            <a:schemeClr val="dk1"/>
                          </a:solidFill>
                          <a:latin typeface="Arial Narrow" panose="020B0606020202030204" pitchFamily="34" charset="0"/>
                          <a:ea typeface="+mn-ea"/>
                          <a:cs typeface="+mn-cs"/>
                        </a:rPr>
                        <a:t>Galvanneal</a:t>
                      </a:r>
                      <a:r>
                        <a:rPr lang="en-US" sz="1400" kern="1200" dirty="0" smtClean="0">
                          <a:solidFill>
                            <a:schemeClr val="dk1"/>
                          </a:solidFill>
                          <a:latin typeface="Arial Narrow" panose="020B0606020202030204" pitchFamily="34" charset="0"/>
                          <a:ea typeface="+mn-ea"/>
                          <a:cs typeface="+mn-cs"/>
                        </a:rPr>
                        <a:t> Steel, Galvanized Steel, Aluminum, Shot Blast Steel and Cast Iron</a:t>
                      </a:r>
                      <a:endParaRPr lang="en-US" sz="1400" kern="1200" dirty="0" smtClean="0">
                        <a:solidFill>
                          <a:srgbClr val="FF0000"/>
                        </a:solidFill>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12700" cmpd="sng">
                      <a:noFill/>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155347917"/>
                  </a:ext>
                </a:extLst>
              </a:tr>
            </a:tbl>
          </a:graphicData>
        </a:graphic>
      </p:graphicFrame>
      <p:graphicFrame>
        <p:nvGraphicFramePr>
          <p:cNvPr id="18" name="Table 17">
            <a:extLst>
              <a:ext uri="{FF2B5EF4-FFF2-40B4-BE49-F238E27FC236}">
                <a16:creationId xmlns:a16="http://schemas.microsoft.com/office/drawing/2014/main" id="{921E0576-30D7-442A-B50E-4E68A2570A58}"/>
              </a:ext>
            </a:extLst>
          </p:cNvPr>
          <p:cNvGraphicFramePr>
            <a:graphicFrameLocks noGrp="1"/>
          </p:cNvGraphicFramePr>
          <p:nvPr>
            <p:extLst/>
          </p:nvPr>
        </p:nvGraphicFramePr>
        <p:xfrm>
          <a:off x="9553667" y="2319308"/>
          <a:ext cx="2328404" cy="1354283"/>
        </p:xfrm>
        <a:graphic>
          <a:graphicData uri="http://schemas.openxmlformats.org/drawingml/2006/table">
            <a:tbl>
              <a:tblPr firstRow="1" bandRow="1">
                <a:tableStyleId>{5C22544A-7EE6-4342-B048-85BDC9FD1C3A}</a:tableStyleId>
              </a:tblPr>
              <a:tblGrid>
                <a:gridCol w="2328404">
                  <a:extLst>
                    <a:ext uri="{9D8B030D-6E8A-4147-A177-3AD203B41FA5}">
                      <a16:colId xmlns:a16="http://schemas.microsoft.com/office/drawing/2014/main" val="20001"/>
                    </a:ext>
                  </a:extLst>
                </a:gridCol>
              </a:tblGrid>
              <a:tr h="311939">
                <a:tc>
                  <a:txBody>
                    <a:bodyPr/>
                    <a:lstStyle/>
                    <a:p>
                      <a:pPr algn="l">
                        <a:lnSpc>
                          <a:spcPct val="90000"/>
                        </a:lnSpc>
                      </a:pPr>
                      <a:r>
                        <a:rPr lang="en-US" sz="1400" b="1" dirty="0">
                          <a:solidFill>
                            <a:schemeClr val="bg1"/>
                          </a:solidFill>
                        </a:rPr>
                        <a:t>PPG Segments</a:t>
                      </a:r>
                    </a:p>
                  </a:txBody>
                  <a:tcPr marL="91416" marR="91416" marT="45708" marB="45708"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475364">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Agriculture and Construction Equipment</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Transportation</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37079566"/>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General Industrial</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686477295"/>
                  </a:ext>
                </a:extLst>
              </a:tr>
            </a:tbl>
          </a:graphicData>
        </a:graphic>
      </p:graphicFrame>
      <p:graphicFrame>
        <p:nvGraphicFramePr>
          <p:cNvPr id="19" name="Table 18">
            <a:extLst>
              <a:ext uri="{FF2B5EF4-FFF2-40B4-BE49-F238E27FC236}">
                <a16:creationId xmlns:a16="http://schemas.microsoft.com/office/drawing/2014/main" id="{1875460C-4655-40A9-83AC-A6172418C84F}"/>
              </a:ext>
            </a:extLst>
          </p:cNvPr>
          <p:cNvGraphicFramePr>
            <a:graphicFrameLocks noGrp="1"/>
          </p:cNvGraphicFramePr>
          <p:nvPr>
            <p:extLst/>
          </p:nvPr>
        </p:nvGraphicFramePr>
        <p:xfrm>
          <a:off x="9553666" y="3790137"/>
          <a:ext cx="2328404" cy="2014579"/>
        </p:xfrm>
        <a:graphic>
          <a:graphicData uri="http://schemas.openxmlformats.org/drawingml/2006/table">
            <a:tbl>
              <a:tblPr firstRow="1" bandRow="1">
                <a:tableStyleId>{5C22544A-7EE6-4342-B048-85BDC9FD1C3A}</a:tableStyleId>
              </a:tblPr>
              <a:tblGrid>
                <a:gridCol w="2328404">
                  <a:extLst>
                    <a:ext uri="{9D8B030D-6E8A-4147-A177-3AD203B41FA5}">
                      <a16:colId xmlns:a16="http://schemas.microsoft.com/office/drawing/2014/main" val="20001"/>
                    </a:ext>
                  </a:extLst>
                </a:gridCol>
              </a:tblGrid>
              <a:tr h="311939">
                <a:tc>
                  <a:txBody>
                    <a:bodyPr/>
                    <a:lstStyle/>
                    <a:p>
                      <a:pPr algn="l">
                        <a:lnSpc>
                          <a:spcPct val="90000"/>
                        </a:lnSpc>
                      </a:pPr>
                      <a:r>
                        <a:rPr lang="en-US" sz="1400" b="1" dirty="0">
                          <a:solidFill>
                            <a:schemeClr val="bg1"/>
                          </a:solidFill>
                        </a:rPr>
                        <a:t>Suggested Uses</a:t>
                      </a:r>
                    </a:p>
                  </a:txBody>
                  <a:tcPr marL="91416" marR="91416" marT="45708" marB="45708"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Agriculture Equipment</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155347917"/>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Construction Equipment</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8544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Material</a:t>
                      </a:r>
                      <a:r>
                        <a:rPr lang="en-US" sz="1400" baseline="0" dirty="0" smtClean="0">
                          <a:latin typeface="Arial Narrow" panose="020B0606020202030204" pitchFamily="34" charset="0"/>
                        </a:rPr>
                        <a:t> Handling</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83390">
                <a:tc>
                  <a:txBody>
                    <a:bodyPr/>
                    <a:lstStyle/>
                    <a:p>
                      <a:pPr algn="l">
                        <a:lnSpc>
                          <a:spcPct val="90000"/>
                        </a:lnSpc>
                      </a:pPr>
                      <a:r>
                        <a:rPr lang="en-US" sz="1400" dirty="0" smtClean="0">
                          <a:latin typeface="Arial Narrow" panose="020B0606020202030204" pitchFamily="34" charset="0"/>
                        </a:rPr>
                        <a:t>Recreational Vehicles</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83390">
                <a:tc>
                  <a:txBody>
                    <a:bodyPr/>
                    <a:lstStyle/>
                    <a:p>
                      <a:pPr algn="l">
                        <a:lnSpc>
                          <a:spcPct val="90000"/>
                        </a:lnSpc>
                      </a:pPr>
                      <a:r>
                        <a:rPr lang="en-US" sz="1400" dirty="0" smtClean="0">
                          <a:latin typeface="Arial Narrow" panose="020B0606020202030204" pitchFamily="34" charset="0"/>
                        </a:rPr>
                        <a:t>Truck Bodies and Beds</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Electrical</a:t>
                      </a:r>
                      <a:endParaRPr kumimoji="0" lang="en-US" sz="14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bl>
          </a:graphicData>
        </a:graphic>
      </p:graphicFrame>
      <p:graphicFrame>
        <p:nvGraphicFramePr>
          <p:cNvPr id="7" name="Content Placeholder 6"/>
          <p:cNvGraphicFramePr>
            <a:graphicFrameLocks noGrp="1"/>
          </p:cNvGraphicFramePr>
          <p:nvPr>
            <p:ph idx="14"/>
            <p:extLst/>
          </p:nvPr>
        </p:nvGraphicFramePr>
        <p:xfrm>
          <a:off x="183005" y="2114710"/>
          <a:ext cx="9094949" cy="3204777"/>
        </p:xfrm>
        <a:graphic>
          <a:graphicData uri="http://schemas.openxmlformats.org/drawingml/2006/table">
            <a:tbl>
              <a:tblPr firstRow="1" bandRow="1">
                <a:tableStyleId>{5C22544A-7EE6-4342-B048-85BDC9FD1C3A}</a:tableStyleId>
              </a:tblPr>
              <a:tblGrid>
                <a:gridCol w="3946156">
                  <a:extLst>
                    <a:ext uri="{9D8B030D-6E8A-4147-A177-3AD203B41FA5}">
                      <a16:colId xmlns:a16="http://schemas.microsoft.com/office/drawing/2014/main" val="2538106131"/>
                    </a:ext>
                  </a:extLst>
                </a:gridCol>
                <a:gridCol w="5148793">
                  <a:extLst>
                    <a:ext uri="{9D8B030D-6E8A-4147-A177-3AD203B41FA5}">
                      <a16:colId xmlns:a16="http://schemas.microsoft.com/office/drawing/2014/main" val="909211771"/>
                    </a:ext>
                  </a:extLst>
                </a:gridCol>
              </a:tblGrid>
              <a:tr h="37074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smtClean="0">
                          <a:solidFill>
                            <a:schemeClr val="accent1"/>
                          </a:solidFill>
                        </a:rPr>
                        <a:t>Features</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smtClean="0">
                          <a:solidFill>
                            <a:schemeClr val="accent1"/>
                          </a:solidFill>
                        </a:rPr>
                        <a:t>Potential Customer Benefits</a:t>
                      </a:r>
                      <a:endParaRPr lang="en-US" sz="1800" dirty="0">
                        <a:solidFill>
                          <a:schemeClr val="accent1"/>
                        </a:solidFill>
                      </a:endParaRP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834415"/>
                  </a:ext>
                </a:extLst>
              </a:tr>
              <a:tr h="370743">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dirty="0" smtClean="0"/>
                        <a:t>Strong</a:t>
                      </a:r>
                      <a:r>
                        <a:rPr lang="en-US" sz="1700" baseline="0" dirty="0" smtClean="0"/>
                        <a:t> corrosion performance</a:t>
                      </a:r>
                      <a:endParaRPr lang="en-US" sz="1700" dirty="0" smtClean="0"/>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dirty="0" smtClean="0"/>
                        <a:t>Protects assets and increases</a:t>
                      </a:r>
                      <a:r>
                        <a:rPr lang="en-US" sz="1700" baseline="0" dirty="0" smtClean="0"/>
                        <a:t> product longevity</a:t>
                      </a:r>
                      <a:endParaRPr lang="en-US" sz="1700" dirty="0" smtClean="0"/>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96180209"/>
                  </a:ext>
                </a:extLst>
              </a:tr>
              <a:tr h="370743">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Multi-metal compatibility</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Reduces process complexity, footprint and costs</a:t>
                      </a:r>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4283615"/>
                  </a:ext>
                </a:extLst>
              </a:tr>
              <a:tr h="370743">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Excellent pop and sag performance</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Lowers application cost and rework</a:t>
                      </a:r>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1281492"/>
                  </a:ext>
                </a:extLst>
              </a:tr>
              <a:tr h="370743">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Wide application and recoat window</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Provides flexibility in process conditions</a:t>
                      </a:r>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91835792"/>
                  </a:ext>
                </a:extLst>
              </a:tr>
              <a:tr h="370743">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Wet-on-wet capable</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Increases throughput and decreases process cost</a:t>
                      </a:r>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70348312"/>
                  </a:ext>
                </a:extLst>
              </a:tr>
              <a:tr h="370743">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Customizable colors</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Allows differentiation through color</a:t>
                      </a:r>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6391961"/>
                  </a:ext>
                </a:extLst>
              </a:tr>
              <a:tr h="609441">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2.8 lbs./gal. VOCs, less exempts and specifically formulated without HAPs</a:t>
                      </a:r>
                    </a:p>
                  </a:txBody>
                  <a:tcPr marL="91416" marR="91416" marT="45708" marB="45708">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kern="1200" dirty="0" smtClean="0">
                          <a:solidFill>
                            <a:schemeClr val="dk1"/>
                          </a:solidFill>
                          <a:latin typeface="+mn-lt"/>
                          <a:ea typeface="+mn-ea"/>
                          <a:cs typeface="+mn-cs"/>
                        </a:rPr>
                        <a:t>Reduces cost related</a:t>
                      </a:r>
                      <a:r>
                        <a:rPr lang="en-US" sz="1700" kern="1200" baseline="0" dirty="0" smtClean="0">
                          <a:solidFill>
                            <a:schemeClr val="dk1"/>
                          </a:solidFill>
                          <a:latin typeface="+mn-lt"/>
                          <a:ea typeface="+mn-ea"/>
                          <a:cs typeface="+mn-cs"/>
                        </a:rPr>
                        <a:t> to</a:t>
                      </a:r>
                      <a:r>
                        <a:rPr lang="en-US" sz="1700" kern="1200" dirty="0" smtClean="0">
                          <a:solidFill>
                            <a:schemeClr val="dk1"/>
                          </a:solidFill>
                          <a:latin typeface="+mn-lt"/>
                          <a:ea typeface="+mn-ea"/>
                          <a:cs typeface="+mn-cs"/>
                        </a:rPr>
                        <a:t> environmental controls </a:t>
                      </a:r>
                    </a:p>
                  </a:txBody>
                  <a:tcPr marL="91416" marR="91416" marT="45708" marB="457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5385499"/>
                  </a:ext>
                </a:extLst>
              </a:tr>
            </a:tbl>
          </a:graphicData>
        </a:graphic>
      </p:graphicFrame>
      <p:sp>
        <p:nvSpPr>
          <p:cNvPr id="8" name="TextBox 7"/>
          <p:cNvSpPr txBox="1"/>
          <p:nvPr/>
        </p:nvSpPr>
        <p:spPr>
          <a:xfrm>
            <a:off x="126967" y="1314641"/>
            <a:ext cx="9426698" cy="584623"/>
          </a:xfrm>
          <a:prstGeom prst="rect">
            <a:avLst/>
          </a:prstGeom>
          <a:noFill/>
        </p:spPr>
        <p:txBody>
          <a:bodyPr wrap="square" rtlCol="0">
            <a:spAutoFit/>
          </a:bodyPr>
          <a:lstStyle/>
          <a:p>
            <a:pPr algn="ctr" defTabSz="914126"/>
            <a:r>
              <a:rPr lang="en-US" sz="1600" dirty="0">
                <a:solidFill>
                  <a:prstClr val="black"/>
                </a:solidFill>
                <a:latin typeface="Arial" panose="020B0604020202020204"/>
              </a:rPr>
              <a:t>Initially introduced into the OEM agriculture and construction equipment segment this primer technology has demonstrated value to our customers.</a:t>
            </a:r>
          </a:p>
        </p:txBody>
      </p:sp>
      <p:pic>
        <p:nvPicPr>
          <p:cNvPr id="5" name="Picture Placeholder 4"/>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l="6121" r="6121"/>
          <a:stretch>
            <a:fillRect/>
          </a:stretch>
        </p:blipFill>
        <p:spPr/>
      </p:pic>
    </p:spTree>
    <p:extLst>
      <p:ext uri="{BB962C8B-B14F-4D97-AF65-F5344CB8AC3E}">
        <p14:creationId xmlns:p14="http://schemas.microsoft.com/office/powerpoint/2010/main" val="3385616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20</a:t>
            </a:fld>
            <a:endParaRPr lang="en-US" dirty="0"/>
          </a:p>
        </p:txBody>
      </p:sp>
      <p:sp>
        <p:nvSpPr>
          <p:cNvPr id="24" name="Title 23"/>
          <p:cNvSpPr>
            <a:spLocks noGrp="1"/>
          </p:cNvSpPr>
          <p:nvPr>
            <p:ph type="title"/>
          </p:nvPr>
        </p:nvSpPr>
        <p:spPr/>
        <p:txBody>
          <a:bodyPr>
            <a:normAutofit/>
          </a:bodyPr>
          <a:lstStyle/>
          <a:p>
            <a:r>
              <a:rPr lang="en-US" sz="2200" b="1" dirty="0" smtClean="0"/>
              <a:t>ASTM-B117 1000 Hour Salt Spray: </a:t>
            </a:r>
            <a:br>
              <a:rPr lang="en-US" sz="2200" b="1" dirty="0" smtClean="0"/>
            </a:br>
            <a:r>
              <a:rPr lang="en-US" dirty="0" smtClean="0">
                <a:solidFill>
                  <a:schemeClr val="tx2"/>
                </a:solidFill>
              </a:rPr>
              <a:t>Aluminum</a:t>
            </a:r>
            <a:r>
              <a:rPr lang="en-US" dirty="0" smtClean="0"/>
              <a:t>  </a:t>
            </a:r>
            <a:endParaRPr lang="en-US" dirty="0"/>
          </a:p>
        </p:txBody>
      </p:sp>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0048" y="1352906"/>
            <a:ext cx="6858000" cy="5143500"/>
          </a:xfrm>
          <a:prstGeom prst="rect">
            <a:avLst/>
          </a:prstGeom>
        </p:spPr>
      </p:pic>
    </p:spTree>
    <p:extLst>
      <p:ext uri="{BB962C8B-B14F-4D97-AF65-F5344CB8AC3E}">
        <p14:creationId xmlns:p14="http://schemas.microsoft.com/office/powerpoint/2010/main" val="1137526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p:cNvSpPr>
            <a:spLocks noGrp="1"/>
          </p:cNvSpPr>
          <p:nvPr>
            <p:ph type="ftr" sz="quarter" idx="11"/>
          </p:nvPr>
        </p:nvSpPr>
        <p:spPr/>
        <p:txBody>
          <a:bodyPr/>
          <a:lstStyle/>
          <a:p>
            <a:endParaRPr lang="en-US" dirty="0"/>
          </a:p>
        </p:txBody>
      </p:sp>
      <p:sp>
        <p:nvSpPr>
          <p:cNvPr id="3" name="Espace réservé du numéro de diapositive 2"/>
          <p:cNvSpPr>
            <a:spLocks noGrp="1"/>
          </p:cNvSpPr>
          <p:nvPr>
            <p:ph type="sldNum" sz="quarter" idx="12"/>
          </p:nvPr>
        </p:nvSpPr>
        <p:spPr/>
        <p:txBody>
          <a:bodyPr/>
          <a:lstStyle/>
          <a:p>
            <a:fld id="{FD9C4343-C115-504A-8D4F-0B17318D4A48}" type="slidenum">
              <a:rPr lang="en-US" smtClean="0"/>
              <a:t>21</a:t>
            </a:fld>
            <a:endParaRPr lang="en-US" dirty="0"/>
          </a:p>
        </p:txBody>
      </p:sp>
      <p:sp>
        <p:nvSpPr>
          <p:cNvPr id="4" name="Titre 3"/>
          <p:cNvSpPr>
            <a:spLocks noGrp="1"/>
          </p:cNvSpPr>
          <p:nvPr>
            <p:ph type="title"/>
          </p:nvPr>
        </p:nvSpPr>
        <p:spPr>
          <a:xfrm>
            <a:off x="265176" y="366962"/>
            <a:ext cx="11667744" cy="535406"/>
          </a:xfrm>
        </p:spPr>
        <p:txBody>
          <a:bodyPr/>
          <a:lstStyle/>
          <a:p>
            <a:r>
              <a:rPr lang="fr-FR" dirty="0" err="1" smtClean="0"/>
              <a:t>Color</a:t>
            </a:r>
            <a:r>
              <a:rPr lang="fr-FR" dirty="0" smtClean="0"/>
              <a:t> </a:t>
            </a:r>
            <a:r>
              <a:rPr lang="fr-FR" dirty="0" err="1"/>
              <a:t>P</a:t>
            </a:r>
            <a:r>
              <a:rPr lang="fr-FR" dirty="0" err="1" smtClean="0"/>
              <a:t>allet</a:t>
            </a:r>
            <a:r>
              <a:rPr lang="fr-FR" dirty="0" smtClean="0"/>
              <a:t> </a:t>
            </a:r>
            <a:r>
              <a:rPr lang="fr-FR" dirty="0" err="1"/>
              <a:t>C</a:t>
            </a:r>
            <a:r>
              <a:rPr lang="fr-FR" dirty="0" err="1" smtClean="0"/>
              <a:t>apability</a:t>
            </a:r>
            <a:r>
              <a:rPr lang="fr-FR" dirty="0" smtClean="0"/>
              <a:t> </a:t>
            </a:r>
            <a:endParaRPr lang="en-US" dirty="0"/>
          </a:p>
        </p:txBody>
      </p:sp>
      <p:sp>
        <p:nvSpPr>
          <p:cNvPr id="5" name="Content Placeholder 2"/>
          <p:cNvSpPr txBox="1">
            <a:spLocks/>
          </p:cNvSpPr>
          <p:nvPr/>
        </p:nvSpPr>
        <p:spPr>
          <a:xfrm>
            <a:off x="260350" y="1600423"/>
            <a:ext cx="6813832" cy="2518611"/>
          </a:xfrm>
          <a:prstGeom prst="rect">
            <a:avLst/>
          </a:prstGeom>
        </p:spPr>
        <p:txBody>
          <a:bodyPr>
            <a:normAutofit/>
          </a:bodyPr>
          <a:lstStyle>
            <a:lvl1pPr marL="168275" indent="-168275" algn="l" defTabSz="457200" rtl="0" eaLnBrk="1" latinLnBrk="0" hangingPunct="1">
              <a:lnSpc>
                <a:spcPct val="85000"/>
              </a:lnSpc>
              <a:spcBef>
                <a:spcPts val="1800"/>
              </a:spcBef>
              <a:spcAft>
                <a:spcPts val="0"/>
              </a:spcAft>
              <a:buClr>
                <a:schemeClr val="accent1"/>
              </a:buClr>
              <a:buFont typeface="Arial" panose="020B0604020202020204" pitchFamily="34" charset="0"/>
              <a:buChar char="•"/>
              <a:defRPr sz="2400" b="0" kern="1200">
                <a:solidFill>
                  <a:srgbClr val="666666"/>
                </a:solidFill>
                <a:latin typeface="Arial" charset="0"/>
                <a:ea typeface="Arial" charset="0"/>
                <a:cs typeface="Arial" charset="0"/>
              </a:defRPr>
            </a:lvl1pPr>
            <a:lvl2pPr marL="396875" indent="-168275" algn="l" defTabSz="457200" rtl="0" eaLnBrk="1" latinLnBrk="0" hangingPunct="1">
              <a:lnSpc>
                <a:spcPct val="85000"/>
              </a:lnSpc>
              <a:spcBef>
                <a:spcPts val="600"/>
              </a:spcBef>
              <a:spcAft>
                <a:spcPts val="0"/>
              </a:spcAft>
              <a:buClr>
                <a:schemeClr val="accent1"/>
              </a:buClr>
              <a:buFont typeface="Arial"/>
              <a:buChar char="•"/>
              <a:defRPr sz="2200" b="0" i="0" kern="1200">
                <a:solidFill>
                  <a:srgbClr val="666666"/>
                </a:solidFill>
                <a:latin typeface="Arial" charset="0"/>
                <a:ea typeface="Arial" charset="0"/>
                <a:cs typeface="Arial" charset="0"/>
              </a:defRPr>
            </a:lvl2pPr>
            <a:lvl3pPr marL="577850" indent="-180975" algn="l" defTabSz="457200" rtl="0" eaLnBrk="1" latinLnBrk="0" hangingPunct="1">
              <a:lnSpc>
                <a:spcPct val="85000"/>
              </a:lnSpc>
              <a:spcBef>
                <a:spcPts val="600"/>
              </a:spcBef>
              <a:spcAft>
                <a:spcPts val="0"/>
              </a:spcAft>
              <a:buClr>
                <a:schemeClr val="accent1"/>
              </a:buClr>
              <a:buFont typeface="Arial"/>
              <a:buChar char="•"/>
              <a:tabLst/>
              <a:defRPr sz="2000" kern="1200">
                <a:solidFill>
                  <a:srgbClr val="666666"/>
                </a:solidFill>
                <a:latin typeface="Arial" charset="0"/>
                <a:ea typeface="Arial" charset="0"/>
                <a:cs typeface="Arial" charset="0"/>
              </a:defRPr>
            </a:lvl3pPr>
            <a:lvl4pPr marL="685800" indent="-168275" algn="l" defTabSz="457200" rtl="0" eaLnBrk="1" latinLnBrk="0" hangingPunct="1">
              <a:lnSpc>
                <a:spcPct val="85000"/>
              </a:lnSpc>
              <a:spcBef>
                <a:spcPts val="600"/>
              </a:spcBef>
              <a:spcAft>
                <a:spcPts val="0"/>
              </a:spcAft>
              <a:buClr>
                <a:schemeClr val="accent1"/>
              </a:buClr>
              <a:buFont typeface="Arial"/>
              <a:buChar char="•"/>
              <a:tabLst/>
              <a:defRPr sz="1800" kern="1200">
                <a:solidFill>
                  <a:srgbClr val="666666"/>
                </a:solidFill>
                <a:latin typeface="Arial" charset="0"/>
                <a:ea typeface="Arial" charset="0"/>
                <a:cs typeface="Arial" charset="0"/>
              </a:defRPr>
            </a:lvl4pPr>
            <a:lvl5pPr marL="685800" indent="-169863" algn="l" defTabSz="457200" rtl="0" eaLnBrk="1" latinLnBrk="0" hangingPunct="1">
              <a:spcBef>
                <a:spcPts val="528"/>
              </a:spcBef>
              <a:spcAft>
                <a:spcPts val="0"/>
              </a:spcAft>
              <a:buClr>
                <a:schemeClr val="accent1"/>
              </a:buClr>
              <a:buFont typeface="Arial"/>
              <a:buChar char="•"/>
              <a:defRPr sz="1600" kern="1200">
                <a:solidFill>
                  <a:schemeClr val="tx1"/>
                </a:solidFill>
                <a:latin typeface="+mn-lt"/>
                <a:ea typeface="+mn-ea"/>
                <a:cs typeface="Arial"/>
              </a:defRPr>
            </a:lvl5pPr>
            <a:lvl6pPr marL="800100" indent="-114300" algn="l" defTabSz="457200" rtl="0" eaLnBrk="1" latinLnBrk="0" hangingPunct="1">
              <a:spcBef>
                <a:spcPts val="528"/>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915988" indent="-115888" algn="l" defTabSz="457200" rtl="0" eaLnBrk="1" latinLnBrk="0" hangingPunct="1">
              <a:spcBef>
                <a:spcPts val="528"/>
              </a:spcBef>
              <a:spcAft>
                <a:spcPts val="0"/>
              </a:spcAft>
              <a:buClr>
                <a:schemeClr val="accent1"/>
              </a:buClr>
              <a:buFont typeface="Arial"/>
              <a:buChar char="•"/>
              <a:defRPr sz="1200" kern="1200">
                <a:solidFill>
                  <a:schemeClr val="tx1"/>
                </a:solidFill>
                <a:latin typeface="+mn-lt"/>
                <a:ea typeface="+mn-ea"/>
                <a:cs typeface="+mn-cs"/>
              </a:defRPr>
            </a:lvl7pPr>
            <a:lvl8pPr marL="1030288" indent="-114300"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8pPr>
            <a:lvl9pPr marL="1198563" indent="-106363"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9pPr>
          </a:lstStyle>
          <a:p>
            <a:pPr>
              <a:lnSpc>
                <a:spcPct val="100000"/>
              </a:lnSpc>
            </a:pPr>
            <a:r>
              <a:rPr lang="en-US" sz="1800" dirty="0" smtClean="0">
                <a:solidFill>
                  <a:schemeClr val="tx2"/>
                </a:solidFill>
              </a:rPr>
              <a:t>VRP Primer can be tinted on demand by </a:t>
            </a:r>
            <a:r>
              <a:rPr lang="en-US" sz="1800" dirty="0" err="1" smtClean="0">
                <a:solidFill>
                  <a:schemeClr val="tx2"/>
                </a:solidFill>
              </a:rPr>
              <a:t>tinter</a:t>
            </a:r>
            <a:r>
              <a:rPr lang="en-US" sz="1800" dirty="0" smtClean="0">
                <a:solidFill>
                  <a:schemeClr val="tx2"/>
                </a:solidFill>
              </a:rPr>
              <a:t> addition and achieve a wide range of colors.</a:t>
            </a:r>
          </a:p>
          <a:p>
            <a:pPr>
              <a:lnSpc>
                <a:spcPct val="100000"/>
              </a:lnSpc>
            </a:pPr>
            <a:r>
              <a:rPr lang="fr-FR" sz="1800" dirty="0" smtClean="0">
                <a:solidFill>
                  <a:schemeClr val="tx2"/>
                </a:solidFill>
              </a:rPr>
              <a:t>This opens new </a:t>
            </a:r>
            <a:r>
              <a:rPr lang="fr-FR" sz="1800" dirty="0" err="1" smtClean="0">
                <a:solidFill>
                  <a:schemeClr val="tx2"/>
                </a:solidFill>
              </a:rPr>
              <a:t>opportunity</a:t>
            </a:r>
            <a:r>
              <a:rPr lang="fr-FR" sz="1800" dirty="0" smtClean="0">
                <a:solidFill>
                  <a:schemeClr val="tx2"/>
                </a:solidFill>
              </a:rPr>
              <a:t> </a:t>
            </a:r>
            <a:r>
              <a:rPr lang="fr-FR" sz="1800" dirty="0" err="1" smtClean="0">
                <a:solidFill>
                  <a:schemeClr val="tx2"/>
                </a:solidFill>
              </a:rPr>
              <a:t>where</a:t>
            </a:r>
            <a:r>
              <a:rPr lang="fr-FR" sz="1800" dirty="0" smtClean="0">
                <a:solidFill>
                  <a:schemeClr val="tx2"/>
                </a:solidFill>
              </a:rPr>
              <a:t> multiple primer </a:t>
            </a:r>
            <a:r>
              <a:rPr lang="fr-FR" sz="1800" dirty="0" err="1" smtClean="0">
                <a:solidFill>
                  <a:schemeClr val="tx2"/>
                </a:solidFill>
              </a:rPr>
              <a:t>colors</a:t>
            </a:r>
            <a:r>
              <a:rPr lang="fr-FR" sz="1800" dirty="0" smtClean="0">
                <a:solidFill>
                  <a:schemeClr val="tx2"/>
                </a:solidFill>
              </a:rPr>
              <a:t> </a:t>
            </a:r>
            <a:r>
              <a:rPr lang="fr-FR" sz="1800" dirty="0" err="1" smtClean="0">
                <a:solidFill>
                  <a:schemeClr val="tx2"/>
                </a:solidFill>
              </a:rPr>
              <a:t>is</a:t>
            </a:r>
            <a:r>
              <a:rPr lang="fr-FR" sz="1800" dirty="0" smtClean="0">
                <a:solidFill>
                  <a:schemeClr val="tx2"/>
                </a:solidFill>
              </a:rPr>
              <a:t> </a:t>
            </a:r>
            <a:r>
              <a:rPr lang="fr-FR" sz="1800" dirty="0" err="1" smtClean="0">
                <a:solidFill>
                  <a:schemeClr val="tx2"/>
                </a:solidFill>
              </a:rPr>
              <a:t>required</a:t>
            </a:r>
            <a:endParaRPr lang="fr-FR" sz="1800" dirty="0">
              <a:solidFill>
                <a:schemeClr val="tx2"/>
              </a:solidFill>
            </a:endParaRPr>
          </a:p>
          <a:p>
            <a:pPr>
              <a:lnSpc>
                <a:spcPct val="100000"/>
              </a:lnSpc>
            </a:pPr>
            <a:r>
              <a:rPr lang="fr-FR" sz="1800" dirty="0" smtClean="0">
                <a:solidFill>
                  <a:schemeClr val="tx2"/>
                </a:solidFill>
              </a:rPr>
              <a:t>Solution </a:t>
            </a:r>
            <a:r>
              <a:rPr lang="fr-FR" sz="1800" dirty="0" err="1" smtClean="0">
                <a:solidFill>
                  <a:schemeClr val="tx2"/>
                </a:solidFill>
              </a:rPr>
              <a:t>when</a:t>
            </a:r>
            <a:r>
              <a:rPr lang="fr-FR" sz="1800" dirty="0" smtClean="0">
                <a:solidFill>
                  <a:schemeClr val="tx2"/>
                </a:solidFill>
              </a:rPr>
              <a:t> a </a:t>
            </a:r>
            <a:r>
              <a:rPr lang="fr-FR" sz="1800" dirty="0" err="1" smtClean="0">
                <a:solidFill>
                  <a:schemeClr val="tx2"/>
                </a:solidFill>
              </a:rPr>
              <a:t>colored</a:t>
            </a:r>
            <a:r>
              <a:rPr lang="fr-FR" sz="1800" dirty="0" smtClean="0">
                <a:solidFill>
                  <a:schemeClr val="tx2"/>
                </a:solidFill>
              </a:rPr>
              <a:t> primer </a:t>
            </a:r>
            <a:r>
              <a:rPr lang="fr-FR" sz="1800" dirty="0" err="1" smtClean="0">
                <a:solidFill>
                  <a:schemeClr val="tx2"/>
                </a:solidFill>
              </a:rPr>
              <a:t>is</a:t>
            </a:r>
            <a:r>
              <a:rPr lang="fr-FR" sz="1800" dirty="0" smtClean="0">
                <a:solidFill>
                  <a:schemeClr val="tx2"/>
                </a:solidFill>
              </a:rPr>
              <a:t> </a:t>
            </a:r>
            <a:r>
              <a:rPr lang="fr-FR" sz="1800" dirty="0" err="1" smtClean="0">
                <a:solidFill>
                  <a:schemeClr val="tx2"/>
                </a:solidFill>
              </a:rPr>
              <a:t>used</a:t>
            </a:r>
            <a:r>
              <a:rPr lang="fr-FR" sz="1800" dirty="0" smtClean="0">
                <a:solidFill>
                  <a:schemeClr val="tx2"/>
                </a:solidFill>
              </a:rPr>
              <a:t> on </a:t>
            </a:r>
            <a:r>
              <a:rPr lang="fr-FR" sz="1800" dirty="0" err="1" smtClean="0">
                <a:solidFill>
                  <a:schemeClr val="tx2"/>
                </a:solidFill>
              </a:rPr>
              <a:t>hidden</a:t>
            </a:r>
            <a:r>
              <a:rPr lang="fr-FR" sz="1800" dirty="0" smtClean="0">
                <a:solidFill>
                  <a:schemeClr val="tx2"/>
                </a:solidFill>
              </a:rPr>
              <a:t> parts </a:t>
            </a:r>
            <a:r>
              <a:rPr lang="fr-FR" sz="1800" dirty="0" err="1" smtClean="0">
                <a:solidFill>
                  <a:schemeClr val="tx2"/>
                </a:solidFill>
              </a:rPr>
              <a:t>with</a:t>
            </a:r>
            <a:r>
              <a:rPr lang="fr-FR" sz="1800" dirty="0" smtClean="0">
                <a:solidFill>
                  <a:schemeClr val="tx2"/>
                </a:solidFill>
              </a:rPr>
              <a:t> no </a:t>
            </a:r>
            <a:r>
              <a:rPr lang="fr-FR" sz="1800" dirty="0" err="1" smtClean="0">
                <a:solidFill>
                  <a:schemeClr val="tx2"/>
                </a:solidFill>
              </a:rPr>
              <a:t>topcoat</a:t>
            </a:r>
            <a:r>
              <a:rPr lang="fr-FR" sz="1800" dirty="0" smtClean="0">
                <a:solidFill>
                  <a:schemeClr val="tx2"/>
                </a:solidFill>
              </a:rPr>
              <a:t>*</a:t>
            </a:r>
            <a:endParaRPr lang="en-US" sz="1800" dirty="0" smtClean="0">
              <a:solidFill>
                <a:schemeClr val="tx2"/>
              </a:solidFill>
            </a:endParaRPr>
          </a:p>
        </p:txBody>
      </p:sp>
      <p:pic>
        <p:nvPicPr>
          <p:cNvPr id="8194" name="Picture 2" descr="image0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4182" y="1328726"/>
            <a:ext cx="4549578" cy="3062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1"/>
          <p:cNvSpPr txBox="1"/>
          <p:nvPr/>
        </p:nvSpPr>
        <p:spPr>
          <a:xfrm>
            <a:off x="2751372" y="5808438"/>
            <a:ext cx="5811506" cy="261610"/>
          </a:xfrm>
          <a:prstGeom prst="rect">
            <a:avLst/>
          </a:prstGeom>
          <a:noFill/>
        </p:spPr>
        <p:txBody>
          <a:bodyPr wrap="square" rtlCol="0">
            <a:spAutoFit/>
          </a:bodyPr>
          <a:lstStyle/>
          <a:p>
            <a:pPr algn="ctr"/>
            <a:r>
              <a:rPr lang="en-US" sz="1100" i="1" dirty="0" smtClean="0">
                <a:solidFill>
                  <a:schemeClr val="tx2"/>
                </a:solidFill>
              </a:rPr>
              <a:t>* Not to be used in areas in direct contact with UV </a:t>
            </a:r>
            <a:endParaRPr lang="en-US" sz="1100" i="1" dirty="0">
              <a:solidFill>
                <a:schemeClr val="tx2"/>
              </a:solidFill>
            </a:endParaRPr>
          </a:p>
        </p:txBody>
      </p:sp>
    </p:spTree>
    <p:extLst>
      <p:ext uri="{BB962C8B-B14F-4D97-AF65-F5344CB8AC3E}">
        <p14:creationId xmlns:p14="http://schemas.microsoft.com/office/powerpoint/2010/main" val="35120339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21114" y="356144"/>
            <a:ext cx="8984932" cy="653328"/>
          </a:xfrm>
        </p:spPr>
        <p:txBody>
          <a:bodyPr>
            <a:normAutofit fontScale="90000"/>
          </a:bodyPr>
          <a:lstStyle/>
          <a:p>
            <a:r>
              <a:rPr lang="en-US" sz="3100" b="1" dirty="0" smtClean="0"/>
              <a:t>Selling PPG </a:t>
            </a:r>
            <a:r>
              <a:rPr lang="en-US" sz="3100" b="1" i="1" dirty="0" smtClean="0"/>
              <a:t>Spectracron VRP </a:t>
            </a:r>
            <a:r>
              <a:rPr lang="en-US" sz="3100" b="1" dirty="0" smtClean="0"/>
              <a:t>Primer</a:t>
            </a:r>
            <a:r>
              <a:rPr lang="en-US" dirty="0" smtClean="0"/>
              <a:t/>
            </a:r>
            <a:br>
              <a:rPr lang="en-US" dirty="0" smtClean="0"/>
            </a:br>
            <a:r>
              <a:rPr lang="en-US" sz="2200" b="1" dirty="0" smtClean="0">
                <a:solidFill>
                  <a:schemeClr val="tx2"/>
                </a:solidFill>
              </a:rPr>
              <a:t>Key Value Points for Customers</a:t>
            </a:r>
            <a:endParaRPr lang="en-US" sz="2200" b="1" dirty="0">
              <a:solidFill>
                <a:schemeClr val="tx2"/>
              </a:solidFill>
            </a:endParaRPr>
          </a:p>
        </p:txBody>
      </p:sp>
      <p:sp>
        <p:nvSpPr>
          <p:cNvPr id="4" name="Content Placeholder 3"/>
          <p:cNvSpPr>
            <a:spLocks noGrp="1"/>
          </p:cNvSpPr>
          <p:nvPr>
            <p:ph idx="1"/>
          </p:nvPr>
        </p:nvSpPr>
        <p:spPr>
          <a:xfrm>
            <a:off x="2821114" y="1243300"/>
            <a:ext cx="8757735" cy="5110650"/>
          </a:xfrm>
        </p:spPr>
        <p:txBody>
          <a:bodyPr>
            <a:noAutofit/>
          </a:bodyPr>
          <a:lstStyle/>
          <a:p>
            <a:pPr>
              <a:lnSpc>
                <a:spcPct val="110000"/>
              </a:lnSpc>
            </a:pPr>
            <a:r>
              <a:rPr lang="en-US" sz="1800" b="1" dirty="0" smtClean="0"/>
              <a:t>Looking for a primer that will work for all your parts and with all your different manufacturing processes and tier supplier and outsourcers? </a:t>
            </a:r>
            <a:r>
              <a:rPr lang="en-US" sz="1800" dirty="0" smtClean="0"/>
              <a:t>PPG </a:t>
            </a:r>
            <a:r>
              <a:rPr lang="en-US" sz="1600" i="1" dirty="0" smtClean="0"/>
              <a:t>Spectracron </a:t>
            </a:r>
            <a:r>
              <a:rPr lang="en-US" sz="1600" i="1" dirty="0"/>
              <a:t>VRP</a:t>
            </a:r>
            <a:r>
              <a:rPr lang="en-US" sz="1600" dirty="0"/>
              <a:t> </a:t>
            </a:r>
            <a:r>
              <a:rPr lang="en-US" sz="1600" dirty="0" smtClean="0"/>
              <a:t>primer’s proven </a:t>
            </a:r>
            <a:r>
              <a:rPr lang="en-US" sz="1600" dirty="0"/>
              <a:t>compatibility with a broad range of </a:t>
            </a:r>
            <a:r>
              <a:rPr lang="en-US" sz="1600" dirty="0" smtClean="0"/>
              <a:t>substrates</a:t>
            </a:r>
            <a:r>
              <a:rPr lang="en-US" sz="1600" dirty="0"/>
              <a:t> </a:t>
            </a:r>
            <a:r>
              <a:rPr lang="en-US" sz="1600" dirty="0" smtClean="0"/>
              <a:t>and topcoats</a:t>
            </a:r>
            <a:r>
              <a:rPr lang="en-US" sz="1600" dirty="0"/>
              <a:t> </a:t>
            </a:r>
            <a:r>
              <a:rPr lang="en-US" sz="1600" dirty="0" smtClean="0"/>
              <a:t>as well as its application flexibility make it the ideal single source solution for all your industrial manufacturing primer needs.</a:t>
            </a:r>
            <a:endParaRPr lang="en-US" sz="1600" b="1" dirty="0" smtClean="0"/>
          </a:p>
          <a:p>
            <a:pPr>
              <a:lnSpc>
                <a:spcPct val="110000"/>
              </a:lnSpc>
            </a:pPr>
            <a:r>
              <a:rPr lang="en-US" sz="1800" b="1" dirty="0" smtClean="0"/>
              <a:t>Looking to prevent premature rusting and increase the lifespan of your product? </a:t>
            </a:r>
            <a:r>
              <a:rPr lang="en-US" sz="1800" dirty="0" smtClean="0"/>
              <a:t>PPG</a:t>
            </a:r>
            <a:r>
              <a:rPr lang="en-US" sz="1800" b="1" dirty="0" smtClean="0"/>
              <a:t> </a:t>
            </a:r>
            <a:r>
              <a:rPr lang="en-US" sz="1600" i="1" dirty="0" smtClean="0"/>
              <a:t>Spectracron VRP</a:t>
            </a:r>
            <a:r>
              <a:rPr lang="en-US" sz="1600" dirty="0" smtClean="0"/>
              <a:t> primer satisfies </a:t>
            </a:r>
            <a:r>
              <a:rPr lang="en-US" sz="1600" dirty="0">
                <a:solidFill>
                  <a:schemeClr val="tx2"/>
                </a:solidFill>
              </a:rPr>
              <a:t>various HDE </a:t>
            </a:r>
            <a:r>
              <a:rPr lang="en-US" sz="1600" dirty="0" smtClean="0">
                <a:solidFill>
                  <a:schemeClr val="tx2"/>
                </a:solidFill>
              </a:rPr>
              <a:t>OEM’s highest level specification for corrosion resistance and edge protection while equaling or outperforming other high performance primers in corrosion prevention.</a:t>
            </a:r>
          </a:p>
          <a:p>
            <a:pPr>
              <a:lnSpc>
                <a:spcPct val="110000"/>
              </a:lnSpc>
            </a:pPr>
            <a:r>
              <a:rPr lang="en-US" sz="1800" b="1" dirty="0" smtClean="0"/>
              <a:t>Want </a:t>
            </a:r>
            <a:r>
              <a:rPr lang="en-US" sz="1800" b="1" dirty="0"/>
              <a:t>to improve efficiency on your shop floor? Speed up application time? </a:t>
            </a:r>
            <a:r>
              <a:rPr lang="en-US" sz="1600" dirty="0"/>
              <a:t>With the ability for 5 minute wet-on-wet application</a:t>
            </a:r>
            <a:r>
              <a:rPr lang="en-US" sz="1600" dirty="0" smtClean="0"/>
              <a:t>, PPG </a:t>
            </a:r>
            <a:r>
              <a:rPr lang="en-US" sz="1600" i="1" dirty="0"/>
              <a:t>Spectracron VRP</a:t>
            </a:r>
            <a:r>
              <a:rPr lang="en-US" sz="1600" dirty="0"/>
              <a:t> primer</a:t>
            </a:r>
            <a:r>
              <a:rPr lang="en-US" sz="1600" i="1" dirty="0"/>
              <a:t> </a:t>
            </a:r>
            <a:r>
              <a:rPr lang="en-US" sz="1600" dirty="0"/>
              <a:t>can greatly reduce downtime between primer and topcoat application, allowing for faster production</a:t>
            </a:r>
            <a:r>
              <a:rPr lang="en-US" sz="1600" dirty="0" smtClean="0"/>
              <a:t>.</a:t>
            </a:r>
            <a:endParaRPr lang="en-US" sz="1600" b="1" dirty="0" smtClean="0"/>
          </a:p>
          <a:p>
            <a:pPr>
              <a:lnSpc>
                <a:spcPct val="110000"/>
              </a:lnSpc>
            </a:pPr>
            <a:r>
              <a:rPr lang="en-US" sz="1800" b="1" dirty="0" smtClean="0"/>
              <a:t>Trying to reduce emissions and move towards a more sustainable future? </a:t>
            </a:r>
            <a:r>
              <a:rPr lang="en-US" sz="1600" dirty="0" smtClean="0"/>
              <a:t>With only 2.8 </a:t>
            </a:r>
            <a:r>
              <a:rPr lang="en-US" sz="1600" dirty="0" err="1" smtClean="0"/>
              <a:t>lbs</a:t>
            </a:r>
            <a:r>
              <a:rPr lang="en-US" sz="1600" dirty="0" smtClean="0"/>
              <a:t>/gal VOC (less exemptions) and specifically formulated without HAPs, PPG </a:t>
            </a:r>
            <a:r>
              <a:rPr lang="en-US" sz="1600" i="1" dirty="0" smtClean="0"/>
              <a:t>Spectracron VRP</a:t>
            </a:r>
            <a:r>
              <a:rPr lang="en-US" sz="1600" dirty="0" smtClean="0"/>
              <a:t> primer delivers exceptional performance with minimal environmental impact.</a:t>
            </a:r>
            <a:endParaRPr lang="en-US" sz="1600" b="1" dirty="0" smtClean="0"/>
          </a:p>
        </p:txBody>
      </p:sp>
      <p:pic>
        <p:nvPicPr>
          <p:cNvPr id="7" name="Picture Placeholder 6"/>
          <p:cNvPicPr>
            <a:picLocks noGrp="1" noChangeAspect="1"/>
          </p:cNvPicPr>
          <p:nvPr>
            <p:ph type="pic" sz="quarter" idx="4294967295"/>
          </p:nvPr>
        </p:nvPicPr>
        <p:blipFill rotWithShape="1">
          <a:blip r:embed="rId3">
            <a:extLst>
              <a:ext uri="{28A0092B-C50C-407E-A947-70E740481C1C}">
                <a14:useLocalDpi xmlns:a14="http://schemas.microsoft.com/office/drawing/2010/main"/>
              </a:ext>
            </a:extLst>
          </a:blip>
          <a:srcRect/>
          <a:stretch/>
        </p:blipFill>
        <p:spPr>
          <a:xfrm>
            <a:off x="0" y="168275"/>
            <a:ext cx="2730500" cy="6689725"/>
          </a:xfrm>
          <a:prstGeom prst="rect">
            <a:avLst/>
          </a:prstGeom>
        </p:spPr>
      </p:pic>
    </p:spTree>
    <p:extLst>
      <p:ext uri="{BB962C8B-B14F-4D97-AF65-F5344CB8AC3E}">
        <p14:creationId xmlns:p14="http://schemas.microsoft.com/office/powerpoint/2010/main" val="351286404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288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D7BF10-7EC6-40E7-B12F-3A6474A48ADE}"/>
              </a:ext>
            </a:extLst>
          </p:cNvPr>
          <p:cNvSpPr>
            <a:spLocks noGrp="1"/>
          </p:cNvSpPr>
          <p:nvPr>
            <p:ph type="title"/>
          </p:nvPr>
        </p:nvSpPr>
        <p:spPr/>
        <p:txBody>
          <a:bodyPr/>
          <a:lstStyle/>
          <a:p>
            <a:r>
              <a:rPr lang="en-US" dirty="0" err="1"/>
              <a:t>Spectracron</a:t>
            </a:r>
            <a:r>
              <a:rPr lang="en-US" baseline="30000" dirty="0"/>
              <a:t>®</a:t>
            </a:r>
            <a:r>
              <a:rPr lang="en-US" dirty="0"/>
              <a:t> </a:t>
            </a:r>
            <a:r>
              <a:rPr lang="en-US" dirty="0" smtClean="0"/>
              <a:t>VRPPE</a:t>
            </a:r>
            <a:endParaRPr lang="en-US" dirty="0"/>
          </a:p>
        </p:txBody>
      </p:sp>
      <p:sp>
        <p:nvSpPr>
          <p:cNvPr id="4" name="Slide Number Placeholder 3">
            <a:extLst>
              <a:ext uri="{FF2B5EF4-FFF2-40B4-BE49-F238E27FC236}">
                <a16:creationId xmlns:a16="http://schemas.microsoft.com/office/drawing/2014/main" id="{6FA43E95-53C9-44DD-9851-3F08E88B1296}"/>
              </a:ext>
            </a:extLst>
          </p:cNvPr>
          <p:cNvSpPr>
            <a:spLocks noGrp="1"/>
          </p:cNvSpPr>
          <p:nvPr>
            <p:ph type="sldNum" sz="quarter" idx="12"/>
          </p:nvPr>
        </p:nvSpPr>
        <p:spPr/>
        <p:txBody>
          <a:bodyPr/>
          <a:lstStyle/>
          <a:p>
            <a:pPr defTabSz="457063"/>
            <a:fld id="{FD9C4343-C115-504A-8D4F-0B17318D4A48}" type="slidenum">
              <a:rPr lang="en-US">
                <a:solidFill>
                  <a:srgbClr val="666666"/>
                </a:solidFill>
                <a:latin typeface="Arial" panose="020B0604020202020204"/>
              </a:rPr>
              <a:pPr defTabSz="457063"/>
              <a:t>3</a:t>
            </a:fld>
            <a:endParaRPr lang="en-US">
              <a:solidFill>
                <a:srgbClr val="666666"/>
              </a:solidFill>
              <a:latin typeface="Arial" panose="020B0604020202020204"/>
            </a:endParaRPr>
          </a:p>
        </p:txBody>
      </p:sp>
      <p:sp>
        <p:nvSpPr>
          <p:cNvPr id="9" name="Text Placeholder 8">
            <a:extLst>
              <a:ext uri="{FF2B5EF4-FFF2-40B4-BE49-F238E27FC236}">
                <a16:creationId xmlns:a16="http://schemas.microsoft.com/office/drawing/2014/main" id="{A216EC8B-A734-4D2A-A75A-F561B5E4282D}"/>
              </a:ext>
            </a:extLst>
          </p:cNvPr>
          <p:cNvSpPr>
            <a:spLocks noGrp="1"/>
          </p:cNvSpPr>
          <p:nvPr>
            <p:ph type="body" sz="quarter" idx="15"/>
          </p:nvPr>
        </p:nvSpPr>
        <p:spPr/>
        <p:txBody>
          <a:bodyPr/>
          <a:lstStyle/>
          <a:p>
            <a:r>
              <a:rPr lang="en-US" dirty="0" err="1"/>
              <a:t>Solventborne</a:t>
            </a:r>
            <a:r>
              <a:rPr lang="en-US" dirty="0"/>
              <a:t> </a:t>
            </a:r>
            <a:r>
              <a:rPr lang="en-US" dirty="0" smtClean="0"/>
              <a:t>Primer</a:t>
            </a:r>
            <a:endParaRPr lang="en-US" dirty="0"/>
          </a:p>
        </p:txBody>
      </p:sp>
      <p:graphicFrame>
        <p:nvGraphicFramePr>
          <p:cNvPr id="11" name="Table 10">
            <a:extLst>
              <a:ext uri="{FF2B5EF4-FFF2-40B4-BE49-F238E27FC236}">
                <a16:creationId xmlns:a16="http://schemas.microsoft.com/office/drawing/2014/main" id="{BC9A1CDA-0EAA-4C88-8611-6AB3633B1D83}"/>
              </a:ext>
            </a:extLst>
          </p:cNvPr>
          <p:cNvGraphicFramePr>
            <a:graphicFrameLocks noGrp="1"/>
          </p:cNvGraphicFramePr>
          <p:nvPr>
            <p:extLst/>
          </p:nvPr>
        </p:nvGraphicFramePr>
        <p:xfrm>
          <a:off x="333289" y="1134659"/>
          <a:ext cx="8859601" cy="1673611"/>
        </p:xfrm>
        <a:graphic>
          <a:graphicData uri="http://schemas.openxmlformats.org/drawingml/2006/table">
            <a:tbl>
              <a:tblPr firstRow="1" bandRow="1">
                <a:tableStyleId>{5C22544A-7EE6-4342-B048-85BDC9FD1C3A}</a:tableStyleId>
              </a:tblPr>
              <a:tblGrid>
                <a:gridCol w="3471601">
                  <a:extLst>
                    <a:ext uri="{9D8B030D-6E8A-4147-A177-3AD203B41FA5}">
                      <a16:colId xmlns:a16="http://schemas.microsoft.com/office/drawing/2014/main" val="20001"/>
                    </a:ext>
                  </a:extLst>
                </a:gridCol>
                <a:gridCol w="2170608">
                  <a:extLst>
                    <a:ext uri="{9D8B030D-6E8A-4147-A177-3AD203B41FA5}">
                      <a16:colId xmlns:a16="http://schemas.microsoft.com/office/drawing/2014/main" val="20002"/>
                    </a:ext>
                  </a:extLst>
                </a:gridCol>
                <a:gridCol w="3217392">
                  <a:extLst>
                    <a:ext uri="{9D8B030D-6E8A-4147-A177-3AD203B41FA5}">
                      <a16:colId xmlns:a16="http://schemas.microsoft.com/office/drawing/2014/main" val="20003"/>
                    </a:ext>
                  </a:extLst>
                </a:gridCol>
              </a:tblGrid>
              <a:tr h="343827">
                <a:tc gridSpan="3">
                  <a:txBody>
                    <a:bodyPr/>
                    <a:lstStyle/>
                    <a:p>
                      <a:pPr algn="l">
                        <a:lnSpc>
                          <a:spcPct val="90000"/>
                        </a:lnSpc>
                      </a:pPr>
                      <a:r>
                        <a:rPr lang="en-US" sz="1400" b="1" dirty="0">
                          <a:solidFill>
                            <a:schemeClr val="bg1"/>
                          </a:solidFill>
                        </a:rPr>
                        <a:t>Product </a:t>
                      </a:r>
                      <a:r>
                        <a:rPr lang="en-US" sz="1400" b="1" dirty="0" smtClean="0">
                          <a:solidFill>
                            <a:schemeClr val="bg1"/>
                          </a:solidFill>
                        </a:rPr>
                        <a:t>Characteristics*</a:t>
                      </a:r>
                      <a:endParaRPr lang="en-US" sz="1400" b="1" dirty="0">
                        <a:solidFill>
                          <a:schemeClr val="bg1"/>
                        </a:solidFill>
                      </a:endParaRPr>
                    </a:p>
                  </a:txBody>
                  <a:tcPr marL="91416" marR="91416" marT="45708" marB="45708" anchor="b">
                    <a:lnL w="6350" cap="flat" cmpd="sng" algn="ctr">
                      <a:noFill/>
                      <a:prstDash val="solid"/>
                      <a:round/>
                      <a:headEnd type="none" w="med" len="med"/>
                      <a:tailEnd type="none" w="med" len="med"/>
                    </a:lnL>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hMerge="1">
                  <a:txBody>
                    <a:bodyPr/>
                    <a:lstStyle/>
                    <a:p>
                      <a:pPr algn="l">
                        <a:lnSpc>
                          <a:spcPct val="90000"/>
                        </a:lnSpc>
                      </a:pPr>
                      <a:endParaRPr lang="en-US" sz="1400" b="1" dirty="0">
                        <a:solidFill>
                          <a:schemeClr val="bg1"/>
                        </a:solidFill>
                      </a:endParaRP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hMerge="1">
                  <a:txBody>
                    <a:bodyPr/>
                    <a:lstStyle/>
                    <a:p>
                      <a:pPr algn="l">
                        <a:lnSpc>
                          <a:spcPct val="90000"/>
                        </a:lnSpc>
                      </a:pPr>
                      <a:endParaRPr lang="en-US" sz="1400" b="1" dirty="0">
                        <a:solidFill>
                          <a:schemeClr val="bg1"/>
                        </a:solidFill>
                      </a:endParaRPr>
                    </a:p>
                  </a:txBody>
                  <a:tcPr anchor="b">
                    <a:lnL w="6350" cap="flat" cmpd="sng" algn="ctr">
                      <a:noFill/>
                      <a:prstDash val="solid"/>
                      <a:round/>
                      <a:headEnd type="none" w="med" len="med"/>
                      <a:tailEnd type="none" w="med" len="med"/>
                    </a:lnL>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Color</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a:latin typeface="Arial Narrow" panose="020B0606020202030204" pitchFamily="34" charset="0"/>
                        </a:rPr>
                        <a:t>- </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solidFill>
                            <a:schemeClr val="tx1"/>
                          </a:solidFill>
                          <a:latin typeface="Arial Narrow" panose="020B0606020202030204" pitchFamily="34" charset="0"/>
                        </a:rPr>
                        <a:t>Gray &amp; Buff,</a:t>
                      </a:r>
                      <a:r>
                        <a:rPr lang="en-US" sz="1400" baseline="0" dirty="0" smtClean="0">
                          <a:solidFill>
                            <a:schemeClr val="tx1"/>
                          </a:solidFill>
                          <a:latin typeface="Arial Narrow" panose="020B0606020202030204" pitchFamily="34" charset="0"/>
                        </a:rPr>
                        <a:t> </a:t>
                      </a:r>
                      <a:r>
                        <a:rPr lang="en-US" sz="1400" baseline="0" dirty="0" err="1" smtClean="0">
                          <a:solidFill>
                            <a:schemeClr val="tx1"/>
                          </a:solidFill>
                          <a:latin typeface="Arial Narrow" panose="020B0606020202030204" pitchFamily="34" charset="0"/>
                        </a:rPr>
                        <a:t>tintable</a:t>
                      </a:r>
                      <a:endParaRPr lang="en-US" sz="1400" dirty="0">
                        <a:solidFill>
                          <a:schemeClr val="tx1"/>
                        </a:solidFill>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155347917"/>
                  </a:ext>
                </a:extLst>
              </a:tr>
              <a:tr h="28544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Gloss at 60º</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ASTM D523</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solidFill>
                            <a:schemeClr val="tx1"/>
                          </a:solidFill>
                          <a:latin typeface="Arial Narrow" panose="020B0606020202030204" pitchFamily="34" charset="0"/>
                        </a:rPr>
                        <a:t>&gt; 60</a:t>
                      </a:r>
                      <a:endParaRPr lang="en-US" sz="1400" dirty="0">
                        <a:solidFill>
                          <a:schemeClr val="tx1"/>
                        </a:solidFill>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8544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VOCs</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latin typeface="Arial Narrow" panose="020B0606020202030204" pitchFamily="34" charset="0"/>
                        </a:rPr>
                        <a:t>2.8 </a:t>
                      </a:r>
                      <a:r>
                        <a:rPr lang="en-US" sz="1400" dirty="0">
                          <a:latin typeface="Arial Narrow" panose="020B0606020202030204" pitchFamily="34" charset="0"/>
                        </a:rPr>
                        <a:t>lbs./gal. (</a:t>
                      </a:r>
                      <a:r>
                        <a:rPr lang="en-US" sz="1400" dirty="0">
                          <a:solidFill>
                            <a:schemeClr val="tx1"/>
                          </a:solidFill>
                          <a:latin typeface="Arial Narrow" panose="020B0606020202030204" pitchFamily="34" charset="0"/>
                        </a:rPr>
                        <a:t>336</a:t>
                      </a:r>
                      <a:r>
                        <a:rPr lang="en-US" sz="1400" dirty="0">
                          <a:latin typeface="Arial Narrow" panose="020B0606020202030204" pitchFamily="34" charset="0"/>
                        </a:rPr>
                        <a:t> g/L</a:t>
                      </a:r>
                      <a:r>
                        <a:rPr lang="en-US" sz="1400" dirty="0" smtClean="0">
                          <a:latin typeface="Arial Narrow" panose="020B0606020202030204" pitchFamily="34" charset="0"/>
                        </a:rPr>
                        <a:t>), less exempts</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694033565"/>
                  </a:ext>
                </a:extLst>
              </a:tr>
              <a:tr h="475364">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Cure</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latin typeface="Arial Narrow" panose="020B0606020202030204" pitchFamily="34" charset="0"/>
                        </a:rPr>
                        <a:t>Oven Time/Temp:  20-60 min @ 120-200</a:t>
                      </a:r>
                      <a:r>
                        <a:rPr lang="en-US" sz="1400" dirty="0" smtClean="0">
                          <a:latin typeface="Calibri" panose="020F0502020204030204" pitchFamily="34" charset="0"/>
                          <a:cs typeface="Calibri" panose="020F0502020204030204" pitchFamily="34" charset="0"/>
                        </a:rPr>
                        <a:t>°</a:t>
                      </a:r>
                      <a:r>
                        <a:rPr lang="en-US" sz="1400" dirty="0" smtClean="0">
                          <a:latin typeface="Arial Narrow" panose="020B0606020202030204" pitchFamily="34" charset="0"/>
                        </a:rPr>
                        <a:t>F</a:t>
                      </a:r>
                      <a:endParaRPr lang="en-US" sz="1400" dirty="0" smtClean="0">
                        <a:latin typeface="Calibri" panose="020F0502020204030204" pitchFamily="34" charset="0"/>
                        <a:cs typeface="Calibri" panose="020F0502020204030204" pitchFamily="34" charset="0"/>
                      </a:endParaRPr>
                    </a:p>
                    <a:p>
                      <a:pPr marL="0" algn="l" defTabSz="457200" rtl="0" eaLnBrk="1" latinLnBrk="0" hangingPunct="1">
                        <a:lnSpc>
                          <a:spcPct val="90000"/>
                        </a:lnSpc>
                      </a:pPr>
                      <a:r>
                        <a:rPr lang="en-US" sz="1400" kern="1200" dirty="0" smtClean="0">
                          <a:solidFill>
                            <a:schemeClr val="tx1"/>
                          </a:solidFill>
                          <a:latin typeface="Arial Narrow" panose="020B0606020202030204" pitchFamily="34" charset="0"/>
                          <a:ea typeface="+mn-ea"/>
                          <a:cs typeface="+mn-cs"/>
                        </a:rPr>
                        <a:t>Wet on Wet:  5 min flash, topcoat bake</a:t>
                      </a:r>
                      <a:endParaRPr lang="en-US" sz="1400" kern="1200" dirty="0">
                        <a:solidFill>
                          <a:schemeClr val="tx1"/>
                        </a:solidFill>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773130138"/>
                  </a:ext>
                </a:extLst>
              </a:tr>
            </a:tbl>
          </a:graphicData>
        </a:graphic>
      </p:graphicFrame>
      <p:pic>
        <p:nvPicPr>
          <p:cNvPr id="22" name="Picture Placeholder 68">
            <a:extLst>
              <a:ext uri="{FF2B5EF4-FFF2-40B4-BE49-F238E27FC236}">
                <a16:creationId xmlns:a16="http://schemas.microsoft.com/office/drawing/2014/main" id="{CD7FD6C8-29D1-42E4-9357-A36566AE51EF}"/>
              </a:ext>
            </a:extLst>
          </p:cNvPr>
          <p:cNvPicPr>
            <a:picLocks noGrp="1" noChangeAspect="1"/>
          </p:cNvPicPr>
          <p:nvPr>
            <p:ph type="pic" sz="quarter" idx="19"/>
          </p:nvPr>
        </p:nvPicPr>
        <p:blipFill>
          <a:blip r:embed="rId3">
            <a:extLst>
              <a:ext uri="{28A0092B-C50C-407E-A947-70E740481C1C}">
                <a14:useLocalDpi xmlns:a14="http://schemas.microsoft.com/office/drawing/2010/main"/>
              </a:ext>
            </a:extLst>
          </a:blip>
          <a:srcRect/>
          <a:stretch>
            <a:fillRect/>
          </a:stretch>
        </p:blipFill>
        <p:spPr>
          <a:xfrm>
            <a:off x="333289" y="369097"/>
            <a:ext cx="463429" cy="463429"/>
          </a:xfrm>
        </p:spPr>
      </p:pic>
      <p:graphicFrame>
        <p:nvGraphicFramePr>
          <p:cNvPr id="25" name="Table 24">
            <a:extLst>
              <a:ext uri="{FF2B5EF4-FFF2-40B4-BE49-F238E27FC236}">
                <a16:creationId xmlns:a16="http://schemas.microsoft.com/office/drawing/2014/main" id="{DD14BC01-5288-46FB-9D2A-F6A30CCF8DDB}"/>
              </a:ext>
            </a:extLst>
          </p:cNvPr>
          <p:cNvGraphicFramePr>
            <a:graphicFrameLocks noGrp="1"/>
          </p:cNvGraphicFramePr>
          <p:nvPr>
            <p:extLst/>
          </p:nvPr>
        </p:nvGraphicFramePr>
        <p:xfrm>
          <a:off x="327770" y="3037009"/>
          <a:ext cx="8859599" cy="2519931"/>
        </p:xfrm>
        <a:graphic>
          <a:graphicData uri="http://schemas.openxmlformats.org/drawingml/2006/table">
            <a:tbl>
              <a:tblPr firstRow="1" bandRow="1">
                <a:tableStyleId>{5C22544A-7EE6-4342-B048-85BDC9FD1C3A}</a:tableStyleId>
              </a:tblPr>
              <a:tblGrid>
                <a:gridCol w="3490130">
                  <a:extLst>
                    <a:ext uri="{9D8B030D-6E8A-4147-A177-3AD203B41FA5}">
                      <a16:colId xmlns:a16="http://schemas.microsoft.com/office/drawing/2014/main" val="20001"/>
                    </a:ext>
                  </a:extLst>
                </a:gridCol>
                <a:gridCol w="2174223">
                  <a:extLst>
                    <a:ext uri="{9D8B030D-6E8A-4147-A177-3AD203B41FA5}">
                      <a16:colId xmlns:a16="http://schemas.microsoft.com/office/drawing/2014/main" val="20002"/>
                    </a:ext>
                  </a:extLst>
                </a:gridCol>
                <a:gridCol w="3195246">
                  <a:extLst>
                    <a:ext uri="{9D8B030D-6E8A-4147-A177-3AD203B41FA5}">
                      <a16:colId xmlns:a16="http://schemas.microsoft.com/office/drawing/2014/main" val="20003"/>
                    </a:ext>
                  </a:extLst>
                </a:gridCol>
              </a:tblGrid>
              <a:tr h="343827">
                <a:tc gridSpan="3">
                  <a:txBody>
                    <a:bodyPr/>
                    <a:lstStyle/>
                    <a:p>
                      <a:pPr algn="l">
                        <a:lnSpc>
                          <a:spcPct val="90000"/>
                        </a:lnSpc>
                      </a:pPr>
                      <a:r>
                        <a:rPr lang="en-US" sz="1400" b="1" dirty="0">
                          <a:solidFill>
                            <a:schemeClr val="bg1"/>
                          </a:solidFill>
                        </a:rPr>
                        <a:t>Performance </a:t>
                      </a:r>
                      <a:r>
                        <a:rPr lang="en-US" sz="1400" b="1" dirty="0" smtClean="0">
                          <a:solidFill>
                            <a:schemeClr val="bg1"/>
                          </a:solidFill>
                        </a:rPr>
                        <a:t>Properties*</a:t>
                      </a:r>
                      <a:endParaRPr lang="en-US" sz="1400" b="1" dirty="0">
                        <a:solidFill>
                          <a:schemeClr val="bg1"/>
                        </a:solidFill>
                      </a:endParaRPr>
                    </a:p>
                  </a:txBody>
                  <a:tcPr marL="91416" marR="91416" marT="45708" marB="45708" anchor="b">
                    <a:lnL w="6350" cap="flat" cmpd="sng" algn="ctr">
                      <a:noFill/>
                      <a:prstDash val="solid"/>
                      <a:round/>
                      <a:headEnd type="none" w="med" len="med"/>
                      <a:tailEnd type="none" w="med" len="med"/>
                    </a:lnL>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hMerge="1">
                  <a:txBody>
                    <a:bodyPr/>
                    <a:lstStyle/>
                    <a:p>
                      <a:pPr algn="l">
                        <a:lnSpc>
                          <a:spcPct val="90000"/>
                        </a:lnSpc>
                      </a:pPr>
                      <a:endParaRPr lang="en-US" sz="1400" b="1" dirty="0">
                        <a:solidFill>
                          <a:schemeClr val="bg1"/>
                        </a:solidFill>
                      </a:endParaRP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hMerge="1">
                  <a:txBody>
                    <a:bodyPr/>
                    <a:lstStyle/>
                    <a:p>
                      <a:pPr algn="l">
                        <a:lnSpc>
                          <a:spcPct val="90000"/>
                        </a:lnSpc>
                      </a:pPr>
                      <a:endParaRPr lang="en-US" sz="1400" b="1" dirty="0">
                        <a:solidFill>
                          <a:schemeClr val="bg1"/>
                        </a:solidFill>
                      </a:endParaRPr>
                    </a:p>
                  </a:txBody>
                  <a:tcPr anchor="b">
                    <a:lnL w="6350" cap="flat" cmpd="sng" algn="ctr">
                      <a:noFill/>
                      <a:prstDash val="solid"/>
                      <a:round/>
                      <a:headEnd type="none" w="med" len="med"/>
                      <a:tailEnd type="none" w="med" len="med"/>
                    </a:lnL>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83390">
                <a:tc>
                  <a:txBody>
                    <a:bodyPr/>
                    <a:lstStyle/>
                    <a:p>
                      <a:pPr algn="l">
                        <a:lnSpc>
                          <a:spcPct val="90000"/>
                        </a:lnSpc>
                      </a:pPr>
                      <a:r>
                        <a:rPr lang="en-US" sz="1400" dirty="0">
                          <a:latin typeface="Arial Narrow" panose="020B0606020202030204" pitchFamily="34" charset="0"/>
                        </a:rPr>
                        <a:t>Pencil Hardness</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ASTM D3363</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4H</a:t>
                      </a:r>
                      <a:endParaRPr kumimoji="0" lang="en-US" sz="14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83390">
                <a:tc>
                  <a:txBody>
                    <a:bodyPr/>
                    <a:lstStyle/>
                    <a:p>
                      <a:pPr algn="l">
                        <a:lnSpc>
                          <a:spcPct val="90000"/>
                        </a:lnSpc>
                      </a:pPr>
                      <a:r>
                        <a:rPr lang="en-US" sz="1400" dirty="0">
                          <a:latin typeface="Arial Narrow" panose="020B0606020202030204" pitchFamily="34" charset="0"/>
                        </a:rPr>
                        <a:t>Conical Mandrel Bend</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ASTM D522</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1/8”</a:t>
                      </a:r>
                      <a:endParaRPr kumimoji="0" lang="en-US" sz="1400" b="0"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Impact Resistance, Direct / Reverse</a:t>
                      </a:r>
                      <a:endParaRPr kumimoji="0" lang="en-US" sz="14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ASTM D2794</a:t>
                      </a:r>
                      <a:endParaRPr kumimoji="0" lang="en-US" sz="1400" b="0" i="0" u="none" strike="noStrike" kern="1200" cap="none" spc="0" normalizeH="0" baseline="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80 / 20 in-</a:t>
                      </a:r>
                      <a:r>
                        <a:rPr kumimoji="0" lang="en-US" sz="1400" b="0" i="0" u="none" strike="noStrike" kern="1200" cap="none" spc="0" normalizeH="0" baseline="0" dirty="0" err="1" smtClean="0">
                          <a:ln>
                            <a:noFill/>
                          </a:ln>
                          <a:solidFill>
                            <a:schemeClr val="tx1"/>
                          </a:solidFill>
                          <a:effectLst/>
                          <a:uLnTx/>
                          <a:uFillTx/>
                          <a:latin typeface="Arial Narrow" panose="020B0606020202030204" pitchFamily="34" charset="0"/>
                          <a:ea typeface="+mn-ea"/>
                          <a:cs typeface="+mn-cs"/>
                        </a:rPr>
                        <a:t>lbs</a:t>
                      </a: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	</a:t>
                      </a: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398645066"/>
                  </a:ext>
                </a:extLst>
              </a:tr>
              <a:tr h="475364">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Chemical Resistance </a:t>
                      </a:r>
                    </a:p>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(diesel, water, oil immersion) 	</a:t>
                      </a:r>
                      <a:endParaRPr kumimoji="0" lang="en-US" sz="14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ASTM D1308	</a:t>
                      </a:r>
                      <a:endParaRPr kumimoji="0" lang="en-US" sz="1400" b="0" i="0" u="none" strike="noStrike" kern="1200" cap="none" spc="0" normalizeH="0" baseline="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500 hours	</a:t>
                      </a:r>
                      <a:endParaRPr kumimoji="0" lang="en-US" sz="14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984433653"/>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Humidity </a:t>
                      </a:r>
                      <a:r>
                        <a:rPr kumimoji="0" lang="en-US" sz="1400" b="0"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Resistance</a:t>
                      </a:r>
                      <a:endParaRPr kumimoji="0" lang="en-US" sz="14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ASTM D2247</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1,000 hours</a:t>
                      </a:r>
                      <a:endParaRPr kumimoji="0" lang="en-US" sz="14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549477808"/>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a:latin typeface="Arial Narrow" panose="020B0606020202030204" pitchFamily="34" charset="0"/>
                        </a:rPr>
                        <a:t>Salt Spray Resistance </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a:latin typeface="Arial Narrow" panose="020B0606020202030204" pitchFamily="34" charset="0"/>
                        </a:rPr>
                        <a:t>ASTM B117</a:t>
                      </a: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solidFill>
                            <a:schemeClr val="tx1"/>
                          </a:solidFill>
                          <a:latin typeface="Arial Narrow" panose="020B0606020202030204" pitchFamily="34" charset="0"/>
                        </a:rPr>
                        <a:t>&gt;1,000 hours</a:t>
                      </a:r>
                      <a:endParaRPr lang="en-US" sz="1400" dirty="0">
                        <a:solidFill>
                          <a:schemeClr val="tx1"/>
                        </a:solidFill>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178709603"/>
                  </a:ext>
                </a:extLst>
              </a:tr>
              <a:tr h="28339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Cyclic</a:t>
                      </a:r>
                      <a:r>
                        <a:rPr lang="en-US" sz="1400" baseline="0" dirty="0" smtClean="0">
                          <a:latin typeface="Arial Narrow" panose="020B0606020202030204" pitchFamily="34" charset="0"/>
                        </a:rPr>
                        <a:t> Corrosion Resistance </a:t>
                      </a:r>
                      <a:endParaRPr lang="en-US" sz="140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solidFill>
                            <a:schemeClr val="tx1"/>
                          </a:solidFill>
                          <a:latin typeface="Arial Narrow" panose="020B0606020202030204" pitchFamily="34" charset="0"/>
                        </a:rPr>
                        <a:t>SAE J2334</a:t>
                      </a:r>
                      <a:endParaRPr lang="en-US" sz="1400" dirty="0">
                        <a:solidFill>
                          <a:schemeClr val="tx1"/>
                        </a:solidFill>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lnSpc>
                          <a:spcPct val="90000"/>
                        </a:lnSpc>
                      </a:pPr>
                      <a:r>
                        <a:rPr lang="en-US" sz="1400" dirty="0" smtClean="0">
                          <a:solidFill>
                            <a:schemeClr val="tx1"/>
                          </a:solidFill>
                          <a:latin typeface="Arial Narrow" panose="020B0606020202030204" pitchFamily="34" charset="0"/>
                        </a:rPr>
                        <a:t>&gt;40 cycles</a:t>
                      </a:r>
                      <a:endParaRPr lang="en-US" sz="1400" dirty="0">
                        <a:solidFill>
                          <a:schemeClr val="tx1"/>
                        </a:solidFill>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741215699"/>
                  </a:ext>
                </a:extLst>
              </a:tr>
            </a:tbl>
          </a:graphicData>
        </a:graphic>
      </p:graphicFrame>
      <p:graphicFrame>
        <p:nvGraphicFramePr>
          <p:cNvPr id="28" name="Table 27">
            <a:extLst>
              <a:ext uri="{FF2B5EF4-FFF2-40B4-BE49-F238E27FC236}">
                <a16:creationId xmlns:a16="http://schemas.microsoft.com/office/drawing/2014/main" id="{CFBBC322-FC34-4151-A72C-5F73851602E6}"/>
              </a:ext>
            </a:extLst>
          </p:cNvPr>
          <p:cNvGraphicFramePr>
            <a:graphicFrameLocks noGrp="1"/>
          </p:cNvGraphicFramePr>
          <p:nvPr>
            <p:extLst/>
          </p:nvPr>
        </p:nvGraphicFramePr>
        <p:xfrm>
          <a:off x="333289" y="5795976"/>
          <a:ext cx="8859599" cy="758904"/>
        </p:xfrm>
        <a:graphic>
          <a:graphicData uri="http://schemas.openxmlformats.org/drawingml/2006/table">
            <a:tbl>
              <a:tblPr firstRow="1" bandRow="1">
                <a:tableStyleId>{5C22544A-7EE6-4342-B048-85BDC9FD1C3A}</a:tableStyleId>
              </a:tblPr>
              <a:tblGrid>
                <a:gridCol w="8859599">
                  <a:extLst>
                    <a:ext uri="{9D8B030D-6E8A-4147-A177-3AD203B41FA5}">
                      <a16:colId xmlns:a16="http://schemas.microsoft.com/office/drawing/2014/main" val="20001"/>
                    </a:ext>
                  </a:extLst>
                </a:gridCol>
              </a:tblGrid>
              <a:tr h="283390">
                <a:tc>
                  <a:txBody>
                    <a:bodyPr/>
                    <a:lstStyle/>
                    <a:p>
                      <a:pPr algn="l">
                        <a:lnSpc>
                          <a:spcPct val="90000"/>
                        </a:lnSpc>
                      </a:pPr>
                      <a:r>
                        <a:rPr lang="en-US" sz="1400" b="1" dirty="0">
                          <a:solidFill>
                            <a:schemeClr val="bg1"/>
                          </a:solidFill>
                        </a:rPr>
                        <a:t>Compatible Products</a:t>
                      </a:r>
                    </a:p>
                  </a:txBody>
                  <a:tcPr marL="91416" marR="91416" marT="45708" marB="45708" anchor="b">
                    <a:lnL w="6350" cap="flat" cmpd="sng" algn="ctr">
                      <a:noFill/>
                      <a:prstDash val="solid"/>
                      <a:round/>
                      <a:headEnd type="none" w="med" len="med"/>
                      <a:tailEnd type="none" w="med" len="med"/>
                    </a:lnL>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475364">
                <a:tc>
                  <a:txBody>
                    <a:bodyPr/>
                    <a:lstStyle/>
                    <a:p>
                      <a:pPr algn="l">
                        <a:lnSpc>
                          <a:spcPct val="90000"/>
                        </a:lnSpc>
                      </a:pPr>
                      <a:r>
                        <a:rPr lang="en-US" sz="1400" dirty="0" smtClean="0">
                          <a:latin typeface="Arial Narrow" panose="020B0606020202030204" pitchFamily="34" charset="0"/>
                        </a:rPr>
                        <a:t>Topcoats: </a:t>
                      </a:r>
                      <a:r>
                        <a:rPr lang="es-ES" sz="1400" i="1" dirty="0" err="1" smtClean="0">
                          <a:latin typeface="Arial Narrow" panose="020B0606020202030204" pitchFamily="34" charset="0"/>
                        </a:rPr>
                        <a:t>Spectracron</a:t>
                      </a:r>
                      <a:r>
                        <a:rPr lang="es-ES" sz="1400" dirty="0" smtClean="0">
                          <a:latin typeface="Arial Narrow" panose="020B0606020202030204" pitchFamily="34" charset="0"/>
                        </a:rPr>
                        <a:t> SPU77777, </a:t>
                      </a:r>
                      <a:r>
                        <a:rPr lang="es-ES" sz="1400" i="1" dirty="0" err="1" smtClean="0">
                          <a:latin typeface="Arial Narrow" panose="020B0606020202030204" pitchFamily="34" charset="0"/>
                        </a:rPr>
                        <a:t>Spectracron</a:t>
                      </a:r>
                      <a:r>
                        <a:rPr lang="es-ES" sz="1400" dirty="0" smtClean="0">
                          <a:latin typeface="Arial Narrow" panose="020B0606020202030204" pitchFamily="34" charset="0"/>
                        </a:rPr>
                        <a:t> SPU79367, </a:t>
                      </a:r>
                      <a:r>
                        <a:rPr lang="es-ES" sz="1400" i="1" dirty="0" err="1" smtClean="0">
                          <a:latin typeface="Arial Narrow" panose="020B0606020202030204" pitchFamily="34" charset="0"/>
                        </a:rPr>
                        <a:t>Spectracron</a:t>
                      </a:r>
                      <a:r>
                        <a:rPr lang="es-ES" sz="1400" dirty="0" smtClean="0">
                          <a:latin typeface="Arial Narrow" panose="020B0606020202030204" pitchFamily="34" charset="0"/>
                        </a:rPr>
                        <a:t> SPU65250B, </a:t>
                      </a:r>
                      <a:r>
                        <a:rPr lang="es-ES" sz="1400" i="1" dirty="0" err="1" smtClean="0">
                          <a:latin typeface="Arial Narrow" panose="020B0606020202030204" pitchFamily="34" charset="0"/>
                        </a:rPr>
                        <a:t>Spectracron</a:t>
                      </a:r>
                      <a:r>
                        <a:rPr lang="es-ES" sz="1400" baseline="0" dirty="0" smtClean="0">
                          <a:latin typeface="Arial Narrow" panose="020B0606020202030204" pitchFamily="34" charset="0"/>
                        </a:rPr>
                        <a:t> HSX, </a:t>
                      </a:r>
                      <a:r>
                        <a:rPr lang="es-ES" sz="1400" i="1" dirty="0" err="1" smtClean="0">
                          <a:latin typeface="Arial Narrow" panose="020B0606020202030204" pitchFamily="34" charset="0"/>
                        </a:rPr>
                        <a:t>Spectracron</a:t>
                      </a:r>
                      <a:r>
                        <a:rPr lang="es-ES" sz="1400" baseline="0" dirty="0" smtClean="0">
                          <a:latin typeface="Arial Narrow" panose="020B0606020202030204" pitchFamily="34" charset="0"/>
                        </a:rPr>
                        <a:t> HSL, </a:t>
                      </a:r>
                      <a:r>
                        <a:rPr lang="es-ES" sz="1400" i="1" dirty="0" err="1" smtClean="0">
                          <a:latin typeface="Arial Narrow" panose="020B0606020202030204" pitchFamily="34" charset="0"/>
                        </a:rPr>
                        <a:t>Spectracron</a:t>
                      </a:r>
                      <a:r>
                        <a:rPr lang="es-ES" sz="1400" i="1" dirty="0" smtClean="0">
                          <a:latin typeface="Arial Narrow" panose="020B0606020202030204" pitchFamily="34" charset="0"/>
                        </a:rPr>
                        <a:t> </a:t>
                      </a:r>
                      <a:r>
                        <a:rPr lang="es-ES" sz="1400" i="0" dirty="0" smtClean="0">
                          <a:latin typeface="Arial Narrow" panose="020B0606020202030204" pitchFamily="34" charset="0"/>
                        </a:rPr>
                        <a:t>VRPT</a:t>
                      </a:r>
                      <a:endParaRPr lang="en-US" sz="1400" i="0" dirty="0">
                        <a:latin typeface="Arial Narrow" panose="020B0606020202030204" pitchFamily="34" charset="0"/>
                      </a:endParaRPr>
                    </a:p>
                  </a:txBody>
                  <a:tcPr marL="91416" marR="91416" marT="45708" marB="45708" anchor="ctr">
                    <a:lnL w="6350" cap="flat" cmpd="sng" algn="ctr">
                      <a:no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
        <p:nvSpPr>
          <p:cNvPr id="5" name="TextBox 4"/>
          <p:cNvSpPr txBox="1"/>
          <p:nvPr/>
        </p:nvSpPr>
        <p:spPr>
          <a:xfrm>
            <a:off x="307975" y="5519293"/>
            <a:ext cx="8859598" cy="246157"/>
          </a:xfrm>
          <a:prstGeom prst="rect">
            <a:avLst/>
          </a:prstGeom>
          <a:noFill/>
        </p:spPr>
        <p:txBody>
          <a:bodyPr wrap="square" rtlCol="0">
            <a:spAutoFit/>
          </a:bodyPr>
          <a:lstStyle/>
          <a:p>
            <a:pPr defTabSz="914126"/>
            <a:r>
              <a:rPr lang="en-US" sz="1000" dirty="0">
                <a:solidFill>
                  <a:prstClr val="black"/>
                </a:solidFill>
                <a:latin typeface="Arial Narrow" panose="020B0606020202030204" pitchFamily="34" charset="0"/>
              </a:rPr>
              <a:t>*results obtained over iron phosphate pretreated CRS panels.  Salt spray performance dependent on pretreatment used.</a:t>
            </a:r>
          </a:p>
        </p:txBody>
      </p:sp>
      <p:sp>
        <p:nvSpPr>
          <p:cNvPr id="31" name="TextBox 30">
            <a:extLst>
              <a:ext uri="{FF2B5EF4-FFF2-40B4-BE49-F238E27FC236}">
                <a16:creationId xmlns:a16="http://schemas.microsoft.com/office/drawing/2014/main" id="{E4946A1E-EC0C-4BEB-A397-5C0FEE4F50D9}"/>
              </a:ext>
            </a:extLst>
          </p:cNvPr>
          <p:cNvSpPr txBox="1"/>
          <p:nvPr/>
        </p:nvSpPr>
        <p:spPr>
          <a:xfrm>
            <a:off x="9454294" y="2691814"/>
            <a:ext cx="2322958" cy="338466"/>
          </a:xfrm>
          <a:prstGeom prst="rect">
            <a:avLst/>
          </a:prstGeom>
          <a:noFill/>
        </p:spPr>
        <p:txBody>
          <a:bodyPr wrap="square" rtlCol="0">
            <a:spAutoFit/>
          </a:bodyPr>
          <a:lstStyle/>
          <a:p>
            <a:pPr defTabSz="914126"/>
            <a:r>
              <a:rPr lang="en-US" sz="1600" b="1" dirty="0">
                <a:solidFill>
                  <a:srgbClr val="0078A9"/>
                </a:solidFill>
                <a:latin typeface="Arial" panose="020B0604020202020204"/>
              </a:rPr>
              <a:t>Key Features</a:t>
            </a:r>
          </a:p>
        </p:txBody>
      </p:sp>
      <p:sp>
        <p:nvSpPr>
          <p:cNvPr id="32" name="TextBox 31">
            <a:extLst>
              <a:ext uri="{FF2B5EF4-FFF2-40B4-BE49-F238E27FC236}">
                <a16:creationId xmlns:a16="http://schemas.microsoft.com/office/drawing/2014/main" id="{B5724057-EA74-48B0-B76A-95F80367713F}"/>
              </a:ext>
            </a:extLst>
          </p:cNvPr>
          <p:cNvSpPr txBox="1"/>
          <p:nvPr/>
        </p:nvSpPr>
        <p:spPr>
          <a:xfrm>
            <a:off x="10275341" y="3090051"/>
            <a:ext cx="1500418" cy="622556"/>
          </a:xfrm>
          <a:prstGeom prst="rect">
            <a:avLst/>
          </a:prstGeom>
          <a:noFill/>
        </p:spPr>
        <p:txBody>
          <a:bodyPr wrap="square" rtlCol="0" anchor="ctr">
            <a:noAutofit/>
          </a:bodyPr>
          <a:lstStyle/>
          <a:p>
            <a:pPr defTabSz="457063">
              <a:defRPr/>
            </a:pPr>
            <a:r>
              <a:rPr lang="en-US" sz="1400" dirty="0">
                <a:solidFill>
                  <a:prstClr val="black"/>
                </a:solidFill>
                <a:latin typeface="Arial" panose="020B0604020202020204"/>
              </a:rPr>
              <a:t>Strong corrosion performance</a:t>
            </a:r>
          </a:p>
        </p:txBody>
      </p:sp>
      <p:sp>
        <p:nvSpPr>
          <p:cNvPr id="33" name="TextBox 32">
            <a:extLst>
              <a:ext uri="{FF2B5EF4-FFF2-40B4-BE49-F238E27FC236}">
                <a16:creationId xmlns:a16="http://schemas.microsoft.com/office/drawing/2014/main" id="{06E7ED21-6F83-4AD9-91C5-3B51CA799941}"/>
              </a:ext>
            </a:extLst>
          </p:cNvPr>
          <p:cNvSpPr txBox="1"/>
          <p:nvPr/>
        </p:nvSpPr>
        <p:spPr>
          <a:xfrm>
            <a:off x="10275341" y="3929103"/>
            <a:ext cx="1500418" cy="622556"/>
          </a:xfrm>
          <a:prstGeom prst="rect">
            <a:avLst/>
          </a:prstGeom>
          <a:noFill/>
        </p:spPr>
        <p:txBody>
          <a:bodyPr wrap="square" rtlCol="0" anchor="ctr">
            <a:noAutofit/>
          </a:bodyPr>
          <a:lstStyle/>
          <a:p>
            <a:pPr defTabSz="457063">
              <a:defRPr/>
            </a:pPr>
            <a:r>
              <a:rPr lang="en-US" sz="1400" dirty="0">
                <a:solidFill>
                  <a:prstClr val="black"/>
                </a:solidFill>
                <a:latin typeface="Arial" panose="020B0604020202020204"/>
              </a:rPr>
              <a:t>Multi-metal compatibility</a:t>
            </a:r>
          </a:p>
        </p:txBody>
      </p:sp>
      <p:sp>
        <p:nvSpPr>
          <p:cNvPr id="34" name="TextBox 33">
            <a:extLst>
              <a:ext uri="{FF2B5EF4-FFF2-40B4-BE49-F238E27FC236}">
                <a16:creationId xmlns:a16="http://schemas.microsoft.com/office/drawing/2014/main" id="{64CC5FAE-92EA-4B82-B379-B841E3F9E4B0}"/>
              </a:ext>
            </a:extLst>
          </p:cNvPr>
          <p:cNvSpPr txBox="1"/>
          <p:nvPr/>
        </p:nvSpPr>
        <p:spPr>
          <a:xfrm>
            <a:off x="10275340" y="4749460"/>
            <a:ext cx="1633472" cy="622556"/>
          </a:xfrm>
          <a:prstGeom prst="rect">
            <a:avLst/>
          </a:prstGeom>
          <a:noFill/>
        </p:spPr>
        <p:txBody>
          <a:bodyPr wrap="square" rtlCol="0" anchor="ctr">
            <a:noAutofit/>
          </a:bodyPr>
          <a:lstStyle/>
          <a:p>
            <a:pPr defTabSz="457063">
              <a:defRPr/>
            </a:pPr>
            <a:r>
              <a:rPr lang="en-US" sz="1400" dirty="0">
                <a:solidFill>
                  <a:prstClr val="black"/>
                </a:solidFill>
                <a:latin typeface="Arial" panose="020B0604020202020204"/>
              </a:rPr>
              <a:t>Excellent pop and sag performance</a:t>
            </a:r>
          </a:p>
        </p:txBody>
      </p:sp>
      <p:sp>
        <p:nvSpPr>
          <p:cNvPr id="35" name="TextBox 34">
            <a:extLst>
              <a:ext uri="{FF2B5EF4-FFF2-40B4-BE49-F238E27FC236}">
                <a16:creationId xmlns:a16="http://schemas.microsoft.com/office/drawing/2014/main" id="{4A659546-84A5-4ACA-96D8-D0174215DAF2}"/>
              </a:ext>
            </a:extLst>
          </p:cNvPr>
          <p:cNvSpPr txBox="1"/>
          <p:nvPr/>
        </p:nvSpPr>
        <p:spPr>
          <a:xfrm>
            <a:off x="10275341" y="5552797"/>
            <a:ext cx="1500418" cy="622556"/>
          </a:xfrm>
          <a:prstGeom prst="rect">
            <a:avLst/>
          </a:prstGeom>
          <a:noFill/>
        </p:spPr>
        <p:txBody>
          <a:bodyPr wrap="square" rtlCol="0" anchor="ctr">
            <a:noAutofit/>
          </a:bodyPr>
          <a:lstStyle/>
          <a:p>
            <a:pPr defTabSz="457063">
              <a:defRPr/>
            </a:pPr>
            <a:r>
              <a:rPr lang="en-US" sz="1400" dirty="0">
                <a:solidFill>
                  <a:prstClr val="black"/>
                </a:solidFill>
                <a:latin typeface="Arial" panose="020B0604020202020204"/>
              </a:rPr>
              <a:t>Wide application and recoat window</a:t>
            </a: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53354" y="2981840"/>
            <a:ext cx="982940" cy="982940"/>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26416" y="3566874"/>
            <a:ext cx="1375865" cy="1375865"/>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69840" y="4640293"/>
            <a:ext cx="966454" cy="966454"/>
          </a:xfrm>
          <a:prstGeom prst="rect">
            <a:avLst/>
          </a:prstGeom>
        </p:spPr>
      </p:pic>
      <p:sp>
        <p:nvSpPr>
          <p:cNvPr id="20" name="TextBox 19"/>
          <p:cNvSpPr txBox="1"/>
          <p:nvPr/>
        </p:nvSpPr>
        <p:spPr>
          <a:xfrm>
            <a:off x="282662" y="2792873"/>
            <a:ext cx="8884912" cy="246157"/>
          </a:xfrm>
          <a:prstGeom prst="rect">
            <a:avLst/>
          </a:prstGeom>
          <a:noFill/>
        </p:spPr>
        <p:txBody>
          <a:bodyPr wrap="square" rtlCol="0">
            <a:spAutoFit/>
          </a:bodyPr>
          <a:lstStyle/>
          <a:p>
            <a:pPr defTabSz="914126"/>
            <a:r>
              <a:rPr lang="en-US" sz="1000" dirty="0">
                <a:solidFill>
                  <a:prstClr val="black"/>
                </a:solidFill>
                <a:latin typeface="Arial Narrow" panose="020B0606020202030204" pitchFamily="34" charset="0"/>
              </a:rPr>
              <a:t>*For specific product VOC information refer to the environmental data sheet (EDS).</a:t>
            </a:r>
          </a:p>
        </p:txBody>
      </p:sp>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32760" y="431074"/>
            <a:ext cx="2613471" cy="1742314"/>
          </a:xfrm>
          <a:prstGeom prst="rect">
            <a:avLst/>
          </a:prstGeom>
        </p:spPr>
      </p:pic>
      <p:pic>
        <p:nvPicPr>
          <p:cNvPr id="12" name="Picture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315344" y="5353917"/>
            <a:ext cx="1186936" cy="1186936"/>
          </a:xfrm>
          <a:prstGeom prst="rect">
            <a:avLst/>
          </a:prstGeom>
        </p:spPr>
      </p:pic>
    </p:spTree>
    <p:extLst>
      <p:ext uri="{BB962C8B-B14F-4D97-AF65-F5344CB8AC3E}">
        <p14:creationId xmlns:p14="http://schemas.microsoft.com/office/powerpoint/2010/main" val="3137463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D9C4343-C115-504A-8D4F-0B17318D4A48}" type="slidenum">
              <a:rPr lang="en-US" smtClean="0"/>
              <a:t>4</a:t>
            </a:fld>
            <a:endParaRPr lang="en-US" dirty="0"/>
          </a:p>
        </p:txBody>
      </p:sp>
      <p:sp>
        <p:nvSpPr>
          <p:cNvPr id="5" name="Rectangle 4"/>
          <p:cNvSpPr/>
          <p:nvPr/>
        </p:nvSpPr>
        <p:spPr>
          <a:xfrm>
            <a:off x="2730498" y="1081118"/>
            <a:ext cx="8683172" cy="399414"/>
          </a:xfrm>
          <a:prstGeom prst="rect">
            <a:avLst/>
          </a:prstGeom>
          <a:solidFill>
            <a:srgbClr val="0078A9"/>
          </a:solidFill>
          <a:ln>
            <a:noFill/>
          </a:ln>
          <a:effectLst/>
        </p:spPr>
        <p:style>
          <a:lnRef idx="1">
            <a:schemeClr val="accent1"/>
          </a:lnRef>
          <a:fillRef idx="3">
            <a:schemeClr val="accent1"/>
          </a:fillRef>
          <a:effectRef idx="2">
            <a:schemeClr val="accent1"/>
          </a:effectRef>
          <a:fontRef idx="minor">
            <a:schemeClr val="lt1"/>
          </a:fontRef>
        </p:style>
        <p:txBody>
          <a:bodyPr wrap="square" lIns="457200" rtlCol="0" anchor="ctr">
            <a:noAutofit/>
          </a:bodyPr>
          <a:lstStyle/>
          <a:p>
            <a:r>
              <a:rPr lang="en-US" sz="2000" dirty="0" smtClean="0"/>
              <a:t>Product Robustness</a:t>
            </a:r>
            <a:endParaRPr lang="en-US" sz="2000" dirty="0"/>
          </a:p>
        </p:txBody>
      </p:sp>
      <p:sp>
        <p:nvSpPr>
          <p:cNvPr id="11" name="TextBox 10"/>
          <p:cNvSpPr txBox="1"/>
          <p:nvPr/>
        </p:nvSpPr>
        <p:spPr>
          <a:xfrm>
            <a:off x="3077741" y="1593187"/>
            <a:ext cx="8335929" cy="1722414"/>
          </a:xfrm>
          <a:prstGeom prst="rect">
            <a:avLst/>
          </a:prstGeom>
          <a:noFill/>
        </p:spPr>
        <p:txBody>
          <a:bodyPr wrap="square" lIns="0" tIns="0" rIns="0" bIns="0" numCol="1" rtlCol="0">
            <a:noAutofit/>
          </a:bodyPr>
          <a:lstStyle/>
          <a:p>
            <a:pPr marL="171450" indent="-171450">
              <a:lnSpc>
                <a:spcPct val="150000"/>
              </a:lnSpc>
              <a:spcAft>
                <a:spcPts val="600"/>
              </a:spcAft>
              <a:buClr>
                <a:srgbClr val="0078A9"/>
              </a:buClr>
              <a:buFont typeface="Arial" panose="020B0604020202020204" pitchFamily="34" charset="0"/>
              <a:buChar char="•"/>
            </a:pPr>
            <a:r>
              <a:rPr lang="en-US" sz="1600" kern="0" dirty="0" smtClean="0">
                <a:solidFill>
                  <a:schemeClr val="tx2"/>
                </a:solidFill>
              </a:rPr>
              <a:t>Compatible with a broad range of substrates and pretreatments including: CRS, HRS, B1000 DIW, B1000 P99X, </a:t>
            </a:r>
            <a:r>
              <a:rPr lang="en-US" sz="1600" kern="0" dirty="0" err="1" smtClean="0">
                <a:solidFill>
                  <a:schemeClr val="tx2"/>
                </a:solidFill>
              </a:rPr>
              <a:t>Galvanneal</a:t>
            </a:r>
            <a:r>
              <a:rPr lang="en-US" sz="1600" kern="0" dirty="0" smtClean="0">
                <a:solidFill>
                  <a:schemeClr val="tx2"/>
                </a:solidFill>
              </a:rPr>
              <a:t> Steel, Galvanized Steel, Aluminum, Shot Blast Steel, and Cast Iron</a:t>
            </a:r>
          </a:p>
          <a:p>
            <a:pPr marL="171450" indent="-171450">
              <a:lnSpc>
                <a:spcPct val="150000"/>
              </a:lnSpc>
              <a:spcAft>
                <a:spcPts val="600"/>
              </a:spcAft>
              <a:buClr>
                <a:srgbClr val="0078A9"/>
              </a:buClr>
              <a:buFont typeface="Arial" panose="020B0604020202020204" pitchFamily="34" charset="0"/>
              <a:buChar char="•"/>
            </a:pPr>
            <a:r>
              <a:rPr lang="en-US" sz="1600" kern="0" dirty="0" smtClean="0">
                <a:solidFill>
                  <a:schemeClr val="tx2"/>
                </a:solidFill>
              </a:rPr>
              <a:t>Compatible with multiple PPG Topcoats </a:t>
            </a:r>
          </a:p>
          <a:p>
            <a:pPr marL="171450" indent="-171450">
              <a:lnSpc>
                <a:spcPct val="150000"/>
              </a:lnSpc>
              <a:spcAft>
                <a:spcPts val="600"/>
              </a:spcAft>
              <a:buClr>
                <a:srgbClr val="0078A9"/>
              </a:buClr>
              <a:buFont typeface="Arial" panose="020B0604020202020204" pitchFamily="34" charset="0"/>
              <a:buChar char="•"/>
            </a:pPr>
            <a:r>
              <a:rPr lang="en-US" sz="1600" kern="0" dirty="0" smtClean="0">
                <a:solidFill>
                  <a:schemeClr val="tx2"/>
                </a:solidFill>
              </a:rPr>
              <a:t>Wide application window</a:t>
            </a:r>
            <a:endParaRPr lang="en-US" sz="1600" kern="0" dirty="0">
              <a:solidFill>
                <a:schemeClr val="tx2"/>
              </a:solidFill>
            </a:endParaRPr>
          </a:p>
          <a:p>
            <a:pPr marL="171450" indent="-171450">
              <a:spcAft>
                <a:spcPts val="600"/>
              </a:spcAft>
              <a:buClr>
                <a:srgbClr val="0078A9"/>
              </a:buClr>
              <a:buFont typeface="Arial" panose="020B0604020202020204" pitchFamily="34" charset="0"/>
              <a:buChar char="•"/>
            </a:pPr>
            <a:endParaRPr lang="en-US" kern="0" dirty="0" smtClean="0">
              <a:solidFill>
                <a:schemeClr val="tx2"/>
              </a:solidFill>
            </a:endParaRPr>
          </a:p>
        </p:txBody>
      </p:sp>
      <p:grpSp>
        <p:nvGrpSpPr>
          <p:cNvPr id="2" name="Group 1"/>
          <p:cNvGrpSpPr/>
          <p:nvPr/>
        </p:nvGrpSpPr>
        <p:grpSpPr>
          <a:xfrm>
            <a:off x="2730498" y="4295418"/>
            <a:ext cx="8565859" cy="2656296"/>
            <a:chOff x="2730498" y="3940746"/>
            <a:chExt cx="8565859" cy="2656296"/>
          </a:xfrm>
        </p:grpSpPr>
        <p:sp>
          <p:nvSpPr>
            <p:cNvPr id="6" name="Rectangle 5"/>
            <p:cNvSpPr/>
            <p:nvPr/>
          </p:nvSpPr>
          <p:spPr>
            <a:xfrm>
              <a:off x="2730498" y="3940746"/>
              <a:ext cx="8565858" cy="399414"/>
            </a:xfrm>
            <a:prstGeom prst="rect">
              <a:avLst/>
            </a:prstGeom>
            <a:solidFill>
              <a:srgbClr val="0078A9"/>
            </a:solidFill>
            <a:ln>
              <a:noFill/>
            </a:ln>
            <a:effectLst/>
          </p:spPr>
          <p:style>
            <a:lnRef idx="1">
              <a:schemeClr val="accent1"/>
            </a:lnRef>
            <a:fillRef idx="3">
              <a:schemeClr val="accent1"/>
            </a:fillRef>
            <a:effectRef idx="2">
              <a:schemeClr val="accent1"/>
            </a:effectRef>
            <a:fontRef idx="minor">
              <a:schemeClr val="lt1"/>
            </a:fontRef>
          </p:style>
          <p:txBody>
            <a:bodyPr wrap="square" lIns="457200" rtlCol="0" anchor="ctr">
              <a:noAutofit/>
            </a:bodyPr>
            <a:lstStyle/>
            <a:p>
              <a:r>
                <a:rPr lang="en-US" sz="2000" dirty="0" smtClean="0"/>
                <a:t>Corrosion Resistance</a:t>
              </a:r>
              <a:endParaRPr lang="en-US" sz="2000" dirty="0"/>
            </a:p>
          </p:txBody>
        </p:sp>
        <p:sp>
          <p:nvSpPr>
            <p:cNvPr id="13" name="TextBox 12"/>
            <p:cNvSpPr txBox="1"/>
            <p:nvPr/>
          </p:nvSpPr>
          <p:spPr>
            <a:xfrm>
              <a:off x="3077741" y="4358544"/>
              <a:ext cx="8218616" cy="2238498"/>
            </a:xfrm>
            <a:prstGeom prst="rect">
              <a:avLst/>
            </a:prstGeom>
            <a:noFill/>
          </p:spPr>
          <p:txBody>
            <a:bodyPr wrap="square" lIns="0" tIns="0" rIns="0" bIns="0" numCol="1" rtlCol="0">
              <a:noAutofit/>
            </a:bodyPr>
            <a:lstStyle/>
            <a:p>
              <a:pPr marL="171450" indent="-171450">
                <a:lnSpc>
                  <a:spcPct val="150000"/>
                </a:lnSpc>
                <a:spcAft>
                  <a:spcPts val="600"/>
                </a:spcAft>
                <a:buClr>
                  <a:srgbClr val="0078A9"/>
                </a:buClr>
                <a:buFont typeface="Arial" panose="020B0604020202020204" pitchFamily="34" charset="0"/>
                <a:buChar char="•"/>
              </a:pPr>
              <a:r>
                <a:rPr lang="en-US" sz="1600" dirty="0" smtClean="0">
                  <a:solidFill>
                    <a:schemeClr val="tx2"/>
                  </a:solidFill>
                </a:rPr>
                <a:t>&gt;1,000 hours salt spray resistance (ASTM B117)</a:t>
              </a:r>
            </a:p>
            <a:p>
              <a:pPr marL="171450" indent="-171450">
                <a:lnSpc>
                  <a:spcPct val="150000"/>
                </a:lnSpc>
                <a:spcAft>
                  <a:spcPts val="600"/>
                </a:spcAft>
                <a:buClr>
                  <a:srgbClr val="0078A9"/>
                </a:buClr>
                <a:buFont typeface="Arial" panose="020B0604020202020204" pitchFamily="34" charset="0"/>
                <a:buChar char="•"/>
              </a:pPr>
              <a:r>
                <a:rPr lang="en-US" sz="1600" dirty="0" smtClean="0">
                  <a:solidFill>
                    <a:schemeClr val="tx2"/>
                  </a:solidFill>
                </a:rPr>
                <a:t>&gt;40 cycles with cyclic corrosion resistance (SAE J2334)</a:t>
              </a:r>
            </a:p>
            <a:p>
              <a:pPr marL="171450" indent="-171450">
                <a:lnSpc>
                  <a:spcPct val="150000"/>
                </a:lnSpc>
                <a:spcAft>
                  <a:spcPts val="600"/>
                </a:spcAft>
                <a:buClr>
                  <a:srgbClr val="0078A9"/>
                </a:buClr>
                <a:buFont typeface="Arial" panose="020B0604020202020204" pitchFamily="34" charset="0"/>
                <a:buChar char="•"/>
              </a:pPr>
              <a:r>
                <a:rPr lang="en-US" sz="1600" dirty="0" smtClean="0">
                  <a:solidFill>
                    <a:schemeClr val="tx2"/>
                  </a:solidFill>
                </a:rPr>
                <a:t>Passes various HDE OEM highest level specifications for corrosion</a:t>
              </a:r>
            </a:p>
            <a:p>
              <a:pPr marL="171450" indent="-171450">
                <a:lnSpc>
                  <a:spcPct val="150000"/>
                </a:lnSpc>
                <a:spcAft>
                  <a:spcPts val="600"/>
                </a:spcAft>
                <a:buClr>
                  <a:srgbClr val="0078A9"/>
                </a:buClr>
                <a:buFont typeface="Arial" panose="020B0604020202020204" pitchFamily="34" charset="0"/>
                <a:buChar char="•"/>
              </a:pPr>
              <a:endParaRPr lang="en-US" sz="1600" dirty="0">
                <a:solidFill>
                  <a:schemeClr val="tx2"/>
                </a:solidFill>
              </a:endParaRPr>
            </a:p>
          </p:txBody>
        </p:sp>
      </p:grpSp>
      <p:sp>
        <p:nvSpPr>
          <p:cNvPr id="4" name="TextBox 3"/>
          <p:cNvSpPr txBox="1"/>
          <p:nvPr/>
        </p:nvSpPr>
        <p:spPr>
          <a:xfrm>
            <a:off x="2810455" y="332090"/>
            <a:ext cx="7732359" cy="523220"/>
          </a:xfrm>
          <a:prstGeom prst="rect">
            <a:avLst/>
          </a:prstGeom>
          <a:noFill/>
        </p:spPr>
        <p:txBody>
          <a:bodyPr wrap="square" rtlCol="0">
            <a:spAutoFit/>
          </a:bodyPr>
          <a:lstStyle/>
          <a:p>
            <a:r>
              <a:rPr lang="en-US" sz="2800" b="1" dirty="0" smtClean="0">
                <a:solidFill>
                  <a:schemeClr val="accent1"/>
                </a:solidFill>
              </a:rPr>
              <a:t>PPG </a:t>
            </a:r>
            <a:r>
              <a:rPr lang="en-US" sz="2800" b="1" i="1" dirty="0" smtClean="0">
                <a:solidFill>
                  <a:schemeClr val="accent1"/>
                </a:solidFill>
              </a:rPr>
              <a:t>Spectracron VRP </a:t>
            </a:r>
            <a:r>
              <a:rPr lang="en-US" sz="2800" b="1" dirty="0" smtClean="0">
                <a:solidFill>
                  <a:schemeClr val="accent1"/>
                </a:solidFill>
              </a:rPr>
              <a:t>Primer Key Attributes</a:t>
            </a:r>
            <a:endParaRPr lang="en-US" sz="2800" b="1" i="1" dirty="0">
              <a:solidFill>
                <a:schemeClr val="accent1"/>
              </a:solidFill>
            </a:endParaRPr>
          </a:p>
        </p:txBody>
      </p:sp>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l="48462" t="15771" r="30085" b="5714"/>
          <a:stretch/>
        </p:blipFill>
        <p:spPr>
          <a:xfrm>
            <a:off x="0" y="168274"/>
            <a:ext cx="2730500" cy="6689725"/>
          </a:xfrm>
          <a:prstGeom prst="rect">
            <a:avLst/>
          </a:prstGeom>
        </p:spPr>
      </p:pic>
    </p:spTree>
    <p:extLst>
      <p:ext uri="{BB962C8B-B14F-4D97-AF65-F5344CB8AC3E}">
        <p14:creationId xmlns:p14="http://schemas.microsoft.com/office/powerpoint/2010/main" val="1101262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04805" y="3942461"/>
            <a:ext cx="8653012" cy="435649"/>
          </a:xfrm>
          <a:prstGeom prst="rect">
            <a:avLst/>
          </a:prstGeom>
          <a:solidFill>
            <a:srgbClr val="0078A9"/>
          </a:solidFill>
          <a:ln>
            <a:noFill/>
          </a:ln>
          <a:effectLst/>
        </p:spPr>
        <p:style>
          <a:lnRef idx="1">
            <a:schemeClr val="accent1"/>
          </a:lnRef>
          <a:fillRef idx="3">
            <a:schemeClr val="accent1"/>
          </a:fillRef>
          <a:effectRef idx="2">
            <a:schemeClr val="accent1"/>
          </a:effectRef>
          <a:fontRef idx="minor">
            <a:schemeClr val="lt1"/>
          </a:fontRef>
        </p:style>
        <p:txBody>
          <a:bodyPr wrap="square" lIns="457200" rtlCol="0" anchor="ctr">
            <a:noAutofit/>
          </a:bodyPr>
          <a:lstStyle/>
          <a:p>
            <a:r>
              <a:rPr lang="en-US" sz="2000" dirty="0" smtClean="0"/>
              <a:t>Regulatory Information</a:t>
            </a:r>
            <a:endParaRPr lang="en-US" sz="2000" dirty="0"/>
          </a:p>
        </p:txBody>
      </p:sp>
      <p:sp>
        <p:nvSpPr>
          <p:cNvPr id="5" name="Rectangle 4"/>
          <p:cNvSpPr/>
          <p:nvPr/>
        </p:nvSpPr>
        <p:spPr>
          <a:xfrm>
            <a:off x="842526" y="1056316"/>
            <a:ext cx="8631746" cy="399414"/>
          </a:xfrm>
          <a:prstGeom prst="rect">
            <a:avLst/>
          </a:prstGeom>
          <a:solidFill>
            <a:srgbClr val="0078A9"/>
          </a:solidFill>
          <a:ln>
            <a:noFill/>
          </a:ln>
          <a:effectLst/>
        </p:spPr>
        <p:style>
          <a:lnRef idx="1">
            <a:schemeClr val="accent1"/>
          </a:lnRef>
          <a:fillRef idx="3">
            <a:schemeClr val="accent1"/>
          </a:fillRef>
          <a:effectRef idx="2">
            <a:schemeClr val="accent1"/>
          </a:effectRef>
          <a:fontRef idx="minor">
            <a:schemeClr val="lt1"/>
          </a:fontRef>
        </p:style>
        <p:txBody>
          <a:bodyPr wrap="square" lIns="457200" rtlCol="0" anchor="ctr">
            <a:noAutofit/>
          </a:bodyPr>
          <a:lstStyle/>
          <a:p>
            <a:r>
              <a:rPr lang="en-US" sz="2000" dirty="0" smtClean="0"/>
              <a:t>Application Flexibility and Efficiency</a:t>
            </a:r>
            <a:endParaRPr lang="en-US" sz="2000" dirty="0"/>
          </a:p>
        </p:txBody>
      </p:sp>
      <p:sp>
        <p:nvSpPr>
          <p:cNvPr id="3" name="Slide Number Placeholder 2"/>
          <p:cNvSpPr>
            <a:spLocks noGrp="1"/>
          </p:cNvSpPr>
          <p:nvPr>
            <p:ph type="sldNum" sz="quarter" idx="12"/>
          </p:nvPr>
        </p:nvSpPr>
        <p:spPr/>
        <p:txBody>
          <a:bodyPr/>
          <a:lstStyle/>
          <a:p>
            <a:fld id="{FD9C4343-C115-504A-8D4F-0B17318D4A48}" type="slidenum">
              <a:rPr lang="en-US" smtClean="0"/>
              <a:t>5</a:t>
            </a:fld>
            <a:endParaRPr lang="en-US" dirty="0"/>
          </a:p>
        </p:txBody>
      </p:sp>
      <p:sp>
        <p:nvSpPr>
          <p:cNvPr id="11" name="TextBox 10"/>
          <p:cNvSpPr txBox="1"/>
          <p:nvPr/>
        </p:nvSpPr>
        <p:spPr>
          <a:xfrm>
            <a:off x="560613" y="1576761"/>
            <a:ext cx="8897204" cy="2365700"/>
          </a:xfrm>
          <a:prstGeom prst="rect">
            <a:avLst/>
          </a:prstGeom>
          <a:noFill/>
        </p:spPr>
        <p:txBody>
          <a:bodyPr wrap="square" lIns="0" tIns="0" rIns="0" bIns="0" numCol="1" rtlCol="0">
            <a:noAutofit/>
          </a:bodyPr>
          <a:lstStyle/>
          <a:p>
            <a:pPr marL="171450" indent="-171450">
              <a:lnSpc>
                <a:spcPct val="150000"/>
              </a:lnSpc>
              <a:spcAft>
                <a:spcPts val="600"/>
              </a:spcAft>
              <a:buClr>
                <a:srgbClr val="0078A9"/>
              </a:buClr>
              <a:buFont typeface="Arial" panose="020B0604020202020204" pitchFamily="34" charset="0"/>
              <a:buChar char="•"/>
            </a:pPr>
            <a:r>
              <a:rPr lang="en-US" sz="1400" kern="0" dirty="0" smtClean="0">
                <a:solidFill>
                  <a:schemeClr val="tx2"/>
                </a:solidFill>
              </a:rPr>
              <a:t>Wide application window (tested </a:t>
            </a:r>
            <a:r>
              <a:rPr lang="en-US" sz="1400" kern="0" dirty="0">
                <a:solidFill>
                  <a:schemeClr val="tx2"/>
                </a:solidFill>
              </a:rPr>
              <a:t>t</a:t>
            </a:r>
            <a:r>
              <a:rPr lang="en-US" sz="1400" kern="0" dirty="0" smtClean="0">
                <a:solidFill>
                  <a:schemeClr val="tx2"/>
                </a:solidFill>
              </a:rPr>
              <a:t>emperature </a:t>
            </a:r>
            <a:r>
              <a:rPr lang="en-US" sz="1400" kern="0" dirty="0">
                <a:solidFill>
                  <a:schemeClr val="tx2"/>
                </a:solidFill>
              </a:rPr>
              <a:t>r</a:t>
            </a:r>
            <a:r>
              <a:rPr lang="en-US" sz="1400" kern="0" dirty="0" smtClean="0">
                <a:solidFill>
                  <a:schemeClr val="tx2"/>
                </a:solidFill>
              </a:rPr>
              <a:t>ange: 75 - 95°F (24 - 35°C); tested </a:t>
            </a:r>
            <a:r>
              <a:rPr lang="en-US" sz="1400" kern="0" dirty="0">
                <a:solidFill>
                  <a:schemeClr val="tx2"/>
                </a:solidFill>
              </a:rPr>
              <a:t>h</a:t>
            </a:r>
            <a:r>
              <a:rPr lang="en-US" sz="1400" kern="0" dirty="0" smtClean="0">
                <a:solidFill>
                  <a:schemeClr val="tx2"/>
                </a:solidFill>
              </a:rPr>
              <a:t>umidity </a:t>
            </a:r>
            <a:r>
              <a:rPr lang="en-US" sz="1400" kern="0" dirty="0">
                <a:solidFill>
                  <a:schemeClr val="tx2"/>
                </a:solidFill>
              </a:rPr>
              <a:t>r</a:t>
            </a:r>
            <a:r>
              <a:rPr lang="en-US" sz="1400" kern="0" dirty="0" smtClean="0">
                <a:solidFill>
                  <a:schemeClr val="tx2"/>
                </a:solidFill>
              </a:rPr>
              <a:t>ange: 40 - 80% Relative Humidity)</a:t>
            </a:r>
          </a:p>
          <a:p>
            <a:pPr marL="171450" indent="-171450">
              <a:lnSpc>
                <a:spcPct val="150000"/>
              </a:lnSpc>
              <a:spcAft>
                <a:spcPts val="600"/>
              </a:spcAft>
              <a:buClr>
                <a:srgbClr val="0078A9"/>
              </a:buClr>
              <a:buFont typeface="Arial" panose="020B0604020202020204" pitchFamily="34" charset="0"/>
              <a:buChar char="•"/>
            </a:pPr>
            <a:r>
              <a:rPr lang="en-US" sz="1400" kern="0" dirty="0" smtClean="0">
                <a:solidFill>
                  <a:schemeClr val="tx2"/>
                </a:solidFill>
              </a:rPr>
              <a:t>Baked primer : recoat with topcoat w/o sanding for up to 2 weeks</a:t>
            </a:r>
          </a:p>
          <a:p>
            <a:pPr marL="171450" indent="-171450">
              <a:lnSpc>
                <a:spcPct val="150000"/>
              </a:lnSpc>
              <a:spcAft>
                <a:spcPts val="600"/>
              </a:spcAft>
              <a:buClr>
                <a:srgbClr val="0078A9"/>
              </a:buClr>
              <a:buFont typeface="Arial" panose="020B0604020202020204" pitchFamily="34" charset="0"/>
              <a:buChar char="•"/>
            </a:pPr>
            <a:r>
              <a:rPr lang="fr-FR" sz="1400" kern="0" dirty="0" smtClean="0">
                <a:solidFill>
                  <a:schemeClr val="tx2"/>
                </a:solidFill>
              </a:rPr>
              <a:t>Primer Ambient : </a:t>
            </a:r>
            <a:r>
              <a:rPr lang="en-US" sz="1400" kern="0" dirty="0">
                <a:solidFill>
                  <a:schemeClr val="tx2"/>
                </a:solidFill>
              </a:rPr>
              <a:t>recoat with topcoat w/o sanding for up to 2 </a:t>
            </a:r>
            <a:r>
              <a:rPr lang="en-US" sz="1400" kern="0" dirty="0" smtClean="0">
                <a:solidFill>
                  <a:schemeClr val="tx2"/>
                </a:solidFill>
              </a:rPr>
              <a:t>weeks</a:t>
            </a:r>
          </a:p>
          <a:p>
            <a:pPr marL="171450" indent="-171450">
              <a:lnSpc>
                <a:spcPct val="150000"/>
              </a:lnSpc>
              <a:spcAft>
                <a:spcPts val="600"/>
              </a:spcAft>
              <a:buClr>
                <a:srgbClr val="0078A9"/>
              </a:buClr>
              <a:buFont typeface="Arial" panose="020B0604020202020204" pitchFamily="34" charset="0"/>
              <a:buChar char="•"/>
            </a:pPr>
            <a:r>
              <a:rPr lang="en-US" sz="1400" kern="0" dirty="0">
                <a:solidFill>
                  <a:schemeClr val="tx2"/>
                </a:solidFill>
              </a:rPr>
              <a:t>P</a:t>
            </a:r>
            <a:r>
              <a:rPr lang="en-US" sz="1400" kern="0" dirty="0" smtClean="0">
                <a:solidFill>
                  <a:schemeClr val="tx2"/>
                </a:solidFill>
              </a:rPr>
              <a:t>rimer W-o-W + topcoat: recoat </a:t>
            </a:r>
            <a:r>
              <a:rPr lang="en-US" sz="1400" kern="0" dirty="0">
                <a:solidFill>
                  <a:schemeClr val="tx2"/>
                </a:solidFill>
              </a:rPr>
              <a:t>p</a:t>
            </a:r>
            <a:r>
              <a:rPr lang="en-US" sz="1400" kern="0" dirty="0" smtClean="0">
                <a:solidFill>
                  <a:schemeClr val="tx2"/>
                </a:solidFill>
              </a:rPr>
              <a:t>rimer + topcoat w/o sanding for up to 72 hours (topcoat dependent)</a:t>
            </a:r>
          </a:p>
          <a:p>
            <a:pPr marL="171450" indent="-171450">
              <a:lnSpc>
                <a:spcPct val="150000"/>
              </a:lnSpc>
              <a:spcAft>
                <a:spcPts val="600"/>
              </a:spcAft>
              <a:buClr>
                <a:srgbClr val="0078A9"/>
              </a:buClr>
              <a:buFont typeface="Arial" panose="020B0604020202020204" pitchFamily="34" charset="0"/>
              <a:buChar char="•"/>
            </a:pPr>
            <a:r>
              <a:rPr lang="en-US" sz="1400" kern="0" dirty="0" smtClean="0">
                <a:solidFill>
                  <a:schemeClr val="tx2"/>
                </a:solidFill>
              </a:rPr>
              <a:t>Wet-on-wet application time </a:t>
            </a:r>
            <a:r>
              <a:rPr lang="en-US" sz="1400" kern="0" dirty="0">
                <a:solidFill>
                  <a:schemeClr val="tx2"/>
                </a:solidFill>
              </a:rPr>
              <a:t>of 5 </a:t>
            </a:r>
            <a:r>
              <a:rPr lang="en-US" sz="1400" kern="0" dirty="0" smtClean="0">
                <a:solidFill>
                  <a:schemeClr val="tx2"/>
                </a:solidFill>
              </a:rPr>
              <a:t>minutes </a:t>
            </a:r>
            <a:r>
              <a:rPr lang="en-US" sz="1400" kern="0" dirty="0">
                <a:solidFill>
                  <a:schemeClr val="tx2"/>
                </a:solidFill>
              </a:rPr>
              <a:t>for high-gloss and high-DOI </a:t>
            </a:r>
            <a:r>
              <a:rPr lang="en-US" sz="1400" kern="0" dirty="0" smtClean="0">
                <a:solidFill>
                  <a:schemeClr val="tx2"/>
                </a:solidFill>
              </a:rPr>
              <a:t>finishes</a:t>
            </a:r>
            <a:endParaRPr lang="en-US" kern="0" dirty="0">
              <a:solidFill>
                <a:schemeClr val="tx2"/>
              </a:solidFill>
            </a:endParaRPr>
          </a:p>
        </p:txBody>
      </p:sp>
      <p:sp>
        <p:nvSpPr>
          <p:cNvPr id="13" name="TextBox 12"/>
          <p:cNvSpPr txBox="1"/>
          <p:nvPr/>
        </p:nvSpPr>
        <p:spPr>
          <a:xfrm>
            <a:off x="560613" y="4472243"/>
            <a:ext cx="8435675" cy="1788517"/>
          </a:xfrm>
          <a:prstGeom prst="rect">
            <a:avLst/>
          </a:prstGeom>
          <a:noFill/>
        </p:spPr>
        <p:txBody>
          <a:bodyPr wrap="square" lIns="0" tIns="0" rIns="0" bIns="0" numCol="1" rtlCol="0">
            <a:noAutofit/>
          </a:bodyPr>
          <a:lstStyle/>
          <a:p>
            <a:pPr marL="171450" indent="-171450">
              <a:lnSpc>
                <a:spcPct val="150000"/>
              </a:lnSpc>
              <a:spcAft>
                <a:spcPts val="600"/>
              </a:spcAft>
              <a:buClr>
                <a:srgbClr val="0078A9"/>
              </a:buClr>
              <a:buFont typeface="Arial" panose="020B0604020202020204" pitchFamily="34" charset="0"/>
              <a:buChar char="•"/>
            </a:pPr>
            <a:r>
              <a:rPr lang="en-US" sz="1600" kern="0" dirty="0">
                <a:solidFill>
                  <a:srgbClr val="666666"/>
                </a:solidFill>
              </a:rPr>
              <a:t>2.8 </a:t>
            </a:r>
            <a:r>
              <a:rPr lang="en-US" sz="1600" kern="0" dirty="0" err="1">
                <a:solidFill>
                  <a:srgbClr val="666666"/>
                </a:solidFill>
              </a:rPr>
              <a:t>lbs</a:t>
            </a:r>
            <a:r>
              <a:rPr lang="en-US" sz="1600" kern="0" dirty="0">
                <a:solidFill>
                  <a:srgbClr val="666666"/>
                </a:solidFill>
              </a:rPr>
              <a:t>/gal VOC (less exempts</a:t>
            </a:r>
            <a:r>
              <a:rPr lang="en-US" sz="1600" kern="0" dirty="0" smtClean="0">
                <a:solidFill>
                  <a:srgbClr val="666666"/>
                </a:solidFill>
              </a:rPr>
              <a:t>) </a:t>
            </a:r>
          </a:p>
          <a:p>
            <a:pPr marL="171450" indent="-171450">
              <a:lnSpc>
                <a:spcPct val="150000"/>
              </a:lnSpc>
              <a:spcAft>
                <a:spcPts val="600"/>
              </a:spcAft>
              <a:buClr>
                <a:srgbClr val="0078A9"/>
              </a:buClr>
              <a:buFont typeface="Arial" panose="020B0604020202020204" pitchFamily="34" charset="0"/>
              <a:buChar char="•"/>
            </a:pPr>
            <a:r>
              <a:rPr lang="en-US" sz="1600" kern="0" dirty="0" smtClean="0">
                <a:solidFill>
                  <a:schemeClr val="tx2"/>
                </a:solidFill>
              </a:rPr>
              <a:t>Specifically formulated without HAPs content</a:t>
            </a:r>
          </a:p>
          <a:p>
            <a:pPr marL="171450" indent="-171450">
              <a:lnSpc>
                <a:spcPct val="150000"/>
              </a:lnSpc>
              <a:spcAft>
                <a:spcPts val="600"/>
              </a:spcAft>
              <a:buClr>
                <a:srgbClr val="0078A9"/>
              </a:buClr>
              <a:buFont typeface="Arial" panose="020B0604020202020204" pitchFamily="34" charset="0"/>
              <a:buChar char="•"/>
            </a:pPr>
            <a:r>
              <a:rPr lang="en-US" sz="1600" kern="0" dirty="0" smtClean="0">
                <a:solidFill>
                  <a:schemeClr val="tx2"/>
                </a:solidFill>
              </a:rPr>
              <a:t>Specifically </a:t>
            </a:r>
            <a:r>
              <a:rPr lang="en-US" sz="1600" kern="0" dirty="0">
                <a:solidFill>
                  <a:schemeClr val="tx2"/>
                </a:solidFill>
              </a:rPr>
              <a:t>formulated </a:t>
            </a:r>
            <a:r>
              <a:rPr lang="en-US" sz="1600" kern="0" dirty="0" smtClean="0">
                <a:solidFill>
                  <a:schemeClr val="tx2"/>
                </a:solidFill>
              </a:rPr>
              <a:t>without heavy metals</a:t>
            </a:r>
            <a:endParaRPr lang="en-US" sz="1600" dirty="0">
              <a:solidFill>
                <a:srgbClr val="666666"/>
              </a:solidFill>
            </a:endParaRPr>
          </a:p>
        </p:txBody>
      </p:sp>
      <p:sp>
        <p:nvSpPr>
          <p:cNvPr id="10" name="TextBox 9"/>
          <p:cNvSpPr txBox="1"/>
          <p:nvPr/>
        </p:nvSpPr>
        <p:spPr>
          <a:xfrm>
            <a:off x="842526" y="330837"/>
            <a:ext cx="7732359" cy="523220"/>
          </a:xfrm>
          <a:prstGeom prst="rect">
            <a:avLst/>
          </a:prstGeom>
          <a:noFill/>
        </p:spPr>
        <p:txBody>
          <a:bodyPr wrap="square" rtlCol="0">
            <a:spAutoFit/>
          </a:bodyPr>
          <a:lstStyle/>
          <a:p>
            <a:r>
              <a:rPr lang="en-US" sz="2800" b="1" dirty="0" smtClean="0">
                <a:solidFill>
                  <a:schemeClr val="accent1"/>
                </a:solidFill>
              </a:rPr>
              <a:t>PPG </a:t>
            </a:r>
            <a:r>
              <a:rPr lang="en-US" sz="2800" b="1" i="1" dirty="0" smtClean="0">
                <a:solidFill>
                  <a:schemeClr val="accent1"/>
                </a:solidFill>
              </a:rPr>
              <a:t>Spectracron VRP </a:t>
            </a:r>
            <a:r>
              <a:rPr lang="en-US" sz="2800" b="1" dirty="0" smtClean="0">
                <a:solidFill>
                  <a:schemeClr val="accent1"/>
                </a:solidFill>
              </a:rPr>
              <a:t>Primer Key Attributes</a:t>
            </a:r>
            <a:endParaRPr lang="en-US" sz="2800" b="1" i="1" dirty="0">
              <a:solidFill>
                <a:schemeClr val="accent1"/>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57817" y="170688"/>
            <a:ext cx="2731008" cy="6687312"/>
          </a:xfrm>
          <a:prstGeom prst="rect">
            <a:avLst/>
          </a:prstGeom>
        </p:spPr>
      </p:pic>
    </p:spTree>
    <p:extLst>
      <p:ext uri="{BB962C8B-B14F-4D97-AF65-F5344CB8AC3E}">
        <p14:creationId xmlns:p14="http://schemas.microsoft.com/office/powerpoint/2010/main" val="62781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D9C4343-C115-504A-8D4F-0B17318D4A48}" type="slidenum">
              <a:rPr lang="en-US" smtClean="0"/>
              <a:t>6</a:t>
            </a:fld>
            <a:endParaRPr lang="en-US" dirty="0"/>
          </a:p>
        </p:txBody>
      </p:sp>
      <p:sp>
        <p:nvSpPr>
          <p:cNvPr id="4" name="Title 3"/>
          <p:cNvSpPr>
            <a:spLocks noGrp="1"/>
          </p:cNvSpPr>
          <p:nvPr>
            <p:ph type="title"/>
          </p:nvPr>
        </p:nvSpPr>
        <p:spPr>
          <a:xfrm>
            <a:off x="590842" y="376802"/>
            <a:ext cx="11342077" cy="516334"/>
          </a:xfrm>
        </p:spPr>
        <p:txBody>
          <a:bodyPr>
            <a:normAutofit/>
          </a:bodyPr>
          <a:lstStyle/>
          <a:p>
            <a:r>
              <a:rPr lang="en-US" b="1" dirty="0" smtClean="0"/>
              <a:t>PPG </a:t>
            </a:r>
            <a:r>
              <a:rPr lang="en-US" b="1" i="1" dirty="0" smtClean="0"/>
              <a:t>Spectracron VRP </a:t>
            </a:r>
            <a:r>
              <a:rPr lang="en-US" b="1" dirty="0" smtClean="0"/>
              <a:t>Recommended</a:t>
            </a:r>
            <a:r>
              <a:rPr lang="en-US" b="1" i="1" dirty="0" smtClean="0"/>
              <a:t> </a:t>
            </a:r>
            <a:r>
              <a:rPr lang="en-US" b="1" dirty="0" smtClean="0"/>
              <a:t>Application Basics</a:t>
            </a:r>
            <a:endParaRPr lang="en-US" b="1" dirty="0"/>
          </a:p>
        </p:txBody>
      </p:sp>
      <p:sp>
        <p:nvSpPr>
          <p:cNvPr id="2" name="TextBox 1"/>
          <p:cNvSpPr txBox="1"/>
          <p:nvPr/>
        </p:nvSpPr>
        <p:spPr>
          <a:xfrm>
            <a:off x="488168" y="1122741"/>
            <a:ext cx="10447313" cy="521681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b="1" dirty="0" smtClean="0">
                <a:solidFill>
                  <a:schemeClr val="tx2"/>
                </a:solidFill>
              </a:rPr>
              <a:t>Cure Agent</a:t>
            </a:r>
            <a:r>
              <a:rPr lang="en-US" dirty="0" smtClean="0">
                <a:solidFill>
                  <a:schemeClr val="tx2"/>
                </a:solidFill>
              </a:rPr>
              <a:t>: GXM81800</a:t>
            </a:r>
          </a:p>
          <a:p>
            <a:pPr marL="285750" indent="-285750">
              <a:lnSpc>
                <a:spcPct val="150000"/>
              </a:lnSpc>
              <a:buFont typeface="Arial" panose="020B0604020202020204" pitchFamily="34" charset="0"/>
              <a:buChar char="•"/>
            </a:pPr>
            <a:r>
              <a:rPr lang="en-US" b="1" dirty="0" smtClean="0">
                <a:solidFill>
                  <a:schemeClr val="tx2"/>
                </a:solidFill>
              </a:rPr>
              <a:t>Blend Ratio By Volume</a:t>
            </a:r>
            <a:r>
              <a:rPr lang="en-US" dirty="0" smtClean="0">
                <a:solidFill>
                  <a:schemeClr val="tx2"/>
                </a:solidFill>
              </a:rPr>
              <a:t>: 4:1</a:t>
            </a:r>
            <a:endParaRPr lang="en-US" b="1" dirty="0" smtClean="0">
              <a:solidFill>
                <a:schemeClr val="tx2"/>
              </a:solidFill>
            </a:endParaRPr>
          </a:p>
          <a:p>
            <a:pPr marL="285750" indent="-285750">
              <a:lnSpc>
                <a:spcPct val="150000"/>
              </a:lnSpc>
              <a:buFont typeface="Arial" panose="020B0604020202020204" pitchFamily="34" charset="0"/>
              <a:buChar char="•"/>
            </a:pPr>
            <a:r>
              <a:rPr lang="en-US" b="1" dirty="0" smtClean="0">
                <a:solidFill>
                  <a:schemeClr val="tx2"/>
                </a:solidFill>
              </a:rPr>
              <a:t>Mixed Solids by Volume</a:t>
            </a:r>
            <a:r>
              <a:rPr lang="en-US" dirty="0" smtClean="0">
                <a:solidFill>
                  <a:schemeClr val="tx2"/>
                </a:solidFill>
              </a:rPr>
              <a:t>: 38.6 +/- 3%</a:t>
            </a:r>
          </a:p>
          <a:p>
            <a:pPr marL="285750" indent="-285750">
              <a:lnSpc>
                <a:spcPct val="150000"/>
              </a:lnSpc>
              <a:buFont typeface="Arial" panose="020B0604020202020204" pitchFamily="34" charset="0"/>
              <a:buChar char="•"/>
            </a:pPr>
            <a:r>
              <a:rPr lang="en-US" b="1" dirty="0" smtClean="0">
                <a:solidFill>
                  <a:schemeClr val="tx2"/>
                </a:solidFill>
              </a:rPr>
              <a:t>Coverage</a:t>
            </a:r>
            <a:r>
              <a:rPr lang="en-US" dirty="0" smtClean="0">
                <a:solidFill>
                  <a:schemeClr val="tx2"/>
                </a:solidFill>
              </a:rPr>
              <a:t>: 619 ft</a:t>
            </a:r>
            <a:r>
              <a:rPr lang="en-US" baseline="30000" dirty="0" smtClean="0">
                <a:solidFill>
                  <a:schemeClr val="tx2"/>
                </a:solidFill>
              </a:rPr>
              <a:t>2</a:t>
            </a:r>
            <a:r>
              <a:rPr lang="en-US" dirty="0" smtClean="0">
                <a:solidFill>
                  <a:schemeClr val="tx2"/>
                </a:solidFill>
              </a:rPr>
              <a:t> per mil per gallon @ 100% efficiency</a:t>
            </a:r>
          </a:p>
          <a:p>
            <a:pPr marL="285750" indent="-285750">
              <a:lnSpc>
                <a:spcPct val="150000"/>
              </a:lnSpc>
              <a:buFont typeface="Arial" panose="020B0604020202020204" pitchFamily="34" charset="0"/>
              <a:buChar char="•"/>
            </a:pPr>
            <a:r>
              <a:rPr lang="en-US" b="1" dirty="0" smtClean="0">
                <a:solidFill>
                  <a:schemeClr val="tx2"/>
                </a:solidFill>
              </a:rPr>
              <a:t>Application Methods</a:t>
            </a:r>
            <a:r>
              <a:rPr lang="en-US" dirty="0" smtClean="0">
                <a:solidFill>
                  <a:schemeClr val="tx2"/>
                </a:solidFill>
              </a:rPr>
              <a:t>: Electrostatic, Conventional Air Spray</a:t>
            </a:r>
          </a:p>
          <a:p>
            <a:pPr marL="285750" indent="-285750">
              <a:lnSpc>
                <a:spcPct val="150000"/>
              </a:lnSpc>
              <a:buFont typeface="Arial" panose="020B0604020202020204" pitchFamily="34" charset="0"/>
              <a:buChar char="•"/>
            </a:pPr>
            <a:r>
              <a:rPr lang="en-US" b="1" dirty="0" smtClean="0">
                <a:solidFill>
                  <a:schemeClr val="tx2"/>
                </a:solidFill>
              </a:rPr>
              <a:t>Sag and Pop Resistance</a:t>
            </a:r>
            <a:r>
              <a:rPr lang="en-US" dirty="0" smtClean="0">
                <a:solidFill>
                  <a:schemeClr val="tx2"/>
                </a:solidFill>
              </a:rPr>
              <a:t>: up to 5 (Dry Film) mils including topcoat (</a:t>
            </a:r>
            <a:r>
              <a:rPr lang="en-US" sz="1400" dirty="0" smtClean="0">
                <a:solidFill>
                  <a:schemeClr val="tx2"/>
                </a:solidFill>
              </a:rPr>
              <a:t>even at high temp, high humidity)</a:t>
            </a:r>
          </a:p>
          <a:p>
            <a:pPr marL="285750" indent="-285750">
              <a:lnSpc>
                <a:spcPct val="150000"/>
              </a:lnSpc>
              <a:buFont typeface="Arial" panose="020B0604020202020204" pitchFamily="34" charset="0"/>
              <a:buChar char="•"/>
            </a:pPr>
            <a:r>
              <a:rPr lang="en-US" b="1" dirty="0" smtClean="0">
                <a:solidFill>
                  <a:schemeClr val="tx2"/>
                </a:solidFill>
              </a:rPr>
              <a:t>Flash Time</a:t>
            </a:r>
            <a:r>
              <a:rPr lang="en-US" dirty="0" smtClean="0">
                <a:solidFill>
                  <a:schemeClr val="tx2"/>
                </a:solidFill>
              </a:rPr>
              <a:t>: 5 minutes </a:t>
            </a:r>
            <a:r>
              <a:rPr lang="en-US" dirty="0">
                <a:solidFill>
                  <a:schemeClr val="tx2"/>
                </a:solidFill>
              </a:rPr>
              <a:t>m</a:t>
            </a:r>
            <a:r>
              <a:rPr lang="en-US" dirty="0" smtClean="0">
                <a:solidFill>
                  <a:schemeClr val="tx2"/>
                </a:solidFill>
              </a:rPr>
              <a:t>inimum</a:t>
            </a:r>
          </a:p>
          <a:p>
            <a:pPr marL="285750" indent="-285750">
              <a:lnSpc>
                <a:spcPct val="150000"/>
              </a:lnSpc>
              <a:buFont typeface="Arial" panose="020B0604020202020204" pitchFamily="34" charset="0"/>
              <a:buChar char="•"/>
            </a:pPr>
            <a:r>
              <a:rPr lang="en-US" b="1" dirty="0" smtClean="0">
                <a:solidFill>
                  <a:schemeClr val="tx2"/>
                </a:solidFill>
              </a:rPr>
              <a:t>Oven Temperature</a:t>
            </a:r>
            <a:r>
              <a:rPr lang="en-US" dirty="0" smtClean="0">
                <a:solidFill>
                  <a:schemeClr val="tx2"/>
                </a:solidFill>
              </a:rPr>
              <a:t>: 120-200°F (82°C)</a:t>
            </a:r>
          </a:p>
          <a:p>
            <a:pPr marL="285750" indent="-285750">
              <a:lnSpc>
                <a:spcPct val="150000"/>
              </a:lnSpc>
              <a:buFont typeface="Arial" panose="020B0604020202020204" pitchFamily="34" charset="0"/>
              <a:buChar char="•"/>
            </a:pPr>
            <a:r>
              <a:rPr lang="en-US" b="1" dirty="0" smtClean="0">
                <a:solidFill>
                  <a:schemeClr val="tx2"/>
                </a:solidFill>
              </a:rPr>
              <a:t>Time at Temperature</a:t>
            </a:r>
            <a:r>
              <a:rPr lang="en-US" dirty="0" smtClean="0">
                <a:solidFill>
                  <a:schemeClr val="tx2"/>
                </a:solidFill>
              </a:rPr>
              <a:t>: 20-60 minutes</a:t>
            </a:r>
          </a:p>
          <a:p>
            <a:pPr marL="285750" indent="-285750">
              <a:lnSpc>
                <a:spcPct val="150000"/>
              </a:lnSpc>
              <a:buFont typeface="Arial" panose="020B0604020202020204" pitchFamily="34" charset="0"/>
              <a:buChar char="•"/>
            </a:pPr>
            <a:r>
              <a:rPr lang="en-US" b="1" dirty="0" smtClean="0">
                <a:solidFill>
                  <a:schemeClr val="tx2"/>
                </a:solidFill>
              </a:rPr>
              <a:t>Low Cure Options</a:t>
            </a:r>
            <a:r>
              <a:rPr lang="en-US" dirty="0" smtClean="0">
                <a:solidFill>
                  <a:schemeClr val="tx2"/>
                </a:solidFill>
              </a:rPr>
              <a:t>: 140°F (60°C) for 30 minutes or 120°F (49°C) for 60 minutes</a:t>
            </a:r>
          </a:p>
          <a:p>
            <a:pPr marL="285750" indent="-285750">
              <a:lnSpc>
                <a:spcPct val="150000"/>
              </a:lnSpc>
              <a:buFont typeface="Arial" panose="020B0604020202020204" pitchFamily="34" charset="0"/>
              <a:buChar char="•"/>
            </a:pPr>
            <a:r>
              <a:rPr lang="fr-FR" b="1" dirty="0">
                <a:solidFill>
                  <a:schemeClr val="tx2"/>
                </a:solidFill>
              </a:rPr>
              <a:t>Air Dry </a:t>
            </a:r>
            <a:r>
              <a:rPr lang="fr-FR" dirty="0" smtClean="0">
                <a:solidFill>
                  <a:schemeClr val="tx2"/>
                </a:solidFill>
              </a:rPr>
              <a:t>: VRP Primer air dry capable for </a:t>
            </a:r>
            <a:r>
              <a:rPr lang="fr-FR" dirty="0" err="1" smtClean="0">
                <a:solidFill>
                  <a:schemeClr val="tx2"/>
                </a:solidFill>
              </a:rPr>
              <a:t>touch</a:t>
            </a:r>
            <a:r>
              <a:rPr lang="fr-FR" dirty="0" smtClean="0">
                <a:solidFill>
                  <a:schemeClr val="tx2"/>
                </a:solidFill>
              </a:rPr>
              <a:t>-up </a:t>
            </a:r>
            <a:r>
              <a:rPr lang="fr-FR" dirty="0" err="1" smtClean="0">
                <a:solidFill>
                  <a:schemeClr val="tx2"/>
                </a:solidFill>
              </a:rPr>
              <a:t>purpose</a:t>
            </a:r>
            <a:endParaRPr lang="en-US" dirty="0">
              <a:solidFill>
                <a:schemeClr val="tx2"/>
              </a:solidFill>
            </a:endParaRPr>
          </a:p>
          <a:p>
            <a:endParaRPr lang="en-US"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1092554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D9C4343-C115-504A-8D4F-0B17318D4A48}" type="slidenum">
              <a:rPr lang="en-US" smtClean="0"/>
              <a:t>7</a:t>
            </a:fld>
            <a:endParaRPr lang="en-US" dirty="0"/>
          </a:p>
        </p:txBody>
      </p:sp>
      <p:sp>
        <p:nvSpPr>
          <p:cNvPr id="4" name="Title 3"/>
          <p:cNvSpPr>
            <a:spLocks noGrp="1"/>
          </p:cNvSpPr>
          <p:nvPr>
            <p:ph type="title"/>
          </p:nvPr>
        </p:nvSpPr>
        <p:spPr>
          <a:xfrm>
            <a:off x="590842" y="376802"/>
            <a:ext cx="11342077" cy="516334"/>
          </a:xfrm>
        </p:spPr>
        <p:txBody>
          <a:bodyPr>
            <a:normAutofit/>
          </a:bodyPr>
          <a:lstStyle/>
          <a:p>
            <a:r>
              <a:rPr lang="en-US" b="1" dirty="0" smtClean="0"/>
              <a:t>PPG </a:t>
            </a:r>
            <a:r>
              <a:rPr lang="en-US" b="1" i="1" dirty="0" smtClean="0"/>
              <a:t>Spectracron VRP </a:t>
            </a:r>
            <a:r>
              <a:rPr lang="en-US" b="1" dirty="0" smtClean="0"/>
              <a:t>application window</a:t>
            </a:r>
            <a:endParaRPr lang="en-US" b="1" dirty="0"/>
          </a:p>
        </p:txBody>
      </p:sp>
      <p:sp>
        <p:nvSpPr>
          <p:cNvPr id="8" name="TextBox 1"/>
          <p:cNvSpPr txBox="1"/>
          <p:nvPr/>
        </p:nvSpPr>
        <p:spPr>
          <a:xfrm>
            <a:off x="590842" y="1229604"/>
            <a:ext cx="7686883" cy="521681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b="1" dirty="0" smtClean="0">
                <a:solidFill>
                  <a:schemeClr val="tx2"/>
                </a:solidFill>
              </a:rPr>
              <a:t>VRP Primer </a:t>
            </a:r>
            <a:r>
              <a:rPr lang="en-US" dirty="0" smtClean="0">
                <a:solidFill>
                  <a:schemeClr val="tx2"/>
                </a:solidFill>
              </a:rPr>
              <a:t>has demonstrated a wide application window during multiple applications validation sessions </a:t>
            </a:r>
            <a:r>
              <a:rPr lang="en-US" dirty="0" err="1" smtClean="0">
                <a:solidFill>
                  <a:schemeClr val="tx2"/>
                </a:solidFill>
              </a:rPr>
              <a:t>runned</a:t>
            </a:r>
            <a:r>
              <a:rPr lang="en-US" dirty="0" smtClean="0">
                <a:solidFill>
                  <a:schemeClr val="tx2"/>
                </a:solidFill>
              </a:rPr>
              <a:t> in ATLS center in </a:t>
            </a:r>
            <a:r>
              <a:rPr lang="en-US" dirty="0" err="1" smtClean="0">
                <a:solidFill>
                  <a:schemeClr val="tx2"/>
                </a:solidFill>
              </a:rPr>
              <a:t>OakCreek</a:t>
            </a:r>
            <a:r>
              <a:rPr lang="en-US" dirty="0" smtClean="0">
                <a:solidFill>
                  <a:schemeClr val="tx2"/>
                </a:solidFill>
              </a:rPr>
              <a:t>.</a:t>
            </a:r>
          </a:p>
          <a:p>
            <a:pPr marL="285750" indent="-285750">
              <a:lnSpc>
                <a:spcPct val="150000"/>
              </a:lnSpc>
              <a:buFont typeface="Arial" panose="020B0604020202020204" pitchFamily="34" charset="0"/>
              <a:buChar char="•"/>
            </a:pPr>
            <a:r>
              <a:rPr lang="en-US" b="1" dirty="0" smtClean="0">
                <a:solidFill>
                  <a:schemeClr val="tx2"/>
                </a:solidFill>
              </a:rPr>
              <a:t>VRP Primer </a:t>
            </a:r>
            <a:r>
              <a:rPr lang="en-US" dirty="0" smtClean="0">
                <a:solidFill>
                  <a:schemeClr val="tx2"/>
                </a:solidFill>
              </a:rPr>
              <a:t>provides a high solvent popping and sag resistance to the coating system in different temperature and Humidity environment (tested from 75 to 95 °F and 40 to 80 %Rh) even when used Wet on wet with a 5 min Flash-Off prior to top coating.</a:t>
            </a:r>
          </a:p>
          <a:p>
            <a:pPr marL="285750" indent="-285750">
              <a:lnSpc>
                <a:spcPct val="150000"/>
              </a:lnSpc>
              <a:buFont typeface="Arial" panose="020B0604020202020204" pitchFamily="34" charset="0"/>
              <a:buChar char="•"/>
            </a:pPr>
            <a:r>
              <a:rPr lang="fr-FR" b="1" dirty="0" smtClean="0">
                <a:solidFill>
                  <a:schemeClr val="tx2"/>
                </a:solidFill>
              </a:rPr>
              <a:t>VRP Primer </a:t>
            </a:r>
            <a:r>
              <a:rPr lang="fr-FR" dirty="0" smtClean="0">
                <a:solidFill>
                  <a:schemeClr val="tx2"/>
                </a:solidFill>
              </a:rPr>
              <a:t>has </a:t>
            </a:r>
            <a:r>
              <a:rPr lang="fr-FR" dirty="0" err="1" smtClean="0">
                <a:solidFill>
                  <a:schemeClr val="tx2"/>
                </a:solidFill>
              </a:rPr>
              <a:t>shown</a:t>
            </a:r>
            <a:r>
              <a:rPr lang="fr-FR" dirty="0" smtClean="0">
                <a:solidFill>
                  <a:schemeClr val="tx2"/>
                </a:solidFill>
              </a:rPr>
              <a:t> a </a:t>
            </a:r>
            <a:r>
              <a:rPr lang="fr-FR" dirty="0" err="1" smtClean="0">
                <a:solidFill>
                  <a:schemeClr val="tx2"/>
                </a:solidFill>
              </a:rPr>
              <a:t>capability</a:t>
            </a:r>
            <a:r>
              <a:rPr lang="fr-FR" dirty="0" smtClean="0">
                <a:solidFill>
                  <a:schemeClr val="tx2"/>
                </a:solidFill>
              </a:rPr>
              <a:t> to </a:t>
            </a:r>
            <a:r>
              <a:rPr lang="fr-FR" dirty="0" err="1" smtClean="0">
                <a:solidFill>
                  <a:schemeClr val="tx2"/>
                </a:solidFill>
              </a:rPr>
              <a:t>provide</a:t>
            </a:r>
            <a:r>
              <a:rPr lang="fr-FR" dirty="0" smtClean="0">
                <a:solidFill>
                  <a:schemeClr val="tx2"/>
                </a:solidFill>
              </a:rPr>
              <a:t> </a:t>
            </a:r>
            <a:r>
              <a:rPr lang="fr-FR" dirty="0" err="1" smtClean="0">
                <a:solidFill>
                  <a:schemeClr val="tx2"/>
                </a:solidFill>
              </a:rPr>
              <a:t>smooth</a:t>
            </a:r>
            <a:r>
              <a:rPr lang="fr-FR" dirty="0" smtClean="0">
                <a:solidFill>
                  <a:schemeClr val="tx2"/>
                </a:solidFill>
              </a:rPr>
              <a:t> finish in all </a:t>
            </a:r>
            <a:r>
              <a:rPr lang="fr-FR" dirty="0" err="1" smtClean="0">
                <a:solidFill>
                  <a:schemeClr val="tx2"/>
                </a:solidFill>
              </a:rPr>
              <a:t>these</a:t>
            </a:r>
            <a:r>
              <a:rPr lang="fr-FR" dirty="0" smtClean="0">
                <a:solidFill>
                  <a:schemeClr val="tx2"/>
                </a:solidFill>
              </a:rPr>
              <a:t> conditions</a:t>
            </a:r>
            <a:endParaRPr lang="en-US" dirty="0" smtClean="0">
              <a:solidFill>
                <a:schemeClr val="tx2"/>
              </a:solidFill>
            </a:endParaRPr>
          </a:p>
          <a:p>
            <a:pPr marL="285750" indent="-285750">
              <a:lnSpc>
                <a:spcPct val="150000"/>
              </a:lnSpc>
              <a:buFont typeface="Arial" panose="020B0604020202020204" pitchFamily="34" charset="0"/>
              <a:buChar char="•"/>
            </a:pPr>
            <a:r>
              <a:rPr lang="fr-FR" b="1" dirty="0">
                <a:solidFill>
                  <a:schemeClr val="tx2"/>
                </a:solidFill>
              </a:rPr>
              <a:t>V</a:t>
            </a:r>
            <a:r>
              <a:rPr lang="fr-FR" b="1" dirty="0" smtClean="0">
                <a:solidFill>
                  <a:schemeClr val="tx2"/>
                </a:solidFill>
              </a:rPr>
              <a:t>RP Primer </a:t>
            </a:r>
            <a:r>
              <a:rPr lang="fr-FR" dirty="0" err="1" smtClean="0">
                <a:solidFill>
                  <a:schemeClr val="tx2"/>
                </a:solidFill>
              </a:rPr>
              <a:t>is</a:t>
            </a:r>
            <a:r>
              <a:rPr lang="fr-FR" dirty="0" smtClean="0">
                <a:solidFill>
                  <a:schemeClr val="tx2"/>
                </a:solidFill>
              </a:rPr>
              <a:t> </a:t>
            </a:r>
            <a:r>
              <a:rPr lang="fr-FR" dirty="0" err="1" smtClean="0">
                <a:solidFill>
                  <a:schemeClr val="tx2"/>
                </a:solidFill>
              </a:rPr>
              <a:t>seen</a:t>
            </a:r>
            <a:r>
              <a:rPr lang="fr-FR" dirty="0" smtClean="0">
                <a:solidFill>
                  <a:schemeClr val="tx2"/>
                </a:solidFill>
              </a:rPr>
              <a:t> as the </a:t>
            </a:r>
            <a:r>
              <a:rPr lang="fr-FR" dirty="0" err="1" smtClean="0">
                <a:solidFill>
                  <a:schemeClr val="tx2"/>
                </a:solidFill>
              </a:rPr>
              <a:t>most</a:t>
            </a:r>
            <a:r>
              <a:rPr lang="fr-FR" dirty="0" smtClean="0">
                <a:solidFill>
                  <a:schemeClr val="tx2"/>
                </a:solidFill>
              </a:rPr>
              <a:t> </a:t>
            </a:r>
            <a:r>
              <a:rPr lang="fr-FR" dirty="0" err="1" smtClean="0">
                <a:solidFill>
                  <a:schemeClr val="tx2"/>
                </a:solidFill>
              </a:rPr>
              <a:t>robust</a:t>
            </a:r>
            <a:r>
              <a:rPr lang="fr-FR" dirty="0" smtClean="0">
                <a:solidFill>
                  <a:schemeClr val="tx2"/>
                </a:solidFill>
              </a:rPr>
              <a:t> primer in IC SBU 2K primer range by application experts.</a:t>
            </a:r>
            <a:endParaRPr lang="en-US" dirty="0">
              <a:solidFill>
                <a:schemeClr val="tx2"/>
              </a:solidFill>
            </a:endParaRP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pic>
        <p:nvPicPr>
          <p:cNvPr id="11" name="Picture 7"/>
          <p:cNvPicPr>
            <a:picLocks noChangeAspect="1"/>
          </p:cNvPicPr>
          <p:nvPr/>
        </p:nvPicPr>
        <p:blipFill rotWithShape="1">
          <a:blip r:embed="rId3"/>
          <a:srcRect l="30221"/>
          <a:stretch/>
        </p:blipFill>
        <p:spPr>
          <a:xfrm>
            <a:off x="8277726" y="1497840"/>
            <a:ext cx="2955475" cy="2523198"/>
          </a:xfrm>
          <a:prstGeom prst="rect">
            <a:avLst/>
          </a:prstGeom>
        </p:spPr>
      </p:pic>
    </p:spTree>
    <p:extLst>
      <p:ext uri="{BB962C8B-B14F-4D97-AF65-F5344CB8AC3E}">
        <p14:creationId xmlns:p14="http://schemas.microsoft.com/office/powerpoint/2010/main" val="1323545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168" y="370209"/>
            <a:ext cx="10718675" cy="586393"/>
          </a:xfrm>
        </p:spPr>
        <p:txBody>
          <a:bodyPr/>
          <a:lstStyle/>
          <a:p>
            <a:pPr algn="r"/>
            <a:r>
              <a:rPr lang="en-US" b="1" dirty="0" smtClean="0"/>
              <a:t>Product </a:t>
            </a:r>
            <a:r>
              <a:rPr lang="en-US" b="1" dirty="0"/>
              <a:t>Specifications and Performance </a:t>
            </a:r>
            <a:r>
              <a:rPr lang="en-US" b="1" dirty="0" smtClean="0"/>
              <a:t>Properties</a:t>
            </a:r>
            <a:endParaRPr lang="en-US" b="1" dirty="0"/>
          </a:p>
        </p:txBody>
      </p:sp>
      <p:sp>
        <p:nvSpPr>
          <p:cNvPr id="5" name="Slide Number Placeholder 4"/>
          <p:cNvSpPr>
            <a:spLocks noGrp="1"/>
          </p:cNvSpPr>
          <p:nvPr>
            <p:ph type="sldNum" sz="quarter" idx="12"/>
          </p:nvPr>
        </p:nvSpPr>
        <p:spPr/>
        <p:txBody>
          <a:bodyPr/>
          <a:lstStyle/>
          <a:p>
            <a:fld id="{FD9C4343-C115-504A-8D4F-0B17318D4A48}" type="slidenum">
              <a:rPr lang="en-US" smtClean="0"/>
              <a:t>8</a:t>
            </a:fld>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105577485"/>
              </p:ext>
            </p:extLst>
          </p:nvPr>
        </p:nvGraphicFramePr>
        <p:xfrm>
          <a:off x="817725" y="1038352"/>
          <a:ext cx="5131318" cy="4983195"/>
        </p:xfrm>
        <a:graphic>
          <a:graphicData uri="http://schemas.openxmlformats.org/drawingml/2006/table">
            <a:tbl>
              <a:tblPr firstRow="1" bandRow="1">
                <a:tableStyleId>{2D5ABB26-0587-4C30-8999-92F81FD0307C}</a:tableStyleId>
              </a:tblPr>
              <a:tblGrid>
                <a:gridCol w="1515246">
                  <a:extLst>
                    <a:ext uri="{9D8B030D-6E8A-4147-A177-3AD203B41FA5}">
                      <a16:colId xmlns:a16="http://schemas.microsoft.com/office/drawing/2014/main" val="20000"/>
                    </a:ext>
                  </a:extLst>
                </a:gridCol>
                <a:gridCol w="3616072">
                  <a:extLst>
                    <a:ext uri="{9D8B030D-6E8A-4147-A177-3AD203B41FA5}">
                      <a16:colId xmlns:a16="http://schemas.microsoft.com/office/drawing/2014/main" val="20001"/>
                    </a:ext>
                  </a:extLst>
                </a:gridCol>
              </a:tblGrid>
              <a:tr h="332213">
                <a:tc>
                  <a:txBody>
                    <a:bodyPr/>
                    <a:lstStyle/>
                    <a:p>
                      <a:pPr algn="r" fontAlgn="b">
                        <a:lnSpc>
                          <a:spcPts val="1050"/>
                        </a:lnSpc>
                      </a:pPr>
                      <a:r>
                        <a:rPr lang="en-US" sz="1600" b="0" i="0" u="none" strike="noStrike" dirty="0">
                          <a:solidFill>
                            <a:schemeClr val="bg1"/>
                          </a:solidFill>
                          <a:effectLst/>
                          <a:latin typeface="Calibri" panose="020F0502020204030204" pitchFamily="34" charset="0"/>
                        </a:rPr>
                        <a:t>Parameters</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0078A9"/>
                    </a:solidFill>
                  </a:tcPr>
                </a:tc>
                <a:tc>
                  <a:txBody>
                    <a:bodyPr/>
                    <a:lstStyle/>
                    <a:p>
                      <a:pPr algn="l" fontAlgn="b">
                        <a:lnSpc>
                          <a:spcPts val="1050"/>
                        </a:lnSpc>
                      </a:pPr>
                      <a:r>
                        <a:rPr lang="en-US" sz="1600" b="0" i="0" u="none" strike="noStrike" kern="1200" dirty="0" smtClean="0">
                          <a:solidFill>
                            <a:schemeClr val="bg1"/>
                          </a:solidFill>
                          <a:effectLst/>
                          <a:latin typeface="Calibri" panose="020F0502020204030204" pitchFamily="34" charset="0"/>
                          <a:ea typeface="+mn-ea"/>
                          <a:cs typeface="+mn-cs"/>
                        </a:rPr>
                        <a:t>VRP</a:t>
                      </a:r>
                      <a:r>
                        <a:rPr lang="en-US" sz="1600" b="0" i="0" u="none" strike="noStrike" kern="1200" baseline="0" dirty="0" smtClean="0">
                          <a:solidFill>
                            <a:schemeClr val="bg1"/>
                          </a:solidFill>
                          <a:effectLst/>
                          <a:latin typeface="Calibri" panose="020F0502020204030204" pitchFamily="34" charset="0"/>
                          <a:ea typeface="+mn-ea"/>
                          <a:cs typeface="+mn-cs"/>
                        </a:rPr>
                        <a:t> Epoxy </a:t>
                      </a:r>
                      <a:r>
                        <a:rPr lang="en-US" sz="1600" b="0" i="0" u="none" strike="noStrike" kern="1200" dirty="0" smtClean="0">
                          <a:solidFill>
                            <a:schemeClr val="bg1"/>
                          </a:solidFill>
                          <a:effectLst/>
                          <a:latin typeface="Calibri" panose="020F0502020204030204" pitchFamily="34" charset="0"/>
                          <a:ea typeface="+mn-ea"/>
                          <a:cs typeface="+mn-cs"/>
                        </a:rPr>
                        <a:t>Primer</a:t>
                      </a:r>
                      <a:endParaRPr lang="en-US" sz="1600" b="0" i="0" u="none" strike="noStrike" kern="1200" dirty="0">
                        <a:solidFill>
                          <a:schemeClr val="bg1"/>
                        </a:solidFill>
                        <a:effectLst/>
                        <a:latin typeface="Calibri" panose="020F0502020204030204" pitchFamily="34" charset="0"/>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0078A9"/>
                    </a:solidFill>
                  </a:tcPr>
                </a:tc>
                <a:extLst>
                  <a:ext uri="{0D108BD9-81ED-4DB2-BD59-A6C34878D82A}">
                    <a16:rowId xmlns:a16="http://schemas.microsoft.com/office/drawing/2014/main" val="10000"/>
                  </a:ext>
                </a:extLst>
              </a:tr>
              <a:tr h="332213">
                <a:tc>
                  <a:txBody>
                    <a:bodyPr/>
                    <a:lstStyle/>
                    <a:p>
                      <a:pPr algn="r" fontAlgn="b">
                        <a:lnSpc>
                          <a:spcPts val="1050"/>
                        </a:lnSpc>
                      </a:pPr>
                      <a:r>
                        <a:rPr lang="en-US" sz="1000" u="none" strike="noStrike" dirty="0">
                          <a:solidFill>
                            <a:srgbClr val="666666"/>
                          </a:solidFill>
                          <a:effectLst/>
                        </a:rPr>
                        <a:t>Colors</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chemeClr val="tx2"/>
                          </a:solidFill>
                          <a:effectLst/>
                        </a:rPr>
                        <a:t>Gray and Buff</a:t>
                      </a:r>
                      <a:endParaRPr lang="en-US" sz="1000" b="0"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332213">
                <a:tc>
                  <a:txBody>
                    <a:bodyPr/>
                    <a:lstStyle/>
                    <a:p>
                      <a:pPr algn="r" fontAlgn="b">
                        <a:lnSpc>
                          <a:spcPts val="1050"/>
                        </a:lnSpc>
                      </a:pPr>
                      <a:r>
                        <a:rPr lang="en-US" sz="1000" u="none" strike="noStrike" dirty="0">
                          <a:solidFill>
                            <a:srgbClr val="666666"/>
                          </a:solidFill>
                          <a:effectLst/>
                        </a:rPr>
                        <a:t>Pretreatments</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a:solidFill>
                            <a:schemeClr val="tx2"/>
                          </a:solidFill>
                          <a:effectLst/>
                        </a:rPr>
                        <a:t>Iron </a:t>
                      </a:r>
                      <a:r>
                        <a:rPr lang="en-US" sz="1000" u="none" strike="noStrike" dirty="0" smtClean="0">
                          <a:solidFill>
                            <a:schemeClr val="tx2"/>
                          </a:solidFill>
                          <a:effectLst/>
                        </a:rPr>
                        <a:t>Phosphate,</a:t>
                      </a:r>
                      <a:r>
                        <a:rPr lang="en-US" sz="1000" u="none" strike="noStrike" baseline="0" dirty="0" smtClean="0">
                          <a:solidFill>
                            <a:schemeClr val="tx2"/>
                          </a:solidFill>
                          <a:effectLst/>
                        </a:rPr>
                        <a:t> Shot Blast, Galvanized, </a:t>
                      </a:r>
                      <a:r>
                        <a:rPr lang="en-US" sz="1000" u="none" strike="noStrike" baseline="0" dirty="0" err="1" smtClean="0">
                          <a:solidFill>
                            <a:schemeClr val="tx2"/>
                          </a:solidFill>
                          <a:effectLst/>
                        </a:rPr>
                        <a:t>Galvanneal</a:t>
                      </a:r>
                      <a:r>
                        <a:rPr lang="en-US" sz="1000" u="none" strike="noStrike" baseline="0" dirty="0" smtClean="0">
                          <a:solidFill>
                            <a:schemeClr val="tx2"/>
                          </a:solidFill>
                          <a:effectLst/>
                        </a:rPr>
                        <a:t>, B1000 DIW, B1000 P99X</a:t>
                      </a:r>
                      <a:endParaRPr lang="en-US" sz="1000" b="0"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2"/>
                  </a:ext>
                </a:extLst>
              </a:tr>
              <a:tr h="332213">
                <a:tc>
                  <a:txBody>
                    <a:bodyPr/>
                    <a:lstStyle/>
                    <a:p>
                      <a:pPr marL="0" algn="r" defTabSz="457200" rtl="0" eaLnBrk="1" fontAlgn="b" latinLnBrk="0" hangingPunct="1">
                        <a:lnSpc>
                          <a:spcPts val="1050"/>
                        </a:lnSpc>
                      </a:pPr>
                      <a:r>
                        <a:rPr lang="en-US" sz="1000" u="none" strike="noStrike" kern="1200" dirty="0">
                          <a:solidFill>
                            <a:schemeClr val="tx2"/>
                          </a:solidFill>
                          <a:effectLst/>
                          <a:latin typeface="+mn-lt"/>
                          <a:ea typeface="+mn-ea"/>
                          <a:cs typeface="+mn-cs"/>
                        </a:rPr>
                        <a:t>Substrates</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ctr">
                        <a:lnSpc>
                          <a:spcPts val="1050"/>
                        </a:lnSpc>
                      </a:pPr>
                      <a:r>
                        <a:rPr lang="en-US" sz="1000" u="none" strike="noStrike" dirty="0">
                          <a:solidFill>
                            <a:schemeClr val="tx2"/>
                          </a:solidFill>
                          <a:effectLst/>
                        </a:rPr>
                        <a:t>CRS, </a:t>
                      </a:r>
                      <a:r>
                        <a:rPr lang="en-US" sz="1000" u="none" strike="noStrike" dirty="0" smtClean="0">
                          <a:solidFill>
                            <a:schemeClr val="tx2"/>
                          </a:solidFill>
                          <a:effectLst/>
                        </a:rPr>
                        <a:t>HRS, Aluminum</a:t>
                      </a:r>
                      <a:r>
                        <a:rPr lang="en-US" sz="1000" u="none" strike="noStrike" baseline="0" dirty="0" smtClean="0">
                          <a:solidFill>
                            <a:schemeClr val="tx2"/>
                          </a:solidFill>
                          <a:effectLst/>
                        </a:rPr>
                        <a:t>, Cast Iron</a:t>
                      </a:r>
                      <a:endParaRPr lang="en-US" sz="1000" b="0"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3"/>
                  </a:ext>
                </a:extLst>
              </a:tr>
              <a:tr h="332213">
                <a:tc>
                  <a:txBody>
                    <a:bodyPr/>
                    <a:lstStyle/>
                    <a:p>
                      <a:pPr algn="r" fontAlgn="b">
                        <a:lnSpc>
                          <a:spcPts val="1050"/>
                        </a:lnSpc>
                      </a:pPr>
                      <a:r>
                        <a:rPr lang="en-US" sz="1000" u="none" strike="noStrike" dirty="0">
                          <a:solidFill>
                            <a:srgbClr val="666666"/>
                          </a:solidFill>
                          <a:effectLst/>
                        </a:rPr>
                        <a:t>VOC</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rgbClr val="666666"/>
                          </a:solidFill>
                          <a:effectLst/>
                        </a:rPr>
                        <a:t>2.8 </a:t>
                      </a:r>
                      <a:r>
                        <a:rPr lang="en-US" sz="1000" u="none" strike="noStrike" dirty="0">
                          <a:solidFill>
                            <a:srgbClr val="666666"/>
                          </a:solidFill>
                          <a:effectLst/>
                        </a:rPr>
                        <a:t>lbs. / gal. less exempts</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5"/>
                  </a:ext>
                </a:extLst>
              </a:tr>
              <a:tr h="332213">
                <a:tc>
                  <a:txBody>
                    <a:bodyPr/>
                    <a:lstStyle/>
                    <a:p>
                      <a:pPr algn="r" fontAlgn="b">
                        <a:lnSpc>
                          <a:spcPts val="1050"/>
                        </a:lnSpc>
                      </a:pPr>
                      <a:r>
                        <a:rPr lang="en-US" sz="1000" u="none" strike="noStrike" dirty="0">
                          <a:solidFill>
                            <a:srgbClr val="666666"/>
                          </a:solidFill>
                          <a:effectLst/>
                        </a:rPr>
                        <a:t>Gloss Range @ 60°</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b="0" i="0" u="none" strike="noStrike" baseline="0" dirty="0" smtClean="0">
                          <a:solidFill>
                            <a:schemeClr val="tx2"/>
                          </a:solidFill>
                          <a:effectLst/>
                          <a:latin typeface="+mn-lt"/>
                        </a:rPr>
                        <a:t>&gt; 60 </a:t>
                      </a:r>
                      <a:endParaRPr lang="en-US" sz="1000" b="0" i="0" u="none" strike="noStrike" baseline="0"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06"/>
                  </a:ext>
                </a:extLst>
              </a:tr>
              <a:tr h="332213">
                <a:tc>
                  <a:txBody>
                    <a:bodyPr/>
                    <a:lstStyle/>
                    <a:p>
                      <a:pPr algn="r" fontAlgn="b">
                        <a:lnSpc>
                          <a:spcPts val="1050"/>
                        </a:lnSpc>
                      </a:pPr>
                      <a:r>
                        <a:rPr lang="en-US" sz="1000" u="none" strike="noStrike" dirty="0">
                          <a:solidFill>
                            <a:srgbClr val="666666"/>
                          </a:solidFill>
                          <a:effectLst/>
                        </a:rPr>
                        <a:t>Pot-Life</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rgbClr val="666666"/>
                          </a:solidFill>
                          <a:effectLst/>
                        </a:rPr>
                        <a:t>4 hours</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r h="332213">
                <a:tc>
                  <a:txBody>
                    <a:bodyPr/>
                    <a:lstStyle/>
                    <a:p>
                      <a:pPr algn="r" fontAlgn="b">
                        <a:lnSpc>
                          <a:spcPts val="1050"/>
                        </a:lnSpc>
                      </a:pPr>
                      <a:r>
                        <a:rPr lang="en-US" sz="1000" u="none" strike="noStrike" dirty="0" smtClean="0">
                          <a:solidFill>
                            <a:srgbClr val="666666"/>
                          </a:solidFill>
                          <a:effectLst/>
                        </a:rPr>
                        <a:t> Specifically formulated without</a:t>
                      </a:r>
                      <a:r>
                        <a:rPr lang="en-US" sz="1000" u="none" strike="noStrike" baseline="0" dirty="0" smtClean="0">
                          <a:solidFill>
                            <a:srgbClr val="666666"/>
                          </a:solidFill>
                          <a:effectLst/>
                        </a:rPr>
                        <a:t> </a:t>
                      </a:r>
                      <a:r>
                        <a:rPr lang="en-US" sz="1000" u="none" strike="noStrike" dirty="0" smtClean="0">
                          <a:solidFill>
                            <a:srgbClr val="666666"/>
                          </a:solidFill>
                          <a:effectLst/>
                        </a:rPr>
                        <a:t>heavy metals</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a:solidFill>
                            <a:schemeClr val="tx2"/>
                          </a:solidFill>
                          <a:effectLst/>
                        </a:rPr>
                        <a:t>Yes</a:t>
                      </a:r>
                      <a:endParaRPr lang="en-US" sz="1000" b="0"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8"/>
                  </a:ext>
                </a:extLst>
              </a:tr>
              <a:tr h="332213">
                <a:tc>
                  <a:txBody>
                    <a:bodyPr/>
                    <a:lstStyle/>
                    <a:p>
                      <a:pPr algn="r" fontAlgn="b">
                        <a:lnSpc>
                          <a:spcPts val="1050"/>
                        </a:lnSpc>
                      </a:pPr>
                      <a:r>
                        <a:rPr lang="en-US" sz="1000" u="none" strike="noStrike" dirty="0">
                          <a:solidFill>
                            <a:srgbClr val="666666"/>
                          </a:solidFill>
                          <a:effectLst/>
                        </a:rPr>
                        <a:t>Shelf Life</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rgbClr val="666666"/>
                          </a:solidFill>
                          <a:effectLst/>
                        </a:rPr>
                        <a:t>Part A: 12 months/ Part B: 12 months</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r h="332213">
                <a:tc>
                  <a:txBody>
                    <a:bodyPr/>
                    <a:lstStyle/>
                    <a:p>
                      <a:pPr algn="r" fontAlgn="b">
                        <a:lnSpc>
                          <a:spcPts val="1050"/>
                        </a:lnSpc>
                      </a:pPr>
                      <a:r>
                        <a:rPr lang="en-US" sz="1000" u="none" strike="noStrike" dirty="0" smtClean="0">
                          <a:solidFill>
                            <a:srgbClr val="666666"/>
                          </a:solidFill>
                          <a:effectLst/>
                        </a:rPr>
                        <a:t>Cure</a:t>
                      </a:r>
                      <a:r>
                        <a:rPr lang="en-US" sz="1000" u="none" strike="noStrike" baseline="0" dirty="0" smtClean="0">
                          <a:solidFill>
                            <a:srgbClr val="666666"/>
                          </a:solidFill>
                          <a:effectLst/>
                        </a:rPr>
                        <a:t> Agent</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rgbClr val="666666"/>
                          </a:solidFill>
                          <a:effectLst/>
                        </a:rPr>
                        <a:t>GXM81800</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10"/>
                  </a:ext>
                </a:extLst>
              </a:tr>
              <a:tr h="332213">
                <a:tc>
                  <a:txBody>
                    <a:bodyPr/>
                    <a:lstStyle/>
                    <a:p>
                      <a:pPr algn="r" fontAlgn="b">
                        <a:lnSpc>
                          <a:spcPts val="1050"/>
                        </a:lnSpc>
                      </a:pPr>
                      <a:r>
                        <a:rPr lang="en-US" sz="1000" u="none" strike="noStrike" dirty="0">
                          <a:solidFill>
                            <a:srgbClr val="666666"/>
                          </a:solidFill>
                          <a:effectLst/>
                        </a:rPr>
                        <a:t>Weight Solids</a:t>
                      </a:r>
                      <a:br>
                        <a:rPr lang="en-US" sz="1000" u="none" strike="noStrike" dirty="0">
                          <a:solidFill>
                            <a:srgbClr val="666666"/>
                          </a:solidFill>
                          <a:effectLst/>
                        </a:rPr>
                      </a:br>
                      <a:r>
                        <a:rPr lang="en-US" sz="1000" u="none" strike="noStrike" dirty="0">
                          <a:solidFill>
                            <a:schemeClr val="tx2"/>
                          </a:solidFill>
                          <a:effectLst/>
                        </a:rPr>
                        <a:t>(Blended)</a:t>
                      </a:r>
                      <a:endParaRPr lang="en-US" sz="1000" b="1"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rgbClr val="666666"/>
                          </a:solidFill>
                          <a:effectLst/>
                        </a:rPr>
                        <a:t>60.5% </a:t>
                      </a:r>
                      <a:r>
                        <a:rPr lang="en-US" sz="1000" u="none" strike="noStrike" dirty="0">
                          <a:solidFill>
                            <a:srgbClr val="666666"/>
                          </a:solidFill>
                          <a:effectLst/>
                        </a:rPr>
                        <a:t>+/- </a:t>
                      </a:r>
                      <a:r>
                        <a:rPr lang="en-US" sz="1000" u="none" strike="noStrike" dirty="0" smtClean="0">
                          <a:solidFill>
                            <a:srgbClr val="666666"/>
                          </a:solidFill>
                          <a:effectLst/>
                        </a:rPr>
                        <a:t>3%</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1"/>
                  </a:ext>
                </a:extLst>
              </a:tr>
              <a:tr h="332213">
                <a:tc>
                  <a:txBody>
                    <a:bodyPr/>
                    <a:lstStyle/>
                    <a:p>
                      <a:pPr algn="r" fontAlgn="b">
                        <a:lnSpc>
                          <a:spcPts val="1050"/>
                        </a:lnSpc>
                      </a:pPr>
                      <a:r>
                        <a:rPr lang="en-US" sz="1000" u="none" strike="noStrike" dirty="0">
                          <a:solidFill>
                            <a:srgbClr val="666666"/>
                          </a:solidFill>
                          <a:effectLst/>
                        </a:rPr>
                        <a:t>Volume Solids</a:t>
                      </a:r>
                      <a:br>
                        <a:rPr lang="en-US" sz="1000" u="none" strike="noStrike" dirty="0">
                          <a:solidFill>
                            <a:srgbClr val="666666"/>
                          </a:solidFill>
                          <a:effectLst/>
                        </a:rPr>
                      </a:br>
                      <a:r>
                        <a:rPr lang="en-US" sz="1000" u="none" strike="noStrike" dirty="0">
                          <a:solidFill>
                            <a:schemeClr val="tx2"/>
                          </a:solidFill>
                          <a:effectLst/>
                        </a:rPr>
                        <a:t> (Blended)</a:t>
                      </a:r>
                      <a:endParaRPr lang="en-US" sz="1000" b="1"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rgbClr val="666666"/>
                          </a:solidFill>
                          <a:effectLst/>
                        </a:rPr>
                        <a:t>38.6 </a:t>
                      </a:r>
                      <a:r>
                        <a:rPr lang="en-US" sz="1000" u="none" strike="noStrike" dirty="0">
                          <a:solidFill>
                            <a:srgbClr val="666666"/>
                          </a:solidFill>
                          <a:effectLst/>
                        </a:rPr>
                        <a:t>+/- </a:t>
                      </a:r>
                      <a:r>
                        <a:rPr lang="en-US" sz="1000" u="none" strike="noStrike" dirty="0" smtClean="0">
                          <a:solidFill>
                            <a:srgbClr val="666666"/>
                          </a:solidFill>
                          <a:effectLst/>
                        </a:rPr>
                        <a:t>3%</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12"/>
                  </a:ext>
                </a:extLst>
              </a:tr>
              <a:tr h="332213">
                <a:tc>
                  <a:txBody>
                    <a:bodyPr/>
                    <a:lstStyle/>
                    <a:p>
                      <a:pPr algn="r" fontAlgn="b">
                        <a:lnSpc>
                          <a:spcPts val="1050"/>
                        </a:lnSpc>
                      </a:pPr>
                      <a:r>
                        <a:rPr lang="en-US" sz="1000" u="none" strike="noStrike" dirty="0">
                          <a:solidFill>
                            <a:srgbClr val="666666"/>
                          </a:solidFill>
                          <a:effectLst/>
                        </a:rPr>
                        <a:t>Recommended </a:t>
                      </a:r>
                      <a:br>
                        <a:rPr lang="en-US" sz="1000" u="none" strike="noStrike" dirty="0">
                          <a:solidFill>
                            <a:srgbClr val="666666"/>
                          </a:solidFill>
                          <a:effectLst/>
                        </a:rPr>
                      </a:br>
                      <a:r>
                        <a:rPr lang="en-US" sz="1000" u="none" strike="noStrike" dirty="0">
                          <a:solidFill>
                            <a:srgbClr val="666666"/>
                          </a:solidFill>
                          <a:effectLst/>
                        </a:rPr>
                        <a:t>Wet Film</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chemeClr val="tx2"/>
                          </a:solidFill>
                          <a:effectLst/>
                        </a:rPr>
                        <a:t>3.6-4.7 </a:t>
                      </a:r>
                      <a:r>
                        <a:rPr lang="en-US" sz="1000" u="none" strike="noStrike" dirty="0">
                          <a:solidFill>
                            <a:schemeClr val="tx2"/>
                          </a:solidFill>
                          <a:effectLst/>
                        </a:rPr>
                        <a:t>mils</a:t>
                      </a:r>
                      <a:endParaRPr lang="en-US" sz="1000" b="0"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3"/>
                  </a:ext>
                </a:extLst>
              </a:tr>
              <a:tr h="332213">
                <a:tc>
                  <a:txBody>
                    <a:bodyPr/>
                    <a:lstStyle/>
                    <a:p>
                      <a:pPr algn="r" fontAlgn="b">
                        <a:lnSpc>
                          <a:spcPts val="1050"/>
                        </a:lnSpc>
                      </a:pPr>
                      <a:r>
                        <a:rPr lang="en-US" sz="1000" u="none" strike="noStrike" dirty="0">
                          <a:solidFill>
                            <a:srgbClr val="666666"/>
                          </a:solidFill>
                          <a:effectLst/>
                        </a:rPr>
                        <a:t>Recommended </a:t>
                      </a:r>
                      <a:br>
                        <a:rPr lang="en-US" sz="1000" u="none" strike="noStrike" dirty="0">
                          <a:solidFill>
                            <a:srgbClr val="666666"/>
                          </a:solidFill>
                          <a:effectLst/>
                        </a:rPr>
                      </a:br>
                      <a:r>
                        <a:rPr lang="en-US" sz="1000" u="none" strike="noStrike" dirty="0">
                          <a:solidFill>
                            <a:srgbClr val="666666"/>
                          </a:solidFill>
                          <a:effectLst/>
                        </a:rPr>
                        <a:t>Dry Film</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smtClean="0">
                          <a:solidFill>
                            <a:schemeClr val="tx2"/>
                          </a:solidFill>
                          <a:effectLst/>
                        </a:rPr>
                        <a:t>1.3 </a:t>
                      </a:r>
                      <a:r>
                        <a:rPr lang="en-US" sz="1000" u="none" strike="noStrike" dirty="0">
                          <a:solidFill>
                            <a:schemeClr val="tx2"/>
                          </a:solidFill>
                          <a:effectLst/>
                        </a:rPr>
                        <a:t>–</a:t>
                      </a:r>
                      <a:r>
                        <a:rPr lang="en-US" sz="1000" u="none" strike="noStrike" baseline="0" dirty="0">
                          <a:solidFill>
                            <a:schemeClr val="tx2"/>
                          </a:solidFill>
                          <a:effectLst/>
                        </a:rPr>
                        <a:t> </a:t>
                      </a:r>
                      <a:r>
                        <a:rPr lang="en-US" sz="1000" u="none" strike="noStrike" baseline="0" dirty="0" smtClean="0">
                          <a:solidFill>
                            <a:schemeClr val="tx2"/>
                          </a:solidFill>
                          <a:effectLst/>
                        </a:rPr>
                        <a:t>2.0</a:t>
                      </a:r>
                      <a:r>
                        <a:rPr lang="en-US" sz="1000" u="none" strike="noStrike" dirty="0" smtClean="0">
                          <a:solidFill>
                            <a:schemeClr val="tx2"/>
                          </a:solidFill>
                          <a:effectLst/>
                        </a:rPr>
                        <a:t> </a:t>
                      </a:r>
                      <a:r>
                        <a:rPr lang="en-US" sz="1000" u="none" strike="noStrike" dirty="0">
                          <a:solidFill>
                            <a:schemeClr val="tx2"/>
                          </a:solidFill>
                          <a:effectLst/>
                        </a:rPr>
                        <a:t>mils</a:t>
                      </a:r>
                      <a:endParaRPr lang="en-US" sz="1000" b="0" i="0" u="none" strike="noStrike" dirty="0">
                        <a:solidFill>
                          <a:schemeClr val="tx2"/>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14"/>
                  </a:ext>
                </a:extLst>
              </a:tr>
              <a:tr h="332213">
                <a:tc>
                  <a:txBody>
                    <a:bodyPr/>
                    <a:lstStyle/>
                    <a:p>
                      <a:pPr algn="r" fontAlgn="b">
                        <a:lnSpc>
                          <a:spcPts val="1050"/>
                        </a:lnSpc>
                      </a:pPr>
                      <a:r>
                        <a:rPr lang="en-US" sz="1000" u="none" strike="noStrike" dirty="0">
                          <a:solidFill>
                            <a:srgbClr val="666666"/>
                          </a:solidFill>
                          <a:effectLst/>
                        </a:rPr>
                        <a:t>Flash time</a:t>
                      </a:r>
                      <a:endParaRPr lang="en-US" sz="1000" b="1"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dirty="0">
                          <a:solidFill>
                            <a:srgbClr val="666666"/>
                          </a:solidFill>
                          <a:effectLst/>
                        </a:rPr>
                        <a:t>5 </a:t>
                      </a:r>
                      <a:r>
                        <a:rPr lang="en-US" sz="1000" u="none" strike="noStrike" dirty="0" smtClean="0">
                          <a:solidFill>
                            <a:srgbClr val="666666"/>
                          </a:solidFill>
                          <a:effectLst/>
                        </a:rPr>
                        <a:t>Minutes</a:t>
                      </a:r>
                      <a:r>
                        <a:rPr lang="en-US" sz="1000" u="none" strike="noStrike" baseline="0" dirty="0" smtClean="0">
                          <a:solidFill>
                            <a:srgbClr val="666666"/>
                          </a:solidFill>
                          <a:effectLst/>
                        </a:rPr>
                        <a:t> Minimum</a:t>
                      </a:r>
                      <a:endParaRPr lang="en-US" sz="1000" b="0" i="0" u="none" strike="noStrike" dirty="0">
                        <a:solidFill>
                          <a:srgbClr val="666666"/>
                        </a:solidFill>
                        <a:effectLst/>
                        <a:latin typeface="Calibri" panose="020F0502020204030204" pitchFamily="34" charset="0"/>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5"/>
                  </a:ext>
                </a:extLst>
              </a:tr>
            </a:tbl>
          </a:graphicData>
        </a:graphic>
      </p:graphicFrame>
      <p:graphicFrame>
        <p:nvGraphicFramePr>
          <p:cNvPr id="14" name="Content Placeholder 7"/>
          <p:cNvGraphicFramePr>
            <a:graphicFrameLocks noGrp="1"/>
          </p:cNvGraphicFramePr>
          <p:nvPr>
            <p:ph idx="1"/>
            <p:extLst>
              <p:ext uri="{D42A27DB-BD31-4B8C-83A1-F6EECF244321}">
                <p14:modId xmlns:p14="http://schemas.microsoft.com/office/powerpoint/2010/main" val="4293931797"/>
              </p:ext>
            </p:extLst>
          </p:nvPr>
        </p:nvGraphicFramePr>
        <p:xfrm>
          <a:off x="6177643" y="1041860"/>
          <a:ext cx="5085557" cy="4983539"/>
        </p:xfrm>
        <a:graphic>
          <a:graphicData uri="http://schemas.openxmlformats.org/drawingml/2006/table">
            <a:tbl>
              <a:tblPr firstRow="1" bandRow="1">
                <a:tableStyleId>{2D5ABB26-0587-4C30-8999-92F81FD0307C}</a:tableStyleId>
              </a:tblPr>
              <a:tblGrid>
                <a:gridCol w="1515246">
                  <a:extLst>
                    <a:ext uri="{9D8B030D-6E8A-4147-A177-3AD203B41FA5}">
                      <a16:colId xmlns:a16="http://schemas.microsoft.com/office/drawing/2014/main" val="20000"/>
                    </a:ext>
                  </a:extLst>
                </a:gridCol>
                <a:gridCol w="3570311">
                  <a:extLst>
                    <a:ext uri="{9D8B030D-6E8A-4147-A177-3AD203B41FA5}">
                      <a16:colId xmlns:a16="http://schemas.microsoft.com/office/drawing/2014/main" val="20001"/>
                    </a:ext>
                  </a:extLst>
                </a:gridCol>
              </a:tblGrid>
              <a:tr h="332057">
                <a:tc>
                  <a:txBody>
                    <a:bodyPr/>
                    <a:lstStyle/>
                    <a:p>
                      <a:pPr algn="r" fontAlgn="b">
                        <a:lnSpc>
                          <a:spcPts val="1050"/>
                        </a:lnSpc>
                      </a:pPr>
                      <a:r>
                        <a:rPr lang="en-US" sz="1600" b="0" i="0" u="none" strike="noStrike" dirty="0">
                          <a:solidFill>
                            <a:schemeClr val="bg1"/>
                          </a:solidFill>
                          <a:effectLst/>
                          <a:latin typeface="Calibri" panose="020F0502020204030204" pitchFamily="34" charset="0"/>
                        </a:rPr>
                        <a:t>Parameters</a:t>
                      </a:r>
                    </a:p>
                  </a:txBody>
                  <a:tcPr marL="171742" marR="85871"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0078A9"/>
                    </a:solidFill>
                  </a:tcPr>
                </a:tc>
                <a:tc>
                  <a:txBody>
                    <a:bodyPr/>
                    <a:lstStyle/>
                    <a:p>
                      <a:pPr marL="0" marR="0" lvl="0" indent="0" algn="l" defTabSz="457200" rtl="0" eaLnBrk="1" fontAlgn="b" latinLnBrk="0" hangingPunct="1">
                        <a:lnSpc>
                          <a:spcPts val="1050"/>
                        </a:lnSpc>
                        <a:spcBef>
                          <a:spcPts val="0"/>
                        </a:spcBef>
                        <a:spcAft>
                          <a:spcPts val="0"/>
                        </a:spcAft>
                        <a:buClrTx/>
                        <a:buSzTx/>
                        <a:buFontTx/>
                        <a:buNone/>
                        <a:tabLst/>
                        <a:defRPr/>
                      </a:pPr>
                      <a:r>
                        <a:rPr lang="en-US" sz="1600" b="0" i="0" u="none" strike="noStrike" kern="1200" dirty="0" smtClean="0">
                          <a:solidFill>
                            <a:schemeClr val="bg1"/>
                          </a:solidFill>
                          <a:effectLst/>
                          <a:latin typeface="Calibri" panose="020F0502020204030204" pitchFamily="34" charset="0"/>
                          <a:ea typeface="+mn-ea"/>
                          <a:cs typeface="+mn-cs"/>
                        </a:rPr>
                        <a:t>VRP</a:t>
                      </a:r>
                      <a:r>
                        <a:rPr lang="en-US" sz="1600" b="0" i="0" u="none" strike="noStrike" kern="1200" baseline="0" dirty="0" smtClean="0">
                          <a:solidFill>
                            <a:schemeClr val="bg1"/>
                          </a:solidFill>
                          <a:effectLst/>
                          <a:latin typeface="Calibri" panose="020F0502020204030204" pitchFamily="34" charset="0"/>
                          <a:ea typeface="+mn-ea"/>
                          <a:cs typeface="+mn-cs"/>
                        </a:rPr>
                        <a:t> Epoxy </a:t>
                      </a:r>
                      <a:r>
                        <a:rPr lang="en-US" sz="1600" b="0" i="0" u="none" strike="noStrike" kern="1200" dirty="0" smtClean="0">
                          <a:solidFill>
                            <a:schemeClr val="bg1"/>
                          </a:solidFill>
                          <a:effectLst/>
                          <a:latin typeface="Calibri" panose="020F0502020204030204" pitchFamily="34" charset="0"/>
                          <a:ea typeface="+mn-ea"/>
                          <a:cs typeface="+mn-cs"/>
                        </a:rPr>
                        <a:t>Primer</a:t>
                      </a:r>
                    </a:p>
                  </a:txBody>
                  <a:tcPr marL="171742" marR="85871"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0078A9"/>
                    </a:solidFill>
                  </a:tcPr>
                </a:tc>
                <a:extLst>
                  <a:ext uri="{0D108BD9-81ED-4DB2-BD59-A6C34878D82A}">
                    <a16:rowId xmlns:a16="http://schemas.microsoft.com/office/drawing/2014/main" val="10000"/>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Cure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chemeClr val="tx2"/>
                          </a:solidFill>
                          <a:effectLst/>
                          <a:latin typeface="+mn-lt"/>
                          <a:ea typeface="+mn-ea"/>
                          <a:cs typeface="+mn-cs"/>
                        </a:rPr>
                        <a:t>Follows topcoat bake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Dry to Touch </a:t>
                      </a:r>
                      <a:br>
                        <a:rPr lang="en-US" sz="1000" u="none" strike="noStrike" kern="1200" dirty="0">
                          <a:solidFill>
                            <a:srgbClr val="666666"/>
                          </a:solidFill>
                          <a:effectLst/>
                          <a:latin typeface="+mn-lt"/>
                          <a:ea typeface="+mn-ea"/>
                          <a:cs typeface="+mn-cs"/>
                        </a:rPr>
                      </a:br>
                      <a:r>
                        <a:rPr lang="en-US" sz="1000" u="none" strike="noStrike" kern="1200" dirty="0">
                          <a:solidFill>
                            <a:schemeClr val="tx2"/>
                          </a:solidFill>
                          <a:effectLst/>
                          <a:latin typeface="+mn-lt"/>
                          <a:ea typeface="+mn-ea"/>
                          <a:cs typeface="+mn-cs"/>
                        </a:rPr>
                        <a:t>(Air dry @77⁰F)</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chemeClr val="tx2"/>
                          </a:solidFill>
                          <a:effectLst/>
                          <a:latin typeface="+mn-lt"/>
                          <a:ea typeface="+mn-ea"/>
                          <a:cs typeface="+mn-cs"/>
                        </a:rPr>
                        <a:t>3 </a:t>
                      </a:r>
                      <a:r>
                        <a:rPr lang="en-US" sz="1000" u="none" strike="noStrike" kern="1200" dirty="0">
                          <a:solidFill>
                            <a:schemeClr val="tx2"/>
                          </a:solidFill>
                          <a:effectLst/>
                          <a:latin typeface="+mn-lt"/>
                          <a:ea typeface="+mn-ea"/>
                          <a:cs typeface="+mn-cs"/>
                        </a:rPr>
                        <a:t>hours</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02"/>
                  </a:ext>
                </a:extLst>
              </a:tr>
              <a:tr h="343698">
                <a:tc>
                  <a:txBody>
                    <a:bodyPr/>
                    <a:lstStyle/>
                    <a:p>
                      <a:pPr algn="r" fontAlgn="b">
                        <a:lnSpc>
                          <a:spcPts val="1050"/>
                        </a:lnSpc>
                      </a:pPr>
                      <a:r>
                        <a:rPr lang="en-US" sz="1000" u="none" strike="noStrike" kern="1200" dirty="0">
                          <a:solidFill>
                            <a:srgbClr val="666666"/>
                          </a:solidFill>
                          <a:effectLst/>
                          <a:latin typeface="+mn-lt"/>
                          <a:ea typeface="+mn-ea"/>
                          <a:cs typeface="+mn-cs"/>
                        </a:rPr>
                        <a:t>Dry to Handle </a:t>
                      </a:r>
                    </a:p>
                    <a:p>
                      <a:pPr algn="r" fontAlgn="b">
                        <a:lnSpc>
                          <a:spcPts val="1050"/>
                        </a:lnSpc>
                      </a:pPr>
                      <a:r>
                        <a:rPr lang="en-US" sz="1000" u="none" strike="noStrike" kern="1200" dirty="0">
                          <a:solidFill>
                            <a:schemeClr val="tx2"/>
                          </a:solidFill>
                          <a:effectLst/>
                          <a:latin typeface="+mn-lt"/>
                          <a:ea typeface="+mn-ea"/>
                          <a:cs typeface="+mn-cs"/>
                        </a:rPr>
                        <a:t>(Air dry @77⁰F)</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chemeClr val="tx2"/>
                          </a:solidFill>
                          <a:effectLst/>
                          <a:latin typeface="+mn-lt"/>
                          <a:ea typeface="+mn-ea"/>
                          <a:cs typeface="+mn-cs"/>
                        </a:rPr>
                        <a:t>4 </a:t>
                      </a:r>
                      <a:r>
                        <a:rPr lang="en-US" sz="1000" u="none" strike="noStrike" kern="1200" dirty="0" smtClean="0">
                          <a:solidFill>
                            <a:schemeClr val="tx2"/>
                          </a:solidFill>
                          <a:effectLst/>
                          <a:latin typeface="+mn-lt"/>
                          <a:ea typeface="+mn-ea"/>
                          <a:cs typeface="+mn-cs"/>
                        </a:rPr>
                        <a:t> </a:t>
                      </a:r>
                      <a:r>
                        <a:rPr lang="en-US" sz="1000" u="none" strike="noStrike" kern="1200" dirty="0">
                          <a:solidFill>
                            <a:schemeClr val="tx2"/>
                          </a:solidFill>
                          <a:effectLst/>
                          <a:latin typeface="+mn-lt"/>
                          <a:ea typeface="+mn-ea"/>
                          <a:cs typeface="+mn-cs"/>
                        </a:rPr>
                        <a:t>hours</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331368">
                <a:tc>
                  <a:txBody>
                    <a:bodyPr/>
                    <a:lstStyle/>
                    <a:p>
                      <a:pPr algn="r" fontAlgn="ctr">
                        <a:lnSpc>
                          <a:spcPts val="1050"/>
                        </a:lnSpc>
                      </a:pPr>
                      <a:r>
                        <a:rPr lang="en-US" sz="1000" u="none" strike="noStrike" kern="1200" dirty="0">
                          <a:solidFill>
                            <a:srgbClr val="666666"/>
                          </a:solidFill>
                          <a:effectLst/>
                          <a:latin typeface="+mn-lt"/>
                          <a:ea typeface="+mn-ea"/>
                          <a:cs typeface="+mn-cs"/>
                        </a:rPr>
                        <a:t>To </a:t>
                      </a:r>
                      <a:r>
                        <a:rPr lang="en-US" sz="1000" u="none" strike="noStrike" kern="1200" dirty="0" smtClean="0">
                          <a:solidFill>
                            <a:srgbClr val="666666"/>
                          </a:solidFill>
                          <a:effectLst/>
                          <a:latin typeface="+mn-lt"/>
                          <a:ea typeface="+mn-ea"/>
                          <a:cs typeface="+mn-cs"/>
                        </a:rPr>
                        <a:t>Recoat w/o</a:t>
                      </a:r>
                      <a:r>
                        <a:rPr lang="en-US" sz="1000" u="none" strike="noStrike" kern="1200" baseline="0" dirty="0" smtClean="0">
                          <a:solidFill>
                            <a:srgbClr val="666666"/>
                          </a:solidFill>
                          <a:effectLst/>
                          <a:latin typeface="+mn-lt"/>
                          <a:ea typeface="+mn-ea"/>
                          <a:cs typeface="+mn-cs"/>
                        </a:rPr>
                        <a:t> Sanding</a:t>
                      </a:r>
                      <a:endParaRPr lang="en-US" sz="1000" u="none" strike="noStrike" kern="1200" dirty="0">
                        <a:solidFill>
                          <a:srgbClr val="666666"/>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chemeClr val="tx2"/>
                          </a:solidFill>
                          <a:effectLst/>
                          <a:latin typeface="+mn-lt"/>
                          <a:ea typeface="+mn-ea"/>
                          <a:cs typeface="+mn-cs"/>
                        </a:rPr>
                        <a:t>W-o-W</a:t>
                      </a:r>
                      <a:r>
                        <a:rPr lang="en-US" sz="1000" u="none" strike="noStrike" kern="1200" baseline="0" dirty="0" smtClean="0">
                          <a:solidFill>
                            <a:schemeClr val="tx2"/>
                          </a:solidFill>
                          <a:effectLst/>
                          <a:latin typeface="+mn-lt"/>
                          <a:ea typeface="+mn-ea"/>
                          <a:cs typeface="+mn-cs"/>
                        </a:rPr>
                        <a:t> primer + baked topcoat= 72 hours</a:t>
                      </a:r>
                    </a:p>
                    <a:p>
                      <a:pPr algn="l" fontAlgn="b">
                        <a:lnSpc>
                          <a:spcPts val="1050"/>
                        </a:lnSpc>
                      </a:pPr>
                      <a:r>
                        <a:rPr lang="en-US" sz="1000" u="none" strike="noStrike" kern="1200" baseline="0" dirty="0" smtClean="0">
                          <a:solidFill>
                            <a:schemeClr val="tx2"/>
                          </a:solidFill>
                          <a:effectLst/>
                          <a:latin typeface="+mn-lt"/>
                          <a:ea typeface="+mn-ea"/>
                          <a:cs typeface="+mn-cs"/>
                        </a:rPr>
                        <a:t>Baked primer + baked topcoat = 2 weeks</a:t>
                      </a:r>
                      <a:endParaRPr lang="en-US" sz="1000" u="none" strike="noStrike" kern="1200" dirty="0">
                        <a:solidFill>
                          <a:schemeClr val="tx2"/>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4"/>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Initial Adhesion</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rgbClr val="666666"/>
                          </a:solidFill>
                          <a:effectLst/>
                          <a:latin typeface="+mn-lt"/>
                          <a:ea typeface="+mn-ea"/>
                          <a:cs typeface="+mn-cs"/>
                        </a:rPr>
                        <a:t>5B</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Salt Spray Resistance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rgbClr val="666666"/>
                          </a:solidFill>
                          <a:effectLst/>
                          <a:latin typeface="+mn-lt"/>
                          <a:ea typeface="+mn-ea"/>
                          <a:cs typeface="+mn-cs"/>
                        </a:rPr>
                        <a:t>1,000</a:t>
                      </a:r>
                      <a:r>
                        <a:rPr lang="en-US" sz="1000" u="none" strike="noStrike" kern="1200" dirty="0">
                          <a:solidFill>
                            <a:srgbClr val="666666"/>
                          </a:solidFill>
                          <a:effectLst/>
                          <a:latin typeface="+mn-lt"/>
                          <a:ea typeface="+mn-ea"/>
                          <a:cs typeface="+mn-cs"/>
                        </a:rPr>
                        <a:t>+ hours (≤ 2 mm creep</a:t>
                      </a:r>
                      <a:r>
                        <a:rPr lang="en-US" sz="1000" u="none" strike="noStrike" kern="1200" dirty="0" smtClean="0">
                          <a:solidFill>
                            <a:srgbClr val="666666"/>
                          </a:solidFill>
                          <a:effectLst/>
                          <a:latin typeface="+mn-lt"/>
                          <a:ea typeface="+mn-ea"/>
                          <a:cs typeface="+mn-cs"/>
                        </a:rPr>
                        <a:t>) on B1000 P99X</a:t>
                      </a:r>
                      <a:r>
                        <a:rPr lang="en-US" sz="1000" u="none" strike="noStrike" kern="1200" baseline="0" dirty="0" smtClean="0">
                          <a:solidFill>
                            <a:srgbClr val="666666"/>
                          </a:solidFill>
                          <a:effectLst/>
                          <a:latin typeface="+mn-lt"/>
                          <a:ea typeface="+mn-ea"/>
                          <a:cs typeface="+mn-cs"/>
                        </a:rPr>
                        <a:t> Substrate</a:t>
                      </a:r>
                      <a:endParaRPr lang="en-US" sz="1000" u="none" strike="noStrike" kern="1200" dirty="0">
                        <a:solidFill>
                          <a:srgbClr val="666666"/>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6"/>
                  </a:ext>
                </a:extLst>
              </a:tr>
              <a:tr h="331368">
                <a:tc>
                  <a:txBody>
                    <a:bodyPr/>
                    <a:lstStyle/>
                    <a:p>
                      <a:pPr algn="r" fontAlgn="b">
                        <a:lnSpc>
                          <a:spcPts val="1050"/>
                        </a:lnSpc>
                      </a:pPr>
                      <a:r>
                        <a:rPr lang="en-US" sz="1000" u="none" strike="noStrike" kern="1200" dirty="0" smtClean="0">
                          <a:solidFill>
                            <a:srgbClr val="666666"/>
                          </a:solidFill>
                          <a:effectLst/>
                          <a:latin typeface="+mn-lt"/>
                          <a:ea typeface="+mn-ea"/>
                          <a:cs typeface="+mn-cs"/>
                        </a:rPr>
                        <a:t>Humidity </a:t>
                      </a:r>
                    </a:p>
                    <a:p>
                      <a:pPr algn="r" fontAlgn="b">
                        <a:lnSpc>
                          <a:spcPts val="1050"/>
                        </a:lnSpc>
                      </a:pPr>
                      <a:r>
                        <a:rPr lang="en-US" sz="1000" u="none" strike="noStrike" kern="1200" dirty="0" smtClean="0">
                          <a:solidFill>
                            <a:srgbClr val="666666"/>
                          </a:solidFill>
                          <a:effectLst/>
                          <a:latin typeface="+mn-lt"/>
                          <a:ea typeface="+mn-ea"/>
                          <a:cs typeface="+mn-cs"/>
                        </a:rPr>
                        <a:t>(ASTM D2247)</a:t>
                      </a:r>
                      <a:endParaRPr lang="en-US" sz="1000" u="none" strike="noStrike" kern="1200" dirty="0">
                        <a:solidFill>
                          <a:srgbClr val="666666"/>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rgbClr val="666666"/>
                          </a:solidFill>
                          <a:effectLst/>
                          <a:latin typeface="+mn-lt"/>
                          <a:ea typeface="+mn-ea"/>
                          <a:cs typeface="+mn-cs"/>
                        </a:rPr>
                        <a:t>1,000+ hours</a:t>
                      </a:r>
                      <a:endParaRPr lang="en-US" sz="1000" u="none" strike="noStrike" kern="1200" dirty="0">
                        <a:solidFill>
                          <a:srgbClr val="666666"/>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07"/>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Mar Resistance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rgbClr val="666666"/>
                          </a:solidFill>
                          <a:effectLst/>
                          <a:latin typeface="+mn-lt"/>
                          <a:ea typeface="+mn-ea"/>
                          <a:cs typeface="+mn-cs"/>
                        </a:rPr>
                        <a:t>3</a:t>
                      </a:r>
                      <a:r>
                        <a:rPr lang="en-US" sz="1000" u="none" strike="noStrike" kern="1200" dirty="0" smtClean="0">
                          <a:solidFill>
                            <a:srgbClr val="666666"/>
                          </a:solidFill>
                          <a:effectLst/>
                          <a:latin typeface="+mn-lt"/>
                          <a:ea typeface="+mn-ea"/>
                          <a:cs typeface="+mn-cs"/>
                        </a:rPr>
                        <a:t>0</a:t>
                      </a:r>
                      <a:r>
                        <a:rPr lang="en-US" sz="1000" u="none" strike="noStrike" kern="1200" dirty="0" smtClean="0">
                          <a:solidFill>
                            <a:schemeClr val="tx2"/>
                          </a:solidFill>
                          <a:effectLst/>
                          <a:latin typeface="+mn-lt"/>
                          <a:ea typeface="+mn-ea"/>
                          <a:cs typeface="+mn-cs"/>
                        </a:rPr>
                        <a:t> </a:t>
                      </a:r>
                      <a:r>
                        <a:rPr lang="en-US" sz="1000" u="none" strike="noStrike" kern="1200" dirty="0">
                          <a:solidFill>
                            <a:schemeClr val="tx2"/>
                          </a:solidFill>
                          <a:effectLst/>
                          <a:latin typeface="+mn-lt"/>
                          <a:ea typeface="+mn-ea"/>
                          <a:cs typeface="+mn-cs"/>
                        </a:rPr>
                        <a:t>XX </a:t>
                      </a:r>
                      <a:r>
                        <a:rPr lang="en-US" sz="1000" u="none" strike="noStrike" kern="1200" dirty="0">
                          <a:solidFill>
                            <a:srgbClr val="666666"/>
                          </a:solidFill>
                          <a:effectLst/>
                          <a:latin typeface="+mn-lt"/>
                          <a:ea typeface="+mn-ea"/>
                          <a:cs typeface="+mn-cs"/>
                        </a:rPr>
                        <a:t>MEK</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08"/>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Hardness</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rgbClr val="666666"/>
                          </a:solidFill>
                          <a:effectLst/>
                          <a:latin typeface="+mn-lt"/>
                          <a:ea typeface="+mn-ea"/>
                          <a:cs typeface="+mn-cs"/>
                        </a:rPr>
                        <a:t>4H </a:t>
                      </a:r>
                      <a:r>
                        <a:rPr lang="en-US" sz="1000" u="none" strike="noStrike" kern="1200" dirty="0">
                          <a:solidFill>
                            <a:srgbClr val="666666"/>
                          </a:solidFill>
                          <a:effectLst/>
                          <a:latin typeface="+mn-lt"/>
                          <a:ea typeface="+mn-ea"/>
                          <a:cs typeface="+mn-cs"/>
                        </a:rPr>
                        <a:t>Pencil</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Impact Resistance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rgbClr val="666666"/>
                          </a:solidFill>
                          <a:effectLst/>
                          <a:latin typeface="+mn-lt"/>
                          <a:ea typeface="+mn-ea"/>
                          <a:cs typeface="+mn-cs"/>
                        </a:rPr>
                        <a:t>80 </a:t>
                      </a:r>
                      <a:r>
                        <a:rPr lang="en-US" sz="1000" u="none" strike="noStrike" kern="1200" dirty="0">
                          <a:solidFill>
                            <a:srgbClr val="666666"/>
                          </a:solidFill>
                          <a:effectLst/>
                          <a:latin typeface="+mn-lt"/>
                          <a:ea typeface="+mn-ea"/>
                          <a:cs typeface="+mn-cs"/>
                        </a:rPr>
                        <a:t>in-lbs Direct; </a:t>
                      </a:r>
                      <a:r>
                        <a:rPr lang="en-US" sz="1000" u="none" strike="noStrike" kern="1200" baseline="0" dirty="0" smtClean="0">
                          <a:solidFill>
                            <a:srgbClr val="666666"/>
                          </a:solidFill>
                          <a:effectLst/>
                          <a:latin typeface="+mn-lt"/>
                          <a:ea typeface="+mn-ea"/>
                          <a:cs typeface="+mn-cs"/>
                        </a:rPr>
                        <a:t> </a:t>
                      </a:r>
                      <a:r>
                        <a:rPr lang="en-US" sz="1000" u="none" strike="noStrike" kern="1200" dirty="0" smtClean="0">
                          <a:solidFill>
                            <a:srgbClr val="666666"/>
                          </a:solidFill>
                          <a:effectLst/>
                          <a:latin typeface="+mn-lt"/>
                          <a:ea typeface="+mn-ea"/>
                          <a:cs typeface="+mn-cs"/>
                        </a:rPr>
                        <a:t>20 </a:t>
                      </a:r>
                      <a:r>
                        <a:rPr lang="en-US" sz="1000" u="none" strike="noStrike" kern="1200" dirty="0">
                          <a:solidFill>
                            <a:srgbClr val="666666"/>
                          </a:solidFill>
                          <a:effectLst/>
                          <a:latin typeface="+mn-lt"/>
                          <a:ea typeface="+mn-ea"/>
                          <a:cs typeface="+mn-cs"/>
                        </a:rPr>
                        <a:t>in-lbs Reverse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FFFFFF"/>
                    </a:solidFill>
                  </a:tcPr>
                </a:tc>
                <a:extLst>
                  <a:ext uri="{0D108BD9-81ED-4DB2-BD59-A6C34878D82A}">
                    <a16:rowId xmlns:a16="http://schemas.microsoft.com/office/drawing/2014/main" val="10010"/>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Conical Mandrel</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smtClean="0">
                          <a:solidFill>
                            <a:srgbClr val="666666"/>
                          </a:solidFill>
                          <a:effectLst/>
                          <a:latin typeface="+mn-lt"/>
                          <a:ea typeface="+mn-ea"/>
                          <a:cs typeface="+mn-cs"/>
                        </a:rPr>
                        <a:t>No cracking</a:t>
                      </a:r>
                      <a:endParaRPr lang="en-US" sz="1000" u="none" strike="noStrike" kern="1200" dirty="0">
                        <a:solidFill>
                          <a:srgbClr val="666666"/>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1"/>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Chemical </a:t>
                      </a:r>
                      <a:r>
                        <a:rPr lang="en-US" sz="1000" u="none" strike="noStrike" kern="1200" dirty="0" smtClean="0">
                          <a:solidFill>
                            <a:srgbClr val="666666"/>
                          </a:solidFill>
                          <a:effectLst/>
                          <a:latin typeface="+mn-lt"/>
                          <a:ea typeface="+mn-ea"/>
                          <a:cs typeface="+mn-cs"/>
                        </a:rPr>
                        <a:t>Resistance</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rgbClr val="666666"/>
                          </a:solidFill>
                          <a:effectLst/>
                          <a:latin typeface="+mn-lt"/>
                          <a:ea typeface="+mn-ea"/>
                          <a:cs typeface="+mn-cs"/>
                        </a:rPr>
                        <a:t>500 hour diesel, water, oil immersion</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B5F88C"/>
                    </a:solidFill>
                  </a:tcPr>
                </a:tc>
                <a:extLst>
                  <a:ext uri="{0D108BD9-81ED-4DB2-BD59-A6C34878D82A}">
                    <a16:rowId xmlns:a16="http://schemas.microsoft.com/office/drawing/2014/main" val="10012"/>
                  </a:ext>
                </a:extLst>
              </a:tr>
              <a:tr h="331368">
                <a:tc>
                  <a:txBody>
                    <a:bodyPr/>
                    <a:lstStyle/>
                    <a:p>
                      <a:pPr algn="r" fontAlgn="b">
                        <a:lnSpc>
                          <a:spcPts val="1050"/>
                        </a:lnSpc>
                      </a:pPr>
                      <a:r>
                        <a:rPr lang="en-US" sz="1000" u="none" strike="noStrike" kern="1200" dirty="0">
                          <a:solidFill>
                            <a:srgbClr val="666666"/>
                          </a:solidFill>
                          <a:effectLst/>
                          <a:latin typeface="+mn-lt"/>
                          <a:ea typeface="+mn-ea"/>
                          <a:cs typeface="+mn-cs"/>
                        </a:rPr>
                        <a:t>Durability</a:t>
                      </a: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rgbClr val="666666"/>
                          </a:solidFill>
                          <a:effectLst/>
                          <a:latin typeface="+mn-lt"/>
                          <a:ea typeface="+mn-ea"/>
                          <a:cs typeface="+mn-cs"/>
                        </a:rPr>
                        <a:t>Not </a:t>
                      </a:r>
                      <a:r>
                        <a:rPr lang="en-US" sz="1000" u="none" strike="noStrike" kern="1200" dirty="0" smtClean="0">
                          <a:solidFill>
                            <a:srgbClr val="666666"/>
                          </a:solidFill>
                          <a:effectLst/>
                          <a:latin typeface="+mn-lt"/>
                          <a:ea typeface="+mn-ea"/>
                          <a:cs typeface="+mn-cs"/>
                        </a:rPr>
                        <a:t>tested</a:t>
                      </a:r>
                      <a:r>
                        <a:rPr lang="en-US" sz="1000" u="none" strike="noStrike" kern="1200" baseline="0" dirty="0" smtClean="0">
                          <a:solidFill>
                            <a:srgbClr val="666666"/>
                          </a:solidFill>
                          <a:effectLst/>
                          <a:latin typeface="+mn-lt"/>
                          <a:ea typeface="+mn-ea"/>
                          <a:cs typeface="+mn-cs"/>
                        </a:rPr>
                        <a:t> – Not made for primer-only weathering resistance</a:t>
                      </a:r>
                      <a:endParaRPr lang="en-US" sz="1000" u="none" strike="noStrike" kern="1200" dirty="0">
                        <a:solidFill>
                          <a:srgbClr val="666666"/>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3"/>
                  </a:ext>
                </a:extLst>
              </a:tr>
              <a:tr h="331368">
                <a:tc>
                  <a:txBody>
                    <a:bodyPr/>
                    <a:lstStyle/>
                    <a:p>
                      <a:pPr algn="r" fontAlgn="b">
                        <a:lnSpc>
                          <a:spcPts val="1050"/>
                        </a:lnSpc>
                      </a:pPr>
                      <a:r>
                        <a:rPr lang="en-US" sz="1000" u="none" strike="noStrike" kern="1200" dirty="0">
                          <a:solidFill>
                            <a:schemeClr val="tx2"/>
                          </a:solidFill>
                          <a:effectLst/>
                          <a:latin typeface="+mn-lt"/>
                          <a:ea typeface="+mn-ea"/>
                          <a:cs typeface="+mn-cs"/>
                        </a:rPr>
                        <a:t>Blend Ratio w </a:t>
                      </a:r>
                      <a:r>
                        <a:rPr lang="en-US" sz="1000" u="none" strike="noStrike" kern="1200" dirty="0" smtClean="0">
                          <a:solidFill>
                            <a:schemeClr val="tx2"/>
                          </a:solidFill>
                          <a:effectLst/>
                          <a:latin typeface="+mn-lt"/>
                          <a:ea typeface="+mn-ea"/>
                          <a:cs typeface="+mn-cs"/>
                        </a:rPr>
                        <a:t>GXM78880</a:t>
                      </a:r>
                      <a:endParaRPr lang="en-US" sz="1000" u="none" strike="noStrike" kern="1200" dirty="0">
                        <a:solidFill>
                          <a:schemeClr val="tx2"/>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solidFill>
                      <a:srgbClr val="E7F8FE"/>
                    </a:solidFill>
                  </a:tcPr>
                </a:tc>
                <a:tc>
                  <a:txBody>
                    <a:bodyPr/>
                    <a:lstStyle/>
                    <a:p>
                      <a:pPr algn="l" fontAlgn="b">
                        <a:lnSpc>
                          <a:spcPts val="1050"/>
                        </a:lnSpc>
                      </a:pPr>
                      <a:r>
                        <a:rPr lang="en-US" sz="1000" u="none" strike="noStrike" kern="1200" dirty="0">
                          <a:solidFill>
                            <a:schemeClr val="tx2"/>
                          </a:solidFill>
                          <a:effectLst/>
                          <a:latin typeface="+mn-lt"/>
                          <a:ea typeface="+mn-ea"/>
                          <a:cs typeface="+mn-cs"/>
                        </a:rPr>
                        <a:t> </a:t>
                      </a:r>
                      <a:r>
                        <a:rPr lang="en-US" sz="1000" u="none" strike="noStrike" kern="1200" dirty="0" smtClean="0">
                          <a:solidFill>
                            <a:schemeClr val="tx2"/>
                          </a:solidFill>
                          <a:effectLst/>
                          <a:latin typeface="+mn-lt"/>
                          <a:ea typeface="+mn-ea"/>
                          <a:cs typeface="+mn-cs"/>
                        </a:rPr>
                        <a:t>2:1 by volume</a:t>
                      </a:r>
                      <a:endParaRPr lang="en-US" sz="1000" u="none" strike="noStrike" kern="1200" dirty="0">
                        <a:solidFill>
                          <a:schemeClr val="tx2"/>
                        </a:solidFill>
                        <a:effectLst/>
                        <a:latin typeface="+mn-lt"/>
                        <a:ea typeface="+mn-ea"/>
                        <a:cs typeface="+mn-cs"/>
                      </a:endParaRPr>
                    </a:p>
                  </a:txBody>
                  <a:tcPr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014"/>
                  </a:ext>
                </a:extLst>
              </a:tr>
            </a:tbl>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163409670"/>
              </p:ext>
            </p:extLst>
          </p:nvPr>
        </p:nvGraphicFramePr>
        <p:xfrm>
          <a:off x="589125" y="267323"/>
          <a:ext cx="914400" cy="792163"/>
        </p:xfrm>
        <a:graphic>
          <a:graphicData uri="http://schemas.openxmlformats.org/presentationml/2006/ole">
            <mc:AlternateContent xmlns:mc="http://schemas.openxmlformats.org/markup-compatibility/2006">
              <mc:Choice xmlns:v="urn:schemas-microsoft-com:vml" Requires="v">
                <p:oleObj spid="_x0000_s1463" name="Acrobat Document" showAsIcon="1" r:id="rId4" imgW="914400" imgH="792360" progId="AcroExch.Document.2017">
                  <p:embed/>
                </p:oleObj>
              </mc:Choice>
              <mc:Fallback>
                <p:oleObj name="Acrobat Document" showAsIcon="1" r:id="rId4" imgW="914400" imgH="792360" progId="AcroExch.Document.2017">
                  <p:embed/>
                  <p:pic>
                    <p:nvPicPr>
                      <p:cNvPr id="0" name=""/>
                      <p:cNvPicPr/>
                      <p:nvPr/>
                    </p:nvPicPr>
                    <p:blipFill>
                      <a:blip r:embed="rId5"/>
                      <a:stretch>
                        <a:fillRect/>
                      </a:stretch>
                    </p:blipFill>
                    <p:spPr>
                      <a:xfrm>
                        <a:off x="589125" y="267323"/>
                        <a:ext cx="914400" cy="792163"/>
                      </a:xfrm>
                      <a:prstGeom prst="rect">
                        <a:avLst/>
                      </a:prstGeom>
                    </p:spPr>
                  </p:pic>
                </p:oleObj>
              </mc:Fallback>
            </mc:AlternateContent>
          </a:graphicData>
        </a:graphic>
      </p:graphicFrame>
      <p:sp>
        <p:nvSpPr>
          <p:cNvPr id="7" name="TextBox 6"/>
          <p:cNvSpPr txBox="1"/>
          <p:nvPr/>
        </p:nvSpPr>
        <p:spPr>
          <a:xfrm>
            <a:off x="393192" y="633069"/>
            <a:ext cx="1499616" cy="261610"/>
          </a:xfrm>
          <a:prstGeom prst="rect">
            <a:avLst/>
          </a:prstGeom>
          <a:solidFill>
            <a:schemeClr val="bg2"/>
          </a:solidFill>
        </p:spPr>
        <p:txBody>
          <a:bodyPr wrap="square" rtlCol="0">
            <a:spAutoFit/>
          </a:bodyPr>
          <a:lstStyle/>
          <a:p>
            <a:r>
              <a:rPr lang="en-US" sz="1100" dirty="0" smtClean="0"/>
              <a:t>TDS of Gray Primer</a:t>
            </a:r>
            <a:endParaRPr lang="en-US" sz="1100" dirty="0"/>
          </a:p>
        </p:txBody>
      </p:sp>
    </p:spTree>
    <p:extLst>
      <p:ext uri="{BB962C8B-B14F-4D97-AF65-F5344CB8AC3E}">
        <p14:creationId xmlns:p14="http://schemas.microsoft.com/office/powerpoint/2010/main" val="53746001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D9C4343-C115-504A-8D4F-0B17318D4A48}" type="slidenum">
              <a:rPr lang="en-US" smtClean="0"/>
              <a:t>9</a:t>
            </a:fld>
            <a:endParaRPr lang="en-US" dirty="0"/>
          </a:p>
        </p:txBody>
      </p:sp>
      <p:sp>
        <p:nvSpPr>
          <p:cNvPr id="4" name="TextBox 3"/>
          <p:cNvSpPr txBox="1"/>
          <p:nvPr/>
        </p:nvSpPr>
        <p:spPr>
          <a:xfrm>
            <a:off x="182978" y="364879"/>
            <a:ext cx="11654985" cy="830997"/>
          </a:xfrm>
          <a:prstGeom prst="rect">
            <a:avLst/>
          </a:prstGeom>
          <a:noFill/>
        </p:spPr>
        <p:txBody>
          <a:bodyPr wrap="square" rtlCol="0">
            <a:spAutoFit/>
          </a:bodyPr>
          <a:lstStyle/>
          <a:p>
            <a:r>
              <a:rPr lang="en-US" sz="2800" b="1" dirty="0" smtClean="0">
                <a:solidFill>
                  <a:schemeClr val="accent1"/>
                </a:solidFill>
                <a:latin typeface="+mj-lt"/>
              </a:rPr>
              <a:t>Corrosion Testing Over Multiple Substrates</a:t>
            </a:r>
          </a:p>
          <a:p>
            <a:r>
              <a:rPr lang="en-US" sz="2000" i="1" dirty="0" smtClean="0">
                <a:solidFill>
                  <a:schemeClr val="accent1"/>
                </a:solidFill>
                <a:latin typeface="+mj-lt"/>
              </a:rPr>
              <a:t>VRP</a:t>
            </a:r>
            <a:r>
              <a:rPr lang="en-US" sz="2000" dirty="0" smtClean="0">
                <a:solidFill>
                  <a:schemeClr val="accent1"/>
                </a:solidFill>
                <a:latin typeface="+mj-lt"/>
              </a:rPr>
              <a:t> Primer-Only </a:t>
            </a:r>
            <a:endParaRPr lang="en-US" sz="2000" dirty="0">
              <a:solidFill>
                <a:schemeClr val="accent1"/>
              </a:solidFill>
              <a:latin typeface="+mj-lt"/>
            </a:endParaRPr>
          </a:p>
        </p:txBody>
      </p:sp>
      <p:sp>
        <p:nvSpPr>
          <p:cNvPr id="8" name="TextBox 7"/>
          <p:cNvSpPr txBox="1"/>
          <p:nvPr/>
        </p:nvSpPr>
        <p:spPr>
          <a:xfrm>
            <a:off x="3772361" y="6217752"/>
            <a:ext cx="4309394" cy="553998"/>
          </a:xfrm>
          <a:prstGeom prst="rect">
            <a:avLst/>
          </a:prstGeom>
          <a:solidFill>
            <a:srgbClr val="FFFF00"/>
          </a:solidFill>
          <a:ln>
            <a:solidFill>
              <a:schemeClr val="accent1"/>
            </a:solidFill>
          </a:ln>
        </p:spPr>
        <p:txBody>
          <a:bodyPr wrap="square" rtlCol="0">
            <a:spAutoFit/>
          </a:bodyPr>
          <a:lstStyle/>
          <a:p>
            <a:pPr algn="ctr"/>
            <a:r>
              <a:rPr lang="en-US" sz="1600" dirty="0" smtClean="0">
                <a:solidFill>
                  <a:schemeClr val="accent1"/>
                </a:solidFill>
              </a:rPr>
              <a:t>This data represents PRIMER-ONLY testing</a:t>
            </a:r>
          </a:p>
          <a:p>
            <a:pPr algn="ctr"/>
            <a:r>
              <a:rPr lang="en-US" sz="1400" i="1" dirty="0">
                <a:solidFill>
                  <a:srgbClr val="FF0000"/>
                </a:solidFill>
              </a:rPr>
              <a:t>* Red outline = blistering occurred on one </a:t>
            </a:r>
            <a:r>
              <a:rPr lang="en-US" sz="1400" i="1" dirty="0" smtClean="0">
                <a:solidFill>
                  <a:srgbClr val="FF0000"/>
                </a:solidFill>
              </a:rPr>
              <a:t>panel</a:t>
            </a:r>
            <a:endParaRPr lang="en-US" sz="1600" dirty="0">
              <a:solidFill>
                <a:schemeClr val="accent1"/>
              </a:solidFill>
            </a:endParaRPr>
          </a:p>
        </p:txBody>
      </p:sp>
      <p:sp>
        <p:nvSpPr>
          <p:cNvPr id="5" name="TextBox 4"/>
          <p:cNvSpPr txBox="1"/>
          <p:nvPr/>
        </p:nvSpPr>
        <p:spPr>
          <a:xfrm>
            <a:off x="4150185" y="1059032"/>
            <a:ext cx="3875314" cy="338554"/>
          </a:xfrm>
          <a:prstGeom prst="rect">
            <a:avLst/>
          </a:prstGeom>
          <a:noFill/>
        </p:spPr>
        <p:txBody>
          <a:bodyPr wrap="square" rtlCol="0">
            <a:spAutoFit/>
          </a:bodyPr>
          <a:lstStyle/>
          <a:p>
            <a:pPr algn="ctr"/>
            <a:r>
              <a:rPr lang="en-US" sz="1600" b="1" dirty="0" smtClean="0">
                <a:solidFill>
                  <a:schemeClr val="tx2"/>
                </a:solidFill>
              </a:rPr>
              <a:t>ASTM-B117 Salt Spray Corrosion Test</a:t>
            </a:r>
            <a:endParaRPr lang="en-US" sz="1600" b="1" dirty="0">
              <a:solidFill>
                <a:schemeClr val="tx2"/>
              </a:solidFill>
            </a:endParaRPr>
          </a:p>
        </p:txBody>
      </p:sp>
      <p:graphicFrame>
        <p:nvGraphicFramePr>
          <p:cNvPr id="14" name="Chart 13"/>
          <p:cNvGraphicFramePr>
            <a:graphicFrameLocks/>
          </p:cNvGraphicFramePr>
          <p:nvPr>
            <p:extLst>
              <p:ext uri="{D42A27DB-BD31-4B8C-83A1-F6EECF244321}">
                <p14:modId xmlns:p14="http://schemas.microsoft.com/office/powerpoint/2010/main" val="3129957429"/>
              </p:ext>
            </p:extLst>
          </p:nvPr>
        </p:nvGraphicFramePr>
        <p:xfrm>
          <a:off x="421105" y="1925052"/>
          <a:ext cx="2697280" cy="420529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Chart 16"/>
          <p:cNvGraphicFramePr>
            <a:graphicFrameLocks/>
          </p:cNvGraphicFramePr>
          <p:nvPr>
            <p:extLst>
              <p:ext uri="{D42A27DB-BD31-4B8C-83A1-F6EECF244321}">
                <p14:modId xmlns:p14="http://schemas.microsoft.com/office/powerpoint/2010/main" val="888852287"/>
              </p:ext>
            </p:extLst>
          </p:nvPr>
        </p:nvGraphicFramePr>
        <p:xfrm>
          <a:off x="3420142" y="1934565"/>
          <a:ext cx="2697280" cy="420529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8" name="Chart 17"/>
          <p:cNvGraphicFramePr>
            <a:graphicFrameLocks/>
          </p:cNvGraphicFramePr>
          <p:nvPr>
            <p:extLst>
              <p:ext uri="{D42A27DB-BD31-4B8C-83A1-F6EECF244321}">
                <p14:modId xmlns:p14="http://schemas.microsoft.com/office/powerpoint/2010/main" val="2910028008"/>
              </p:ext>
            </p:extLst>
          </p:nvPr>
        </p:nvGraphicFramePr>
        <p:xfrm>
          <a:off x="6419179" y="1943253"/>
          <a:ext cx="2697280" cy="4197019"/>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3" name="Chart 12"/>
          <p:cNvGraphicFramePr>
            <a:graphicFrameLocks/>
          </p:cNvGraphicFramePr>
          <p:nvPr>
            <p:extLst>
              <p:ext uri="{D42A27DB-BD31-4B8C-83A1-F6EECF244321}">
                <p14:modId xmlns:p14="http://schemas.microsoft.com/office/powerpoint/2010/main" val="39856799"/>
              </p:ext>
            </p:extLst>
          </p:nvPr>
        </p:nvGraphicFramePr>
        <p:xfrm>
          <a:off x="9418216" y="1942354"/>
          <a:ext cx="2697280" cy="4187992"/>
        </p:xfrm>
        <a:graphic>
          <a:graphicData uri="http://schemas.openxmlformats.org/drawingml/2006/chart">
            <c:chart xmlns:c="http://schemas.openxmlformats.org/drawingml/2006/chart" xmlns:r="http://schemas.openxmlformats.org/officeDocument/2006/relationships" r:id="rId6"/>
          </a:graphicData>
        </a:graphic>
      </p:graphicFrame>
      <p:sp>
        <p:nvSpPr>
          <p:cNvPr id="11" name="ZoneTexte 10"/>
          <p:cNvSpPr txBox="1"/>
          <p:nvPr/>
        </p:nvSpPr>
        <p:spPr>
          <a:xfrm>
            <a:off x="2132282" y="1404531"/>
            <a:ext cx="7756376" cy="338554"/>
          </a:xfrm>
          <a:prstGeom prst="rect">
            <a:avLst/>
          </a:prstGeom>
          <a:noFill/>
        </p:spPr>
        <p:txBody>
          <a:bodyPr wrap="square" rtlCol="0">
            <a:spAutoFit/>
          </a:bodyPr>
          <a:lstStyle/>
          <a:p>
            <a:r>
              <a:rPr lang="fr-FR" sz="1600" dirty="0" smtClean="0">
                <a:solidFill>
                  <a:schemeClr val="bg1">
                    <a:lumMod val="65000"/>
                  </a:schemeClr>
                </a:solidFill>
                <a:latin typeface="+mj-lt"/>
              </a:rPr>
              <a:t>Good </a:t>
            </a:r>
            <a:r>
              <a:rPr lang="fr-FR" sz="1600" dirty="0" err="1" smtClean="0">
                <a:solidFill>
                  <a:schemeClr val="bg1">
                    <a:lumMod val="65000"/>
                  </a:schemeClr>
                </a:solidFill>
                <a:latin typeface="+mj-lt"/>
              </a:rPr>
              <a:t>Results</a:t>
            </a:r>
            <a:r>
              <a:rPr lang="fr-FR" sz="1600" dirty="0" smtClean="0">
                <a:solidFill>
                  <a:schemeClr val="bg1">
                    <a:lumMod val="65000"/>
                  </a:schemeClr>
                </a:solidFill>
                <a:latin typeface="+mj-lt"/>
              </a:rPr>
              <a:t> </a:t>
            </a:r>
            <a:r>
              <a:rPr lang="fr-FR" sz="1600" dirty="0" err="1">
                <a:solidFill>
                  <a:schemeClr val="bg1">
                    <a:lumMod val="65000"/>
                  </a:schemeClr>
                </a:solidFill>
                <a:latin typeface="+mj-lt"/>
              </a:rPr>
              <a:t>E</a:t>
            </a:r>
            <a:r>
              <a:rPr lang="fr-FR" sz="1600" dirty="0" err="1" smtClean="0">
                <a:solidFill>
                  <a:schemeClr val="bg1">
                    <a:lumMod val="65000"/>
                  </a:schemeClr>
                </a:solidFill>
                <a:latin typeface="+mj-lt"/>
              </a:rPr>
              <a:t>ven</a:t>
            </a:r>
            <a:r>
              <a:rPr lang="fr-FR" sz="1600" dirty="0" smtClean="0">
                <a:solidFill>
                  <a:schemeClr val="bg1">
                    <a:lumMod val="65000"/>
                  </a:schemeClr>
                </a:solidFill>
                <a:latin typeface="+mj-lt"/>
              </a:rPr>
              <a:t> </a:t>
            </a:r>
            <a:r>
              <a:rPr lang="fr-FR" sz="1600" dirty="0">
                <a:solidFill>
                  <a:schemeClr val="bg1">
                    <a:lumMod val="65000"/>
                  </a:schemeClr>
                </a:solidFill>
                <a:latin typeface="+mj-lt"/>
              </a:rPr>
              <a:t>O</a:t>
            </a:r>
            <a:r>
              <a:rPr lang="fr-FR" sz="1600" dirty="0" smtClean="0">
                <a:solidFill>
                  <a:schemeClr val="bg1">
                    <a:lumMod val="65000"/>
                  </a:schemeClr>
                </a:solidFill>
                <a:latin typeface="+mj-lt"/>
              </a:rPr>
              <a:t>n </a:t>
            </a:r>
            <a:r>
              <a:rPr lang="fr-FR" sz="1600" dirty="0" err="1" smtClean="0">
                <a:solidFill>
                  <a:schemeClr val="bg1">
                    <a:lumMod val="65000"/>
                  </a:schemeClr>
                </a:solidFill>
                <a:latin typeface="+mj-lt"/>
              </a:rPr>
              <a:t>Metal</a:t>
            </a:r>
            <a:r>
              <a:rPr lang="fr-FR" sz="1600" dirty="0" smtClean="0">
                <a:solidFill>
                  <a:schemeClr val="bg1">
                    <a:lumMod val="65000"/>
                  </a:schemeClr>
                </a:solidFill>
                <a:latin typeface="+mj-lt"/>
              </a:rPr>
              <a:t> </a:t>
            </a:r>
            <a:r>
              <a:rPr lang="fr-FR" sz="1600" dirty="0" err="1" smtClean="0">
                <a:solidFill>
                  <a:schemeClr val="bg1">
                    <a:lumMod val="65000"/>
                  </a:schemeClr>
                </a:solidFill>
                <a:latin typeface="+mj-lt"/>
              </a:rPr>
              <a:t>Cleaned</a:t>
            </a:r>
            <a:r>
              <a:rPr lang="fr-FR" sz="1600" dirty="0" smtClean="0">
                <a:solidFill>
                  <a:schemeClr val="bg1">
                    <a:lumMod val="65000"/>
                  </a:schemeClr>
                </a:solidFill>
                <a:latin typeface="+mj-lt"/>
              </a:rPr>
              <a:t> </a:t>
            </a:r>
            <a:r>
              <a:rPr lang="fr-FR" sz="1600" dirty="0" err="1">
                <a:solidFill>
                  <a:schemeClr val="bg1">
                    <a:lumMod val="65000"/>
                  </a:schemeClr>
                </a:solidFill>
                <a:latin typeface="+mj-lt"/>
              </a:rPr>
              <a:t>O</a:t>
            </a:r>
            <a:r>
              <a:rPr lang="fr-FR" sz="1600" dirty="0" err="1" smtClean="0">
                <a:solidFill>
                  <a:schemeClr val="bg1">
                    <a:lumMod val="65000"/>
                  </a:schemeClr>
                </a:solidFill>
                <a:latin typeface="+mj-lt"/>
              </a:rPr>
              <a:t>nly</a:t>
            </a:r>
            <a:r>
              <a:rPr lang="fr-FR" sz="1600" dirty="0" smtClean="0">
                <a:solidFill>
                  <a:schemeClr val="bg1">
                    <a:lumMod val="65000"/>
                  </a:schemeClr>
                </a:solidFill>
                <a:latin typeface="+mj-lt"/>
              </a:rPr>
              <a:t> (CRS) at 500H = </a:t>
            </a:r>
            <a:r>
              <a:rPr lang="fr-FR" sz="1600" dirty="0" err="1" smtClean="0">
                <a:solidFill>
                  <a:schemeClr val="bg1">
                    <a:lumMod val="65000"/>
                  </a:schemeClr>
                </a:solidFill>
                <a:latin typeface="+mj-lt"/>
              </a:rPr>
              <a:t>Worst</a:t>
            </a:r>
            <a:r>
              <a:rPr lang="fr-FR" sz="1600" dirty="0" smtClean="0">
                <a:solidFill>
                  <a:schemeClr val="bg1">
                    <a:lumMod val="65000"/>
                  </a:schemeClr>
                </a:solidFill>
                <a:latin typeface="+mj-lt"/>
              </a:rPr>
              <a:t> Case Scenario</a:t>
            </a:r>
            <a:endParaRPr lang="en-US" sz="1400" dirty="0">
              <a:solidFill>
                <a:schemeClr val="bg1">
                  <a:lumMod val="65000"/>
                </a:schemeClr>
              </a:solidFill>
            </a:endParaRPr>
          </a:p>
        </p:txBody>
      </p:sp>
      <p:sp>
        <p:nvSpPr>
          <p:cNvPr id="6" name="ZoneTexte 5"/>
          <p:cNvSpPr txBox="1"/>
          <p:nvPr/>
        </p:nvSpPr>
        <p:spPr>
          <a:xfrm>
            <a:off x="4405382" y="2271932"/>
            <a:ext cx="1241946" cy="276999"/>
          </a:xfrm>
          <a:prstGeom prst="rect">
            <a:avLst/>
          </a:prstGeom>
          <a:noFill/>
        </p:spPr>
        <p:txBody>
          <a:bodyPr wrap="square" rtlCol="0">
            <a:spAutoFit/>
          </a:bodyPr>
          <a:lstStyle/>
          <a:p>
            <a:r>
              <a:rPr lang="fr-FR" sz="1200" dirty="0" err="1" smtClean="0">
                <a:solidFill>
                  <a:schemeClr val="tx1">
                    <a:lumMod val="65000"/>
                    <a:lumOff val="35000"/>
                  </a:schemeClr>
                </a:solidFill>
              </a:rPr>
              <a:t>Failure</a:t>
            </a:r>
            <a:endParaRPr lang="en-US" sz="1200" dirty="0">
              <a:solidFill>
                <a:schemeClr val="tx1">
                  <a:lumMod val="65000"/>
                  <a:lumOff val="35000"/>
                </a:schemeClr>
              </a:solidFill>
            </a:endParaRPr>
          </a:p>
        </p:txBody>
      </p:sp>
    </p:spTree>
    <p:extLst>
      <p:ext uri="{BB962C8B-B14F-4D97-AF65-F5344CB8AC3E}">
        <p14:creationId xmlns:p14="http://schemas.microsoft.com/office/powerpoint/2010/main" val="1469640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Master slide">
  <a:themeElements>
    <a:clrScheme name="PPG 2">
      <a:dk1>
        <a:sysClr val="windowText" lastClr="000000"/>
      </a:dk1>
      <a:lt1>
        <a:sysClr val="window" lastClr="FFFFFF"/>
      </a:lt1>
      <a:dk2>
        <a:srgbClr val="666666"/>
      </a:dk2>
      <a:lt2>
        <a:srgbClr val="FFFFFF"/>
      </a:lt2>
      <a:accent1>
        <a:srgbClr val="0078A9"/>
      </a:accent1>
      <a:accent2>
        <a:srgbClr val="3EC7F4"/>
      </a:accent2>
      <a:accent3>
        <a:srgbClr val="0033A0"/>
      </a:accent3>
      <a:accent4>
        <a:srgbClr val="00B149"/>
      </a:accent4>
      <a:accent5>
        <a:srgbClr val="D0006F"/>
      </a:accent5>
      <a:accent6>
        <a:srgbClr val="FF7C13"/>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D6498"/>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PGIC Widescreen Master_v1 05-02-16" id="{AE861644-F557-4F4B-B85A-7446CAA9CC17}" vid="{1BD17D3F-F32F-437B-A36E-7DDE771F2B64}"/>
    </a:ext>
  </a:extLst>
</a:theme>
</file>

<file path=ppt/theme/theme2.xml><?xml version="1.0" encoding="utf-8"?>
<a:theme xmlns:a="http://schemas.openxmlformats.org/drawingml/2006/main" name="1_Master slide">
  <a:themeElements>
    <a:clrScheme name="PPG 2">
      <a:dk1>
        <a:sysClr val="windowText" lastClr="000000"/>
      </a:dk1>
      <a:lt1>
        <a:sysClr val="window" lastClr="FFFFFF"/>
      </a:lt1>
      <a:dk2>
        <a:srgbClr val="666666"/>
      </a:dk2>
      <a:lt2>
        <a:srgbClr val="FFFFFF"/>
      </a:lt2>
      <a:accent1>
        <a:srgbClr val="0078A9"/>
      </a:accent1>
      <a:accent2>
        <a:srgbClr val="3EC7F4"/>
      </a:accent2>
      <a:accent3>
        <a:srgbClr val="0033A0"/>
      </a:accent3>
      <a:accent4>
        <a:srgbClr val="00B149"/>
      </a:accent4>
      <a:accent5>
        <a:srgbClr val="D0006F"/>
      </a:accent5>
      <a:accent6>
        <a:srgbClr val="FF7C13"/>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PG Widescreen Template_11-08-17.pptx" id="{0199AC34-CE77-4224-AB6C-DE67587FAE49}" vid="{D3BFD4E8-924D-4011-BFB0-A12F02ED353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6A664B4605E2F4AB814977FC16065D9" ma:contentTypeVersion="21" ma:contentTypeDescription="Create a new document." ma:contentTypeScope="" ma:versionID="c7c97e10668d5072fa55086354665665">
  <xsd:schema xmlns:xsd="http://www.w3.org/2001/XMLSchema" xmlns:xs="http://www.w3.org/2001/XMLSchema" xmlns:p="http://schemas.microsoft.com/office/2006/metadata/properties" xmlns:ns2="6e7b6fa3-9fc5-469b-8b9a-3e2156be0a31" xmlns:ns3="14190d81-e954-4a4b-a9da-a1b9b9dc5916" targetNamespace="http://schemas.microsoft.com/office/2006/metadata/properties" ma:root="true" ma:fieldsID="950ed41d82e258fbb96098be0f7229d7" ns2:_="" ns3:_="">
    <xsd:import namespace="6e7b6fa3-9fc5-469b-8b9a-3e2156be0a31"/>
    <xsd:import namespace="14190d81-e954-4a4b-a9da-a1b9b9dc591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7b6fa3-9fc5-469b-8b9a-3e2156be0a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05bea00c-7f22-4f8a-81a7-3e3495b3dc54" ma:termSetId="09814cd3-568e-fe90-9814-8d621ff8fb84" ma:anchorId="fba54fb3-c3e1-fe81-a776-ca4b69148c4d" ma:open="true" ma:isKeyword="false">
      <xsd:complexType>
        <xsd:sequence>
          <xsd:element ref="pc:Terms" minOccurs="0" maxOccurs="1"/>
        </xsd:sequence>
      </xsd:complex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4190d81-e954-4a4b-a9da-a1b9b9dc5916"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aed04901-9a0e-45e8-9627-a986e087ccec}" ma:internalName="TaxCatchAll" ma:showField="CatchAllData" ma:web="14190d81-e954-4a4b-a9da-a1b9b9dc59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e7b6fa3-9fc5-469b-8b9a-3e2156be0a31">
      <Terms xmlns="http://schemas.microsoft.com/office/infopath/2007/PartnerControls"/>
    </lcf76f155ced4ddcb4097134ff3c332f>
    <_Flow_SignoffStatus xmlns="6e7b6fa3-9fc5-469b-8b9a-3e2156be0a31" xsi:nil="true"/>
    <TaxCatchAll xmlns="14190d81-e954-4a4b-a9da-a1b9b9dc5916" xsi:nil="true"/>
  </documentManagement>
</p:properties>
</file>

<file path=customXml/itemProps1.xml><?xml version="1.0" encoding="utf-8"?>
<ds:datastoreItem xmlns:ds="http://schemas.openxmlformats.org/officeDocument/2006/customXml" ds:itemID="{1DBBF538-D468-457A-881E-6BC7E58C77E9}">
  <ds:schemaRefs>
    <ds:schemaRef ds:uri="http://schemas.microsoft.com/sharepoint/v3/contenttype/forms"/>
  </ds:schemaRefs>
</ds:datastoreItem>
</file>

<file path=customXml/itemProps2.xml><?xml version="1.0" encoding="utf-8"?>
<ds:datastoreItem xmlns:ds="http://schemas.openxmlformats.org/officeDocument/2006/customXml" ds:itemID="{DFCD1D02-34E7-4A97-BB6F-F7DA8C3E80F8}"/>
</file>

<file path=customXml/itemProps3.xml><?xml version="1.0" encoding="utf-8"?>
<ds:datastoreItem xmlns:ds="http://schemas.openxmlformats.org/officeDocument/2006/customXml" ds:itemID="{27394300-1AD7-4D9B-809F-0D6D598BD629}">
  <ds:schemaRefs>
    <ds:schemaRef ds:uri="http://schemas.microsoft.com/office/2006/documentManagement/types"/>
    <ds:schemaRef ds:uri="http://schemas.openxmlformats.org/package/2006/metadata/core-properties"/>
    <ds:schemaRef ds:uri="http://purl.org/dc/dcmitype/"/>
    <ds:schemaRef ds:uri="2d571aca-42b0-4d2f-b795-4f47f1721274"/>
    <ds:schemaRef ds:uri="http://purl.org/dc/elements/1.1/"/>
    <ds:schemaRef ds:uri="http://schemas.microsoft.com/office/2006/metadata/properties"/>
    <ds:schemaRef ds:uri="http://schemas.microsoft.com/office/infopath/2007/PartnerControls"/>
    <ds:schemaRef ds:uri="a78e3f42-8b58-4cf5-a404-787808b7749f"/>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23882</TotalTime>
  <Words>2655</Words>
  <Application>Microsoft Office PowerPoint</Application>
  <PresentationFormat>Custom</PresentationFormat>
  <Paragraphs>383</Paragraphs>
  <Slides>23</Slides>
  <Notes>23</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23</vt:i4>
      </vt:variant>
    </vt:vector>
  </HeadingPairs>
  <TitlesOfParts>
    <vt:vector size="30" baseType="lpstr">
      <vt:lpstr>Arial</vt:lpstr>
      <vt:lpstr>Arial Narrow</vt:lpstr>
      <vt:lpstr>Calibri</vt:lpstr>
      <vt:lpstr>Wingdings</vt:lpstr>
      <vt:lpstr>Master slide</vt:lpstr>
      <vt:lpstr>1_Master slide</vt:lpstr>
      <vt:lpstr>Acrobat Document</vt:lpstr>
      <vt:lpstr>PPG Spectracron® VRPTM Primer</vt:lpstr>
      <vt:lpstr>Spectracron® VRPPE</vt:lpstr>
      <vt:lpstr>Spectracron® VRPPE</vt:lpstr>
      <vt:lpstr>PowerPoint Presentation</vt:lpstr>
      <vt:lpstr>PowerPoint Presentation</vt:lpstr>
      <vt:lpstr>PPG Spectracron VRP Recommended Application Basics</vt:lpstr>
      <vt:lpstr>PPG Spectracron VRP application window</vt:lpstr>
      <vt:lpstr>Product Specifications and Performance Properties</vt:lpstr>
      <vt:lpstr>PowerPoint Presentation</vt:lpstr>
      <vt:lpstr>Cyclic Corrosion &amp; Edge Protection Testing Primer-Only</vt:lpstr>
      <vt:lpstr>PowerPoint Presentation</vt:lpstr>
      <vt:lpstr>PowerPoint Presentation</vt:lpstr>
      <vt:lpstr>PowerPoint Presentation</vt:lpstr>
      <vt:lpstr>PowerPoint Presentation</vt:lpstr>
      <vt:lpstr>ASTM-B117 1000 Hour Salt Spray: Cold &amp; Hot Rolled Steel  </vt:lpstr>
      <vt:lpstr>ASTM-B117 1000 Hour Salt Spray: B1000 DIW &amp; B1000 P99X  </vt:lpstr>
      <vt:lpstr>ASTM-B117 1000 Hour Salt Spray: Galvanized &amp; Galvanneal Steel</vt:lpstr>
      <vt:lpstr>ASTM-B117 1000 Hour Salt Spray: Shot Blast Steel </vt:lpstr>
      <vt:lpstr>ASTM-B117 1000 Hour Salt Spray: Cast Iron </vt:lpstr>
      <vt:lpstr>ASTM-B117 1000 Hour Salt Spray:  Aluminum  </vt:lpstr>
      <vt:lpstr>Color Pallet Capability </vt:lpstr>
      <vt:lpstr>Selling PPG Spectracron VRP Primer Key Value Points for Customers</vt:lpstr>
      <vt:lpstr>PowerPoint Presentation</vt:lpstr>
    </vt:vector>
  </TitlesOfParts>
  <Company>IBNY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Marshall</dc:creator>
  <cp:lastModifiedBy>Genna Niemiec</cp:lastModifiedBy>
  <cp:revision>1004</cp:revision>
  <cp:lastPrinted>2018-09-27T15:26:55Z</cp:lastPrinted>
  <dcterms:created xsi:type="dcterms:W3CDTF">2016-02-24T19:10:31Z</dcterms:created>
  <dcterms:modified xsi:type="dcterms:W3CDTF">2020-11-09T21:42:23Z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0x01010036A664B4605E2F4AB814977FC16065D9</vt:lpwstr>
  </property>
</Properties>
</file>