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6"/>
  </p:notesMasterIdLst>
  <p:sldIdLst>
    <p:sldId id="265" r:id="rId2"/>
    <p:sldId id="263" r:id="rId3"/>
    <p:sldId id="264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Internal Only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  <a:endParaRPr lang="en-US" sz="8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581339"/>
              </p:ext>
            </p:extLst>
          </p:nvPr>
        </p:nvGraphicFramePr>
        <p:xfrm>
          <a:off x="376881" y="5222011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429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97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979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Coating Type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Topcoat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2K Polyurethane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Colded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Rolled Steel, </a:t>
                      </a:r>
                      <a:r>
                        <a:rPr lang="en-US" sz="1300" kern="120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14342"/>
              </p:ext>
            </p:extLst>
          </p:nvPr>
        </p:nvGraphicFramePr>
        <p:xfrm>
          <a:off x="9556154" y="2503425"/>
          <a:ext cx="2329011" cy="59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Transportation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863335"/>
              </p:ext>
            </p:extLst>
          </p:nvPr>
        </p:nvGraphicFramePr>
        <p:xfrm>
          <a:off x="9556154" y="3790231"/>
          <a:ext cx="2329011" cy="1447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Refuse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Concrete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Recreation Vehicles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276989643"/>
              </p:ext>
            </p:extLst>
          </p:nvPr>
        </p:nvGraphicFramePr>
        <p:xfrm>
          <a:off x="465977" y="1777148"/>
          <a:ext cx="8754747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Class</a:t>
                      </a:r>
                      <a:r>
                        <a:rPr lang="en-US" sz="1600" baseline="0" dirty="0" smtClean="0"/>
                        <a:t> A appearance</a:t>
                      </a:r>
                      <a:endParaRPr lang="en-US" sz="16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Meets stringent appearance requirements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8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756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≤3.6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lbs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/gal VOCs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66056" y="1032210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Initially introduced into the </a:t>
            </a:r>
            <a:r>
              <a:rPr lang="en-US" sz="1600" smtClean="0"/>
              <a:t>transportation </a:t>
            </a:r>
            <a:r>
              <a:rPr lang="en-US" sz="1600" smtClean="0"/>
              <a:t>segment </a:t>
            </a:r>
            <a:r>
              <a:rPr lang="en-US" sz="1600" smtClean="0"/>
              <a:t>this </a:t>
            </a:r>
            <a:r>
              <a:rPr lang="en-US" sz="1600" dirty="0" smtClean="0"/>
              <a:t>basecoat technology has demonstrated value to our customers.</a:t>
            </a:r>
            <a:endParaRPr lang="en-US" sz="1600" dirty="0"/>
          </a:p>
        </p:txBody>
      </p:sp>
      <p:pic>
        <p:nvPicPr>
          <p:cNvPr id="1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14787"/>
              </p:ext>
            </p:extLst>
          </p:nvPr>
        </p:nvGraphicFramePr>
        <p:xfrm>
          <a:off x="333376" y="1342249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Characteristics*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90+ &amp; Metallic 70+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≤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3.6  lbs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./gal.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(≤ 431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),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Cure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-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Oven Time/Temp:  20-60 min @ 100-180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 smtClean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2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hrs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43931"/>
              </p:ext>
            </p:extLst>
          </p:nvPr>
        </p:nvGraphicFramePr>
        <p:xfrm>
          <a:off x="333376" y="3457120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Properties*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Resistance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28075"/>
              </p:ext>
            </p:extLst>
          </p:nvPr>
        </p:nvGraphicFramePr>
        <p:xfrm>
          <a:off x="333376" y="5782611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 smtClean="0">
                          <a:latin typeface="Arial Narrow" panose="020B0606020202030204" pitchFamily="34" charset="0"/>
                        </a:rPr>
                        <a:t>Primers: Liquid - </a:t>
                      </a:r>
                      <a:r>
                        <a:rPr lang="es-ES" sz="1400" i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Spectracron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SEP78278, SEP78284, SEP80613 E-</a:t>
                      </a:r>
                      <a:r>
                        <a:rPr lang="es-ES" sz="1400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Coat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– POWERCRON</a:t>
                      </a:r>
                      <a:r>
                        <a:rPr lang="es-ES" sz="1400" baseline="300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®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P6000CX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1685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*results obtained over iron phosphate pretreatment with </a:t>
            </a:r>
            <a:r>
              <a:rPr lang="en-US" sz="1000" dirty="0" err="1" smtClean="0">
                <a:latin typeface="Arial Narrow" panose="020B0606020202030204" pitchFamily="34" charset="0"/>
              </a:rPr>
              <a:t>electrocoat</a:t>
            </a:r>
            <a:r>
              <a:rPr lang="en-US" sz="1000" dirty="0" smtClean="0">
                <a:latin typeface="Arial Narrow" panose="020B0606020202030204" pitchFamily="34" charset="0"/>
              </a:rPr>
              <a:t> primer on CRS panels.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</a:t>
            </a:r>
            <a:r>
              <a:rPr lang="en-US" sz="1600" b="1" dirty="0" smtClean="0">
                <a:solidFill>
                  <a:schemeClr val="accent1"/>
                </a:solidFill>
              </a:rPr>
              <a:t>Features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88607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25347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window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96552" y="4545918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Onsite mix line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349464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Class A appearance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 smtClean="0"/>
              <a:t>Spectracron</a:t>
            </a:r>
            <a:r>
              <a:rPr lang="en-US" baseline="30000" dirty="0" smtClean="0"/>
              <a:t>®</a:t>
            </a:r>
            <a:r>
              <a:rPr lang="en-US" dirty="0" smtClean="0"/>
              <a:t> HST</a:t>
            </a:r>
            <a:endParaRPr lang="en-US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Solventborne</a:t>
            </a:r>
            <a:r>
              <a:rPr lang="en-US" dirty="0" smtClean="0"/>
              <a:t> Topcoat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08055" y="2989561"/>
            <a:ext cx="9015117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 smtClean="0">
                <a:latin typeface="Arial Narrow" panose="020B0606020202030204" pitchFamily="34" charset="0"/>
              </a:rPr>
              <a:t>*Requires accelerator. Excess film thickness will retard dry times.  Do not apply at temperatures below 50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F(10</a:t>
            </a:r>
            <a:r>
              <a:rPr lang="en-US" sz="950" dirty="0" smtClean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 smtClean="0">
                <a:latin typeface="Arial Narrow" panose="020B0606020202030204" pitchFamily="34" charset="0"/>
              </a:rPr>
              <a:t>C</a:t>
            </a:r>
            <a:r>
              <a:rPr lang="en-US" sz="950" dirty="0">
                <a:latin typeface="Arial Narrow" panose="020B0606020202030204" pitchFamily="34" charset="0"/>
              </a:rPr>
              <a:t>). For specific product VOC information refer to the environmental data sheet (EDS</a:t>
            </a:r>
            <a:r>
              <a:rPr lang="en-US" sz="950" dirty="0" smtClean="0">
                <a:latin typeface="Arial Narrow" panose="020B0606020202030204" pitchFamily="34" charset="0"/>
              </a:rPr>
              <a:t>).</a:t>
            </a:r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21" name="Picture Placeholder 1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565" y="5349464"/>
            <a:ext cx="705465" cy="70546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11" y="4302259"/>
            <a:ext cx="1059426" cy="105942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25" y="2844453"/>
            <a:ext cx="899687" cy="89968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172" y="3517694"/>
            <a:ext cx="1146137" cy="114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</a:t>
            </a:r>
            <a:r>
              <a:rPr lang="en-US" dirty="0" smtClean="0"/>
              <a:t>HST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</a:t>
            </a:r>
            <a:r>
              <a:rPr lang="en-US" dirty="0" smtClean="0"/>
              <a:t>Topcoat</a:t>
            </a:r>
            <a:endParaRPr lang="en-US" dirty="0"/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Truck Bodies</a:t>
            </a:r>
            <a:endParaRPr lang="en-US" dirty="0"/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Refuse Trucks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Recreation Vehicles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14" name="Picture Placeholder 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" r="6387"/>
          <a:stretch>
            <a:fillRect/>
          </a:stretch>
        </p:blipFill>
        <p:spPr/>
      </p:pic>
      <p:pic>
        <p:nvPicPr>
          <p:cNvPr id="15" name="Picture Placeholder 2"/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/>
      </p:pic>
      <p:pic>
        <p:nvPicPr>
          <p:cNvPr id="16" name="Picture Placeholder 7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r="6342"/>
          <a:stretch>
            <a:fillRect/>
          </a:stretch>
        </p:blipFill>
        <p:spPr/>
      </p:pic>
      <p:pic>
        <p:nvPicPr>
          <p:cNvPr id="17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6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44938" y="1476633"/>
            <a:ext cx="4924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Specifications and Approvals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McNeilus</a:t>
            </a:r>
            <a:endParaRPr lang="en-US" dirty="0" smtClean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chemeClr val="accent1"/>
                </a:solidFill>
              </a:rPr>
              <a:t>Spectracron</a:t>
            </a:r>
            <a:r>
              <a:rPr lang="en-US" sz="3200" baseline="30000" dirty="0">
                <a:solidFill>
                  <a:schemeClr val="accent1"/>
                </a:solidFill>
              </a:rPr>
              <a:t>®</a:t>
            </a:r>
            <a:r>
              <a:rPr lang="en-US" sz="3200" dirty="0">
                <a:solidFill>
                  <a:schemeClr val="accent1"/>
                </a:solidFill>
              </a:rPr>
              <a:t> HST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946546" y="748057"/>
            <a:ext cx="6912962" cy="404813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339725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509588" indent="-169863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690563" indent="-180975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857250" indent="-1666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/>
              <a:t>Solventborne</a:t>
            </a:r>
            <a:r>
              <a:rPr lang="en-US" sz="2000" dirty="0"/>
              <a:t> Topcoat</a:t>
            </a:r>
          </a:p>
        </p:txBody>
      </p:sp>
      <p:pic>
        <p:nvPicPr>
          <p:cNvPr id="15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1761" y="367805"/>
            <a:ext cx="464464" cy="464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78"/>
            <a:ext cx="12192000" cy="684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52BD059C-1F6D-46DD-BA2C-C5D1F74EB63A}"/>
</file>

<file path=customXml/itemProps2.xml><?xml version="1.0" encoding="utf-8"?>
<ds:datastoreItem xmlns:ds="http://schemas.openxmlformats.org/officeDocument/2006/customXml" ds:itemID="{58519598-0F0B-46E4-BA5B-01594FA8FFC7}"/>
</file>

<file path=customXml/itemProps3.xml><?xml version="1.0" encoding="utf-8"?>
<ds:datastoreItem xmlns:ds="http://schemas.openxmlformats.org/officeDocument/2006/customXml" ds:itemID="{ADD293F0-E155-4D81-9279-F9BF8BC28C46}"/>
</file>

<file path=docProps/app.xml><?xml version="1.0" encoding="utf-8"?>
<Properties xmlns="http://schemas.openxmlformats.org/officeDocument/2006/extended-properties" xmlns:vt="http://schemas.openxmlformats.org/officeDocument/2006/docPropsVTypes">
  <TotalTime>7123</TotalTime>
  <Words>358</Words>
  <Application>Microsoft Office PowerPoint</Application>
  <PresentationFormat>Widescreen</PresentationFormat>
  <Paragraphs>98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Narrow</vt:lpstr>
      <vt:lpstr>Calibri</vt:lpstr>
      <vt:lpstr>1_Master slide</vt:lpstr>
      <vt:lpstr>Spectracron® HST</vt:lpstr>
      <vt:lpstr>PowerPoint Presentation</vt:lpstr>
      <vt:lpstr>Spectracron® HST</vt:lpstr>
      <vt:lpstr>Spectracron® HST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135</cp:revision>
  <dcterms:created xsi:type="dcterms:W3CDTF">2020-01-17T13:08:26Z</dcterms:created>
  <dcterms:modified xsi:type="dcterms:W3CDTF">2020-09-03T18:53:29Z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