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8"/>
  </p:notesMasterIdLst>
  <p:sldIdLst>
    <p:sldId id="265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0A2B54-068C-57AA-A874-47CF86A88CFF}" v="7" dt="2024-06-13T13:03:56.6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E50A2B54-068C-57AA-A874-47CF86A88CFF}"/>
    <pc:docChg chg="delSld modSld">
      <pc:chgData name="MacKay, Maggie" userId="S::mmackay@ppg.com::f6553cf9-756f-4341-affe-76c27b9a6150" providerId="AD" clId="Web-{E50A2B54-068C-57AA-A874-47CF86A88CFF}" dt="2024-06-13T13:03:56.613" v="4"/>
      <pc:docMkLst>
        <pc:docMk/>
      </pc:docMkLst>
      <pc:sldChg chg="modSp">
        <pc:chgData name="MacKay, Maggie" userId="S::mmackay@ppg.com::f6553cf9-756f-4341-affe-76c27b9a6150" providerId="AD" clId="Web-{E50A2B54-068C-57AA-A874-47CF86A88CFF}" dt="2024-06-13T13:03:46.598" v="3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E50A2B54-068C-57AA-A874-47CF86A88CFF}" dt="2024-06-13T13:03:46.598" v="3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E50A2B54-068C-57AA-A874-47CF86A88CFF}" dt="2024-06-13T13:03:56.613" v="4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70785"/>
              </p:ext>
            </p:extLst>
          </p:nvPr>
        </p:nvGraphicFramePr>
        <p:xfrm>
          <a:off x="183053" y="5661608"/>
          <a:ext cx="9120148" cy="769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6467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76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0454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377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3648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HRS,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Shot Blast Steel and Cast Iron</a:t>
                      </a:r>
                      <a:endParaRPr lang="en-US" sz="1400" kern="1200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252589"/>
              </p:ext>
            </p:extLst>
          </p:nvPr>
        </p:nvGraphicFramePr>
        <p:xfrm>
          <a:off x="9556155" y="2319019"/>
          <a:ext cx="2329011" cy="1354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0795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47729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010462"/>
              </p:ext>
            </p:extLst>
          </p:nvPr>
        </p:nvGraphicFramePr>
        <p:xfrm>
          <a:off x="9556154" y="3790231"/>
          <a:ext cx="2329011" cy="20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Material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Handling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Recreational Vehicles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Electrical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631799786"/>
              </p:ext>
            </p:extLst>
          </p:nvPr>
        </p:nvGraphicFramePr>
        <p:xfrm>
          <a:off x="183053" y="2114368"/>
          <a:ext cx="9097318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184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5150134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Strong</a:t>
                      </a:r>
                      <a:r>
                        <a:rPr lang="en-US" sz="1700" baseline="0" dirty="0"/>
                        <a:t> corrosion performance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Protects assets and increases</a:t>
                      </a:r>
                      <a:r>
                        <a:rPr lang="en-US" sz="1700" baseline="0" dirty="0"/>
                        <a:t> product longevity</a:t>
                      </a:r>
                      <a:endParaRPr lang="en-US" sz="17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Multi-metal compatibility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process complexity, footprint and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Excellent pop and sag performance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application cost and rework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1281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application and recoat window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Provides flexibility in process conditions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835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348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2.8 lbs./gal. VOCs, less exempts and 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</a:t>
                      </a:r>
                      <a:r>
                        <a:rPr lang="en-US" sz="17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</a:t>
                      </a: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549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7000" y="1314090"/>
            <a:ext cx="9429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OEM agriculture and construction equipment segment this primer technology has demonstrated value to our customers.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347583"/>
              </p:ext>
            </p:extLst>
          </p:nvPr>
        </p:nvGraphicFramePr>
        <p:xfrm>
          <a:off x="333376" y="1134061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2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1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 &amp; Buff,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baseline="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tintable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 60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2.8 lbs./gal.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336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g/L), 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20-60 min @ 120-200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Wet on Wet:  5 min flash, topcoat bake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021997"/>
              </p:ext>
            </p:extLst>
          </p:nvPr>
        </p:nvGraphicFramePr>
        <p:xfrm>
          <a:off x="327856" y="3036907"/>
          <a:ext cx="8861906" cy="2520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1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4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6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Resistance, Direct / Reverse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80 / 20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Chemical Resistance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(diesel, water, oil immersion) 	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D1308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500 hours	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43365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Cyclic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Corrosion Resistance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J2334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&gt;40 cycles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15699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89032"/>
              </p:ext>
            </p:extLst>
          </p:nvPr>
        </p:nvGraphicFramePr>
        <p:xfrm>
          <a:off x="333376" y="5796592"/>
          <a:ext cx="8861907" cy="758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SPU77777,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SPU79367,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SPU65250B,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HSI,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latin typeface="Arial Narrow"/>
                        </a:rPr>
                        <a:t> HSL,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i="1" dirty="0">
                          <a:latin typeface="Arial Narrow"/>
                        </a:rPr>
                        <a:t> </a:t>
                      </a:r>
                      <a:r>
                        <a:rPr lang="es-ES" sz="1400" i="0" dirty="0">
                          <a:latin typeface="Arial Narrow"/>
                        </a:rPr>
                        <a:t>VRPT</a:t>
                      </a:r>
                      <a:endParaRPr lang="en-US" sz="1400" i="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519837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pretreated CRS panels.  Salt spray performance dependent on pretreatment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56757" y="2691622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78017" y="308996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Strong corrosion performance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78017" y="392923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Multi-metal compatibility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78017" y="4749804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Excellent pop and sag performance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78017" y="5553350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application and recoat window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791" y="2981724"/>
            <a:ext cx="983196" cy="9831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793" y="3566910"/>
            <a:ext cx="1376223" cy="13762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281" y="4640608"/>
            <a:ext cx="966706" cy="96670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82736" y="2792707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*For specific product VOC information refer to the environmental data sheet (EDS).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217" y="430293"/>
            <a:ext cx="2614152" cy="17427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771" y="5354418"/>
            <a:ext cx="1187245" cy="118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VRPP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46FEC-D7A3-40E2-96DE-9A2215268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en-US" dirty="0">
                <a:solidFill>
                  <a:srgbClr val="666666"/>
                </a:solidFill>
                <a:latin typeface="Arial" panose="020B0604020202020204"/>
              </a:rPr>
              <a:t>Internal Use Only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Primer</a:t>
            </a:r>
          </a:p>
        </p:txBody>
      </p:sp>
      <p:pic>
        <p:nvPicPr>
          <p:cNvPr id="27" name="Picture Placeholder 90">
            <a:extLst>
              <a:ext uri="{FF2B5EF4-FFF2-40B4-BE49-F238E27FC236}">
                <a16:creationId xmlns:a16="http://schemas.microsoft.com/office/drawing/2014/main" id="{5EBA484D-0538-4D2C-9DA9-BB7F80DFEC0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" b="9"/>
          <a:stretch>
            <a:fillRect/>
          </a:stretch>
        </p:blipFill>
        <p:spPr/>
      </p:pic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Transmission and distribution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Agriculture equipment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Construction equipment and </a:t>
            </a:r>
          </a:p>
          <a:p>
            <a:r>
              <a:rPr lang="en-US" dirty="0"/>
              <a:t>waste containers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66DF15B8-8303-416D-A03F-8AAD556E1D0C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65" r="6365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21"/>
          </p:nvPr>
        </p:nvPicPr>
        <p:blipFill>
          <a:blip r:embed="rId5"/>
          <a:srcRect l="226" r="22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Picture Placeholder 10"/>
          <p:cNvPicPr>
            <a:picLocks noGrp="1" noChangeAspect="1"/>
          </p:cNvPicPr>
          <p:nvPr>
            <p:ph type="pic" sz="quarter" idx="20"/>
          </p:nvPr>
        </p:nvPicPr>
        <p:blipFill>
          <a:blip r:embed="rId6"/>
          <a:srcRect l="414" r="414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A9AA8832-D0C1-4AD6-8FB6-90499807BA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63AB04-12D7-44EE-8F28-012782D2D7CD}"/>
</file>

<file path=customXml/itemProps3.xml><?xml version="1.0" encoding="utf-8"?>
<ds:datastoreItem xmlns:ds="http://schemas.openxmlformats.org/officeDocument/2006/customXml" ds:itemID="{7CA64CCE-4399-4DF5-A7A2-C87AA1C3FB3A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4302</TotalTime>
  <Words>376</Words>
  <Application>Microsoft Office PowerPoint</Application>
  <PresentationFormat>Widescreen</PresentationFormat>
  <Paragraphs>101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1_Master slide</vt:lpstr>
      <vt:lpstr>Spectracron® VRPPE</vt:lpstr>
      <vt:lpstr>Spectracron® VRPPE</vt:lpstr>
      <vt:lpstr>Spectracron® VRPP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96</cp:revision>
  <dcterms:created xsi:type="dcterms:W3CDTF">2020-01-17T13:08:26Z</dcterms:created>
  <dcterms:modified xsi:type="dcterms:W3CDTF">2024-06-13T13:03:56Z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