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6595" r:id="rId5"/>
    <p:sldId id="293" r:id="rId6"/>
    <p:sldId id="6614" r:id="rId7"/>
    <p:sldId id="6616" r:id="rId8"/>
    <p:sldId id="6615" r:id="rId9"/>
    <p:sldId id="6617" r:id="rId10"/>
    <p:sldId id="6618" r:id="rId11"/>
    <p:sldId id="6619" r:id="rId12"/>
    <p:sldId id="6620" r:id="rId13"/>
    <p:sldId id="6621" r:id="rId14"/>
    <p:sldId id="6622" r:id="rId15"/>
    <p:sldId id="6623" r:id="rId16"/>
    <p:sldId id="6624" r:id="rId17"/>
    <p:sldId id="6625" r:id="rId18"/>
    <p:sldId id="6626" r:id="rId19"/>
    <p:sldId id="6627" r:id="rId20"/>
    <p:sldId id="6563" r:id="rId21"/>
    <p:sldId id="6522" r:id="rId2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8" userDrawn="1">
          <p15:clr>
            <a:srgbClr val="A4A3A4"/>
          </p15:clr>
        </p15:guide>
        <p15:guide id="2" pos="3839">
          <p15:clr>
            <a:srgbClr val="A4A3A4"/>
          </p15:clr>
        </p15:guide>
        <p15:guide id="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A4DE81-B1E2-F79E-5BD6-90FFE275427B}" name="John Marshall" initials="JM" userId="S::John@marshalldesign.net::78f2e484-66c0-4c14-81b3-5c98015a0f1b" providerId="AD"/>
  <p188:author id="{31A9B4DA-E350-667B-A969-672FDB99F5CC}" name="Niemiec, Genna" initials="NG" userId="S::gniemiec@ppg.com::9cfa5726-c570-4213-ae0d-58d457af3a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5FB"/>
    <a:srgbClr val="E9F3E8"/>
    <a:srgbClr val="A1D3A5"/>
    <a:srgbClr val="99D9F1"/>
    <a:srgbClr val="FFFFFF"/>
    <a:srgbClr val="D8E8F2"/>
    <a:srgbClr val="68AED0"/>
    <a:srgbClr val="DFE1F0"/>
    <a:srgbClr val="8393C5"/>
    <a:srgbClr val="EAE4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806" autoAdjust="0"/>
    <p:restoredTop sz="96327" autoAdjust="0"/>
  </p:normalViewPr>
  <p:slideViewPr>
    <p:cSldViewPr snapToGrid="0" snapToObjects="1">
      <p:cViewPr>
        <p:scale>
          <a:sx n="100" d="100"/>
          <a:sy n="100" d="100"/>
        </p:scale>
        <p:origin x="333" y="426"/>
      </p:cViewPr>
      <p:guideLst>
        <p:guide orient="horz" pos="1608"/>
        <p:guide pos="3839"/>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599"/>
    </p:cViewPr>
  </p:sorterViewPr>
  <p:notesViewPr>
    <p:cSldViewPr snapToGrid="0" snapToObjects="1" showGuides="1">
      <p:cViewPr varScale="1">
        <p:scale>
          <a:sx n="140" d="100"/>
          <a:sy n="140" d="100"/>
        </p:scale>
        <p:origin x="-4528" y="-120"/>
      </p:cViewPr>
      <p:guideLst>
        <p:guide orient="horz" pos="2880"/>
        <p:guide pos="2160"/>
      </p:guideLst>
    </p:cSldViewPr>
  </p:notes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D6D3DE-E8CD-4943-B83F-8CA8C61C6857}" type="datetime9">
              <a:rPr lang="en-US" smtClean="0"/>
              <a:t>7/15/2024 11:19:52 AM</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C6BC7C14-A193-4122-95DB-2939535C642C}" type="datetime9">
              <a:rPr lang="en-US" smtClean="0"/>
              <a:t>7/15/2024 11:19:37 AM</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3499" y="4343400"/>
            <a:ext cx="6712857" cy="441053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62785"/>
            <a:ext cx="2971800" cy="279628"/>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862785"/>
            <a:ext cx="2971800" cy="279627"/>
          </a:xfrm>
          <a:prstGeom prst="rect">
            <a:avLst/>
          </a:prstGeom>
        </p:spPr>
        <p:txBody>
          <a:bodyPr vert="horz" lIns="91440" tIns="45720" rIns="91440" bIns="45720"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FFE4F-7DB9-D904-65FA-6167DF7DA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21EF1-2004-8D62-97B0-6CEE1AF4A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31879-CA81-0611-AB09-9AA232B8C9B4}"/>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5F6C025D-040B-B8CD-2494-79D68E3544DF}"/>
              </a:ext>
            </a:extLst>
          </p:cNvPr>
          <p:cNvSpPr>
            <a:spLocks noGrp="1"/>
          </p:cNvSpPr>
          <p:nvPr>
            <p:ph type="dt" idx="1"/>
          </p:nvPr>
        </p:nvSpPr>
        <p:spPr/>
        <p:txBody>
          <a:bodyPr/>
          <a:lstStyle/>
          <a:p>
            <a:fld id="{4CCD642A-0197-437E-87A1-C4ACEC673921}" type="datetime9">
              <a:rPr lang="en-US" smtClean="0"/>
              <a:t>7/15/2024 11:32:35 AM</a:t>
            </a:fld>
            <a:endParaRPr lang="en-US" dirty="0"/>
          </a:p>
        </p:txBody>
      </p:sp>
      <p:sp>
        <p:nvSpPr>
          <p:cNvPr id="5" name="Slide Number Placeholder 4">
            <a:extLst>
              <a:ext uri="{FF2B5EF4-FFF2-40B4-BE49-F238E27FC236}">
                <a16:creationId xmlns:a16="http://schemas.microsoft.com/office/drawing/2014/main" id="{2EB2B355-17ED-4371-A5CB-5F29E69F1BE4}"/>
              </a:ext>
            </a:extLst>
          </p:cNvPr>
          <p:cNvSpPr>
            <a:spLocks noGrp="1"/>
          </p:cNvSpPr>
          <p:nvPr>
            <p:ph type="sldNum" sz="quarter" idx="5"/>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78482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12:13:54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14</a:t>
            </a:fld>
            <a:endParaRPr lang="en-US">
              <a:solidFill>
                <a:prstClr val="black"/>
              </a:solidFill>
            </a:endParaRPr>
          </a:p>
        </p:txBody>
      </p:sp>
    </p:spTree>
    <p:extLst>
      <p:ext uri="{BB962C8B-B14F-4D97-AF65-F5344CB8AC3E}">
        <p14:creationId xmlns:p14="http://schemas.microsoft.com/office/powerpoint/2010/main" val="2809991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12:21:14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15</a:t>
            </a:fld>
            <a:endParaRPr lang="en-US">
              <a:solidFill>
                <a:prstClr val="black"/>
              </a:solidFill>
            </a:endParaRPr>
          </a:p>
        </p:txBody>
      </p:sp>
    </p:spTree>
    <p:extLst>
      <p:ext uri="{BB962C8B-B14F-4D97-AF65-F5344CB8AC3E}">
        <p14:creationId xmlns:p14="http://schemas.microsoft.com/office/powerpoint/2010/main" val="26113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E737FB73-7D57-43F4-9048-D4D982500279}" type="datetime9">
              <a:rPr lang="en-US" smtClean="0"/>
              <a:t>7/15/2024 11:19:38 AM</a:t>
            </a:fld>
            <a:endParaRPr lang="en-US"/>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a:p>
        </p:txBody>
      </p:sp>
    </p:spTree>
    <p:extLst>
      <p:ext uri="{BB962C8B-B14F-4D97-AF65-F5344CB8AC3E}">
        <p14:creationId xmlns:p14="http://schemas.microsoft.com/office/powerpoint/2010/main" val="17298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6</a:t>
            </a:fld>
            <a:endParaRPr lang="en-US">
              <a:solidFill>
                <a:prstClr val="black"/>
              </a:solidFill>
            </a:endParaRPr>
          </a:p>
        </p:txBody>
      </p:sp>
    </p:spTree>
    <p:extLst>
      <p:ext uri="{BB962C8B-B14F-4D97-AF65-F5344CB8AC3E}">
        <p14:creationId xmlns:p14="http://schemas.microsoft.com/office/powerpoint/2010/main" val="317239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12:14:32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7</a:t>
            </a:fld>
            <a:endParaRPr lang="en-US">
              <a:solidFill>
                <a:prstClr val="black"/>
              </a:solidFill>
            </a:endParaRPr>
          </a:p>
        </p:txBody>
      </p:sp>
    </p:spTree>
    <p:extLst>
      <p:ext uri="{BB962C8B-B14F-4D97-AF65-F5344CB8AC3E}">
        <p14:creationId xmlns:p14="http://schemas.microsoft.com/office/powerpoint/2010/main" val="1778928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8</a:t>
            </a:fld>
            <a:endParaRPr lang="en-US">
              <a:solidFill>
                <a:prstClr val="black"/>
              </a:solidFill>
            </a:endParaRPr>
          </a:p>
        </p:txBody>
      </p:sp>
    </p:spTree>
    <p:extLst>
      <p:ext uri="{BB962C8B-B14F-4D97-AF65-F5344CB8AC3E}">
        <p14:creationId xmlns:p14="http://schemas.microsoft.com/office/powerpoint/2010/main" val="631422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12:14:43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9</a:t>
            </a:fld>
            <a:endParaRPr lang="en-US">
              <a:solidFill>
                <a:prstClr val="black"/>
              </a:solidFill>
            </a:endParaRPr>
          </a:p>
        </p:txBody>
      </p:sp>
    </p:spTree>
    <p:extLst>
      <p:ext uri="{BB962C8B-B14F-4D97-AF65-F5344CB8AC3E}">
        <p14:creationId xmlns:p14="http://schemas.microsoft.com/office/powerpoint/2010/main" val="417778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10</a:t>
            </a:fld>
            <a:endParaRPr lang="en-US">
              <a:solidFill>
                <a:prstClr val="black"/>
              </a:solidFill>
            </a:endParaRPr>
          </a:p>
        </p:txBody>
      </p:sp>
    </p:spTree>
    <p:extLst>
      <p:ext uri="{BB962C8B-B14F-4D97-AF65-F5344CB8AC3E}">
        <p14:creationId xmlns:p14="http://schemas.microsoft.com/office/powerpoint/2010/main" val="3443124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12:14:56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11</a:t>
            </a:fld>
            <a:endParaRPr lang="en-US">
              <a:solidFill>
                <a:prstClr val="black"/>
              </a:solidFill>
            </a:endParaRPr>
          </a:p>
        </p:txBody>
      </p:sp>
    </p:spTree>
    <p:extLst>
      <p:ext uri="{BB962C8B-B14F-4D97-AF65-F5344CB8AC3E}">
        <p14:creationId xmlns:p14="http://schemas.microsoft.com/office/powerpoint/2010/main" val="3420987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11:35:00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12</a:t>
            </a:fld>
            <a:endParaRPr lang="en-US">
              <a:solidFill>
                <a:prstClr val="black"/>
              </a:solidFill>
            </a:endParaRPr>
          </a:p>
        </p:txBody>
      </p:sp>
    </p:spTree>
    <p:extLst>
      <p:ext uri="{BB962C8B-B14F-4D97-AF65-F5344CB8AC3E}">
        <p14:creationId xmlns:p14="http://schemas.microsoft.com/office/powerpoint/2010/main" val="2652064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12:20:53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13</a:t>
            </a:fld>
            <a:endParaRPr lang="en-US">
              <a:solidFill>
                <a:prstClr val="black"/>
              </a:solidFill>
            </a:endParaRPr>
          </a:p>
        </p:txBody>
      </p:sp>
    </p:spTree>
    <p:extLst>
      <p:ext uri="{BB962C8B-B14F-4D97-AF65-F5344CB8AC3E}">
        <p14:creationId xmlns:p14="http://schemas.microsoft.com/office/powerpoint/2010/main" val="21183625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image">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5" name="Catalyst Top Crop">
            <a:extLst>
              <a:ext uri="{FF2B5EF4-FFF2-40B4-BE49-F238E27FC236}">
                <a16:creationId xmlns:a16="http://schemas.microsoft.com/office/drawing/2014/main" id="{48DF9552-C1C2-DF47-80BD-BD73B391F9D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869747" y="0"/>
            <a:ext cx="2319078" cy="2743200"/>
          </a:xfrm>
          <a:prstGeom prst="rect">
            <a:avLst/>
          </a:prstGeom>
        </p:spPr>
      </p:pic>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0800000">
            <a:off x="5020056" y="859536"/>
            <a:ext cx="5372532" cy="4745736"/>
          </a:xfrm>
          <a:prstGeom prst="rect">
            <a:avLst/>
          </a:prstGeom>
        </p:spPr>
      </p:pic>
      <p:pic>
        <p:nvPicPr>
          <p:cNvPr id="12" name="Catalyst Bottom">
            <a:extLst>
              <a:ext uri="{FF2B5EF4-FFF2-40B4-BE49-F238E27FC236}">
                <a16:creationId xmlns:a16="http://schemas.microsoft.com/office/drawing/2014/main" id="{45355A85-5EBE-0D45-B42B-66BD498C2BE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3730752" y="4745736"/>
            <a:ext cx="2122098" cy="1874520"/>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5379028" y="1221978"/>
            <a:ext cx="4646857" cy="4022759"/>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295416439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1a">
    <p:spTree>
      <p:nvGrpSpPr>
        <p:cNvPr id="1" name=""/>
        <p:cNvGrpSpPr/>
        <p:nvPr/>
      </p:nvGrpSpPr>
      <p:grpSpPr>
        <a:xfrm>
          <a:off x="0" y="0"/>
          <a:ext cx="0" cy="0"/>
          <a:chOff x="0" y="0"/>
          <a:chExt cx="0" cy="0"/>
        </a:xfrm>
      </p:grpSpPr>
      <p:sp>
        <p:nvSpPr>
          <p:cNvPr id="53" name="Graphic 51">
            <a:extLst>
              <a:ext uri="{FF2B5EF4-FFF2-40B4-BE49-F238E27FC236}">
                <a16:creationId xmlns:a16="http://schemas.microsoft.com/office/drawing/2014/main" id="{C269222F-D76F-157F-DD86-08FB2409E9C8}"/>
              </a:ext>
            </a:extLst>
          </p:cNvPr>
          <p:cNvSpPr/>
          <p:nvPr/>
        </p:nvSpPr>
        <p:spPr>
          <a:xfrm>
            <a:off x="5823514" y="1158240"/>
            <a:ext cx="6365311" cy="5699760"/>
          </a:xfrm>
          <a:custGeom>
            <a:avLst/>
            <a:gdLst>
              <a:gd name="connsiteX0" fmla="*/ 7658590 w 7658589"/>
              <a:gd name="connsiteY0" fmla="*/ 6857815 h 6857814"/>
              <a:gd name="connsiteX1" fmla="*/ 7658590 w 7658589"/>
              <a:gd name="connsiteY1" fmla="*/ 0 h 6857814"/>
              <a:gd name="connsiteX2" fmla="*/ 2572556 w 7658589"/>
              <a:gd name="connsiteY2" fmla="*/ 0 h 6857814"/>
              <a:gd name="connsiteX3" fmla="*/ 0 w 7658589"/>
              <a:gd name="connsiteY3" fmla="*/ 4457515 h 6857814"/>
              <a:gd name="connsiteX4" fmla="*/ 1385272 w 7658589"/>
              <a:gd name="connsiteY4" fmla="*/ 6857815 h 6857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8589" h="6857814">
                <a:moveTo>
                  <a:pt x="7658590" y="6857815"/>
                </a:moveTo>
                <a:lnTo>
                  <a:pt x="7658590" y="0"/>
                </a:lnTo>
                <a:lnTo>
                  <a:pt x="2572556" y="0"/>
                </a:lnTo>
                <a:lnTo>
                  <a:pt x="0" y="4457515"/>
                </a:lnTo>
                <a:lnTo>
                  <a:pt x="1385272" y="6857815"/>
                </a:lnTo>
                <a:close/>
              </a:path>
            </a:pathLst>
          </a:custGeom>
          <a:solidFill>
            <a:schemeClr val="accent1"/>
          </a:solidFill>
          <a:ln w="4622" cap="flat">
            <a:noFill/>
            <a:prstDash val="solid"/>
            <a:miter/>
          </a:ln>
        </p:spPr>
        <p:txBody>
          <a:bodyPr rtlCol="0" anchor="ctr"/>
          <a:lstStyle/>
          <a:p>
            <a:endParaRPr lang="en-US"/>
          </a:p>
        </p:txBody>
      </p:sp>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3"/>
          <a:stretch>
            <a:fillRect/>
          </a:stretch>
        </p:blipFill>
        <p:spPr>
          <a:xfrm>
            <a:off x="0" y="0"/>
            <a:ext cx="12188825" cy="6856212"/>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3" y="1676400"/>
            <a:ext cx="4068006"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3763097"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41262766"/>
      </p:ext>
    </p:extLst>
  </p:cSld>
  <p:clrMapOvr>
    <a:masterClrMapping/>
  </p:clrMapOvr>
  <p:extLst>
    <p:ext uri="{DCECCB84-F9BA-43D5-87BE-67443E8EF086}">
      <p15:sldGuideLst xmlns:p15="http://schemas.microsoft.com/office/powerpoint/2012/main">
        <p15:guide id="1" pos="359" userDrawn="1">
          <p15:clr>
            <a:srgbClr val="FBAE40"/>
          </p15:clr>
        </p15:guide>
        <p15:guide id="2" orient="horz" pos="2160" userDrawn="1">
          <p15:clr>
            <a:srgbClr val="FBAE40"/>
          </p15:clr>
        </p15:guide>
        <p15:guide id="3" orient="horz" pos="206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b">
    <p:spTree>
      <p:nvGrpSpPr>
        <p:cNvPr id="1" name=""/>
        <p:cNvGrpSpPr/>
        <p:nvPr/>
      </p:nvGrpSpPr>
      <p:grpSpPr>
        <a:xfrm>
          <a:off x="0" y="0"/>
          <a:ext cx="0" cy="0"/>
          <a:chOff x="0" y="0"/>
          <a:chExt cx="0" cy="0"/>
        </a:xfrm>
      </p:grpSpPr>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 y="0"/>
            <a:ext cx="12188821" cy="6856212"/>
          </a:xfrm>
          <a:prstGeom prst="rect">
            <a:avLst/>
          </a:prstGeom>
        </p:spPr>
      </p:pic>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2" y="1676400"/>
            <a:ext cx="4709160"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4262503"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1458450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88952" cy="6860165"/>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9" name="Title 1">
            <a:extLst>
              <a:ext uri="{FF2B5EF4-FFF2-40B4-BE49-F238E27FC236}">
                <a16:creationId xmlns:a16="http://schemas.microsoft.com/office/drawing/2014/main" id="{D4B129D6-16A8-EDFF-A754-3B088F222C2C}"/>
              </a:ext>
            </a:extLst>
          </p:cNvPr>
          <p:cNvSpPr>
            <a:spLocks noGrp="1"/>
          </p:cNvSpPr>
          <p:nvPr>
            <p:ph type="ctrTitle"/>
          </p:nvPr>
        </p:nvSpPr>
        <p:spPr>
          <a:xfrm>
            <a:off x="569913" y="1676400"/>
            <a:ext cx="5620193" cy="1600202"/>
          </a:xfrm>
        </p:spPr>
        <p:txBody>
          <a:bodyPr anchor="b">
            <a:normAutofit/>
          </a:bodyPr>
          <a:lstStyle>
            <a:lvl1pPr>
              <a:defRPr sz="3600" b="0">
                <a:solidFill>
                  <a:schemeClr val="accent1"/>
                </a:solidFill>
              </a:defRPr>
            </a:lvl1pPr>
          </a:lstStyle>
          <a:p>
            <a:r>
              <a:rPr lang="en-US" dirty="0"/>
              <a:t>Click to edit Master title style</a:t>
            </a:r>
          </a:p>
        </p:txBody>
      </p:sp>
      <p:sp>
        <p:nvSpPr>
          <p:cNvPr id="10" name="Subtitle 2">
            <a:extLst>
              <a:ext uri="{FF2B5EF4-FFF2-40B4-BE49-F238E27FC236}">
                <a16:creationId xmlns:a16="http://schemas.microsoft.com/office/drawing/2014/main" id="{E66AF0E6-CF7C-2CD5-D181-03B24CFA1E8D}"/>
              </a:ext>
            </a:extLst>
          </p:cNvPr>
          <p:cNvSpPr>
            <a:spLocks noGrp="1"/>
          </p:cNvSpPr>
          <p:nvPr>
            <p:ph type="subTitle" idx="1"/>
          </p:nvPr>
        </p:nvSpPr>
        <p:spPr>
          <a:xfrm>
            <a:off x="569913" y="3429000"/>
            <a:ext cx="5228215" cy="969262"/>
          </a:xfrm>
        </p:spPr>
        <p:txBody>
          <a:bodyPr>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7" name="Picture Placeholder 16">
            <a:extLst>
              <a:ext uri="{FF2B5EF4-FFF2-40B4-BE49-F238E27FC236}">
                <a16:creationId xmlns:a16="http://schemas.microsoft.com/office/drawing/2014/main" id="{0AD63A15-7CD6-9C69-BBBC-74E57D2C6DCC}"/>
              </a:ext>
            </a:extLst>
          </p:cNvPr>
          <p:cNvSpPr>
            <a:spLocks noGrp="1"/>
          </p:cNvSpPr>
          <p:nvPr>
            <p:ph type="pic" sz="quarter" idx="13" hasCustomPrompt="1"/>
          </p:nvPr>
        </p:nvSpPr>
        <p:spPr>
          <a:xfrm>
            <a:off x="7407212" y="759696"/>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sp>
        <p:nvSpPr>
          <p:cNvPr id="19" name="Picture Placeholder 18">
            <a:extLst>
              <a:ext uri="{FF2B5EF4-FFF2-40B4-BE49-F238E27FC236}">
                <a16:creationId xmlns:a16="http://schemas.microsoft.com/office/drawing/2014/main" id="{1997979C-8F9F-0206-45CB-1CAC7D3D2B3D}"/>
              </a:ext>
            </a:extLst>
          </p:cNvPr>
          <p:cNvSpPr>
            <a:spLocks noGrp="1"/>
          </p:cNvSpPr>
          <p:nvPr>
            <p:ph type="pic" sz="quarter" idx="14" hasCustomPrompt="1"/>
          </p:nvPr>
        </p:nvSpPr>
        <p:spPr>
          <a:xfrm>
            <a:off x="6192887" y="3632462"/>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pic>
        <p:nvPicPr>
          <p:cNvPr id="13" name="Catalyst">
            <a:extLst>
              <a:ext uri="{FF2B5EF4-FFF2-40B4-BE49-F238E27FC236}">
                <a16:creationId xmlns:a16="http://schemas.microsoft.com/office/drawing/2014/main" id="{EAA57297-7E29-E34F-A424-C35C24320D7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7215863" y="566928"/>
            <a:ext cx="2862072" cy="2528163"/>
          </a:xfrm>
          <a:prstGeom prst="rect">
            <a:avLst/>
          </a:prstGeom>
        </p:spPr>
      </p:pic>
      <p:pic>
        <p:nvPicPr>
          <p:cNvPr id="21" name="Catalyst">
            <a:extLst>
              <a:ext uri="{FF2B5EF4-FFF2-40B4-BE49-F238E27FC236}">
                <a16:creationId xmlns:a16="http://schemas.microsoft.com/office/drawing/2014/main" id="{08A44818-B823-174B-9682-99B05877132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5998464" y="3438144"/>
            <a:ext cx="2862072" cy="2528163"/>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3600000">
            <a:off x="8695944" y="3310128"/>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rot="18000000">
            <a:off x="9939528" y="4407408"/>
            <a:ext cx="672861" cy="594360"/>
          </a:xfrm>
          <a:prstGeom prst="rect">
            <a:avLst/>
          </a:prstGeom>
        </p:spPr>
      </p:pic>
      <p:pic>
        <p:nvPicPr>
          <p:cNvPr id="3" name="Catalyst Crop">
            <a:extLst>
              <a:ext uri="{FF2B5EF4-FFF2-40B4-BE49-F238E27FC236}">
                <a16:creationId xmlns:a16="http://schemas.microsoft.com/office/drawing/2014/main" id="{1423B1C9-32D2-E14B-9948-26E20479049C}"/>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10468818" y="0"/>
            <a:ext cx="1720007" cy="327660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Tree>
    <p:extLst>
      <p:ext uri="{BB962C8B-B14F-4D97-AF65-F5344CB8AC3E}">
        <p14:creationId xmlns:p14="http://schemas.microsoft.com/office/powerpoint/2010/main" val="35439102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eps/Objectives">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27" y="0"/>
            <a:ext cx="12188952" cy="6858000"/>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3600000">
            <a:off x="1300734" y="5024629"/>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8000000">
            <a:off x="2738628" y="5779009"/>
            <a:ext cx="672861" cy="59436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
        <p:nvSpPr>
          <p:cNvPr id="5" name="Title 4">
            <a:extLst>
              <a:ext uri="{FF2B5EF4-FFF2-40B4-BE49-F238E27FC236}">
                <a16:creationId xmlns:a16="http://schemas.microsoft.com/office/drawing/2014/main" id="{7A48E3BA-6CD5-534E-9245-58E2E6743998}"/>
              </a:ext>
            </a:extLst>
          </p:cNvPr>
          <p:cNvSpPr>
            <a:spLocks noGrp="1"/>
          </p:cNvSpPr>
          <p:nvPr>
            <p:ph type="title"/>
          </p:nvPr>
        </p:nvSpPr>
        <p:spPr>
          <a:xfrm>
            <a:off x="265113" y="304800"/>
            <a:ext cx="8398827" cy="1028700"/>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ECC578BF-2F1E-D34B-8AE2-331829F7F450}"/>
              </a:ext>
            </a:extLst>
          </p:cNvPr>
          <p:cNvSpPr>
            <a:spLocks noGrp="1"/>
          </p:cNvSpPr>
          <p:nvPr>
            <p:ph type="body" sz="quarter" idx="22"/>
          </p:nvPr>
        </p:nvSpPr>
        <p:spPr>
          <a:xfrm>
            <a:off x="265113" y="1790700"/>
            <a:ext cx="2194560" cy="2857500"/>
          </a:xfrm>
          <a:solidFill>
            <a:srgbClr val="8F1A95"/>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 name="Text Placeholder 10">
            <a:extLst>
              <a:ext uri="{FF2B5EF4-FFF2-40B4-BE49-F238E27FC236}">
                <a16:creationId xmlns:a16="http://schemas.microsoft.com/office/drawing/2014/main" id="{91F357E9-9304-8B45-845B-069A8715F873}"/>
              </a:ext>
            </a:extLst>
          </p:cNvPr>
          <p:cNvSpPr>
            <a:spLocks noGrp="1"/>
          </p:cNvSpPr>
          <p:nvPr>
            <p:ph type="body" sz="quarter" idx="23"/>
          </p:nvPr>
        </p:nvSpPr>
        <p:spPr>
          <a:xfrm>
            <a:off x="2627313" y="1790700"/>
            <a:ext cx="2194560" cy="2857500"/>
          </a:xfrm>
          <a:solidFill>
            <a:schemeClr val="accent3"/>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10">
            <a:extLst>
              <a:ext uri="{FF2B5EF4-FFF2-40B4-BE49-F238E27FC236}">
                <a16:creationId xmlns:a16="http://schemas.microsoft.com/office/drawing/2014/main" id="{C10B2182-7FFF-8D4E-8F71-4405B66E4674}"/>
              </a:ext>
            </a:extLst>
          </p:cNvPr>
          <p:cNvSpPr>
            <a:spLocks noGrp="1"/>
          </p:cNvSpPr>
          <p:nvPr>
            <p:ph type="body" sz="quarter" idx="24"/>
          </p:nvPr>
        </p:nvSpPr>
        <p:spPr>
          <a:xfrm>
            <a:off x="4989513" y="1790700"/>
            <a:ext cx="2194560" cy="2857500"/>
          </a:xfrm>
          <a:solidFill>
            <a:schemeClr val="accent1"/>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10">
            <a:extLst>
              <a:ext uri="{FF2B5EF4-FFF2-40B4-BE49-F238E27FC236}">
                <a16:creationId xmlns:a16="http://schemas.microsoft.com/office/drawing/2014/main" id="{D069043C-8E0B-C548-9D1D-03671FB82305}"/>
              </a:ext>
            </a:extLst>
          </p:cNvPr>
          <p:cNvSpPr>
            <a:spLocks noGrp="1"/>
          </p:cNvSpPr>
          <p:nvPr>
            <p:ph type="body" sz="quarter" idx="25"/>
          </p:nvPr>
        </p:nvSpPr>
        <p:spPr>
          <a:xfrm>
            <a:off x="7351713" y="1790700"/>
            <a:ext cx="2194560" cy="2857500"/>
          </a:xfrm>
          <a:solidFill>
            <a:schemeClr val="accent4"/>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10">
            <a:extLst>
              <a:ext uri="{FF2B5EF4-FFF2-40B4-BE49-F238E27FC236}">
                <a16:creationId xmlns:a16="http://schemas.microsoft.com/office/drawing/2014/main" id="{FACDAD61-DE8F-5340-A72C-FA8AB70C32A3}"/>
              </a:ext>
            </a:extLst>
          </p:cNvPr>
          <p:cNvSpPr>
            <a:spLocks noGrp="1"/>
          </p:cNvSpPr>
          <p:nvPr>
            <p:ph type="body" sz="quarter" idx="26"/>
          </p:nvPr>
        </p:nvSpPr>
        <p:spPr>
          <a:xfrm>
            <a:off x="9729153" y="1790700"/>
            <a:ext cx="2194560" cy="2857500"/>
          </a:xfrm>
          <a:solidFill>
            <a:schemeClr val="accent6"/>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7" name="Catalyst">
            <a:extLst>
              <a:ext uri="{FF2B5EF4-FFF2-40B4-BE49-F238E27FC236}">
                <a16:creationId xmlns:a16="http://schemas.microsoft.com/office/drawing/2014/main" id="{E241F033-B383-7742-8A96-6BD5EFC2A00D}"/>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r="-2"/>
          <a:stretch/>
        </p:blipFill>
        <p:spPr>
          <a:xfrm rot="10800000">
            <a:off x="10845249" y="-2"/>
            <a:ext cx="1343576" cy="1337312"/>
          </a:xfrm>
          <a:prstGeom prst="rect">
            <a:avLst/>
          </a:prstGeom>
        </p:spPr>
      </p:pic>
    </p:spTree>
    <p:extLst>
      <p:ext uri="{BB962C8B-B14F-4D97-AF65-F5344CB8AC3E}">
        <p14:creationId xmlns:p14="http://schemas.microsoft.com/office/powerpoint/2010/main" val="1015072157"/>
      </p:ext>
    </p:extLst>
  </p:cSld>
  <p:clrMapOvr>
    <a:masterClrMapping/>
  </p:clrMapOvr>
  <p:extLst>
    <p:ext uri="{DCECCB84-F9BA-43D5-87BE-67443E8EF086}">
      <p15:sldGuideLst xmlns:p15="http://schemas.microsoft.com/office/powerpoint/2012/main">
        <p15:guide id="2" pos="167" userDrawn="1">
          <p15:clr>
            <a:srgbClr val="FBAE40"/>
          </p15:clr>
        </p15:guide>
        <p15:guide id="3" orient="horz" pos="1128" userDrawn="1">
          <p15:clr>
            <a:srgbClr val="FBAE40"/>
          </p15:clr>
        </p15:guide>
        <p15:guide id="4" pos="1655" userDrawn="1">
          <p15:clr>
            <a:srgbClr val="FBAE40"/>
          </p15:clr>
        </p15:guide>
        <p15:guide id="5" pos="7511" userDrawn="1">
          <p15:clr>
            <a:srgbClr val="FBAE40"/>
          </p15:clr>
        </p15:guide>
        <p15:guide id="6" pos="6119" userDrawn="1">
          <p15:clr>
            <a:srgbClr val="FBAE40"/>
          </p15:clr>
        </p15:guide>
        <p15:guide id="7" pos="3143" userDrawn="1">
          <p15:clr>
            <a:srgbClr val="FBAE40"/>
          </p15:clr>
        </p15:guide>
        <p15:guide id="8" pos="4631" userDrawn="1">
          <p15:clr>
            <a:srgbClr val="FBAE40"/>
          </p15:clr>
        </p15:guide>
        <p15:guide id="9" orient="horz" pos="292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651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2651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468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2"/>
          <p:cNvSpPr>
            <a:spLocks noGrp="1"/>
          </p:cNvSpPr>
          <p:nvPr>
            <p:ph idx="15"/>
          </p:nvPr>
        </p:nvSpPr>
        <p:spPr>
          <a:xfrm>
            <a:off x="62468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68184104"/>
      </p:ext>
    </p:extLst>
  </p:cSld>
  <p:clrMapOvr>
    <a:masterClrMapping/>
  </p:clrMapOvr>
  <p:extLst>
    <p:ext uri="{DCECCB84-F9BA-43D5-87BE-67443E8EF086}">
      <p15:sldGuideLst xmlns:p15="http://schemas.microsoft.com/office/powerpoint/2012/main">
        <p15:guide id="1" pos="3743" userDrawn="1">
          <p15:clr>
            <a:srgbClr val="FBAE40"/>
          </p15:clr>
        </p15:guide>
        <p15:guide id="2" pos="3935" userDrawn="1">
          <p15:clr>
            <a:srgbClr val="FBAE40"/>
          </p15:clr>
        </p15:guide>
        <p15:guide id="3" pos="167" userDrawn="1">
          <p15:clr>
            <a:srgbClr val="FBAE40"/>
          </p15:clr>
        </p15:guide>
        <p15:guide id="4" orient="horz" pos="3768" userDrawn="1">
          <p15:clr>
            <a:srgbClr val="FBAE40"/>
          </p15:clr>
        </p15:guide>
        <p15:guide id="5" orient="horz" pos="1368" userDrawn="1">
          <p15:clr>
            <a:srgbClr val="FBAE40"/>
          </p15:clr>
        </p15:guide>
        <p15:guide id="6" orient="horz" pos="840" userDrawn="1">
          <p15:clr>
            <a:srgbClr val="FBAE40"/>
          </p15:clr>
        </p15:guide>
        <p15:guide id="7" orient="horz" pos="192" userDrawn="1">
          <p15:clr>
            <a:srgbClr val="FBAE40"/>
          </p15:clr>
        </p15:guide>
        <p15:guide id="8" pos="751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265113" y="1333500"/>
            <a:ext cx="56769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46813" y="1333499"/>
            <a:ext cx="5676900" cy="22494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46813" y="3733800"/>
            <a:ext cx="5676900" cy="2247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5508668"/>
      </p:ext>
    </p:extLst>
  </p:cSld>
  <p:clrMapOvr>
    <a:masterClrMapping/>
  </p:clrMapOvr>
  <p:extLst>
    <p:ext uri="{DCECCB84-F9BA-43D5-87BE-67443E8EF086}">
      <p15:sldGuideLst xmlns:p15="http://schemas.microsoft.com/office/powerpoint/2012/main">
        <p15:guide id="1" orient="horz" pos="3768" userDrawn="1">
          <p15:clr>
            <a:srgbClr val="FBAE40"/>
          </p15:clr>
        </p15:guide>
        <p15:guide id="2" pos="3743"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46813" y="1333500"/>
            <a:ext cx="5676900" cy="46482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265113" y="1333501"/>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043897"/>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3768"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2651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468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468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2444322"/>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2352" userDrawn="1">
          <p15:clr>
            <a:srgbClr val="FBAE40"/>
          </p15:clr>
        </p15:guide>
        <p15:guide id="3" pos="3935" userDrawn="1">
          <p15:clr>
            <a:srgbClr val="FBAE40"/>
          </p15:clr>
        </p15:guide>
        <p15:guide id="4" orient="horz" pos="192" userDrawn="1">
          <p15:clr>
            <a:srgbClr val="FBAE40"/>
          </p15:clr>
        </p15:guide>
        <p15:guide id="5" orient="horz" pos="840" userDrawn="1">
          <p15:clr>
            <a:srgbClr val="FBAE40"/>
          </p15:clr>
        </p15:guide>
        <p15:guide id="6" orient="horz" pos="3768"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5114" y="304800"/>
            <a:ext cx="4000500" cy="102870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265114" y="1333500"/>
            <a:ext cx="4000500" cy="4648201"/>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570413" y="304800"/>
            <a:ext cx="7353300" cy="5676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0330893"/>
      </p:ext>
    </p:extLst>
  </p:cSld>
  <p:clrMapOvr>
    <a:masterClrMapping/>
  </p:clrMapOvr>
  <p:extLst>
    <p:ext uri="{DCECCB84-F9BA-43D5-87BE-67443E8EF086}">
      <p15:sldGuideLst xmlns:p15="http://schemas.microsoft.com/office/powerpoint/2012/main">
        <p15:guide id="1" pos="2687" userDrawn="1">
          <p15:clr>
            <a:srgbClr val="FBAE40"/>
          </p15:clr>
        </p15:guide>
        <p15:guide id="2" orient="horz" pos="192" userDrawn="1">
          <p15:clr>
            <a:srgbClr val="FBAE40"/>
          </p15:clr>
        </p15:guide>
        <p15:guide id="4" orient="horz" pos="840" userDrawn="1">
          <p15:clr>
            <a:srgbClr val="FBAE40"/>
          </p15:clr>
        </p15:guide>
        <p15:guide id="5" orient="horz" pos="3768" userDrawn="1">
          <p15:clr>
            <a:srgbClr val="FBAE40"/>
          </p15:clr>
        </p15:guide>
        <p15:guide id="6" pos="2879" userDrawn="1">
          <p15:clr>
            <a:srgbClr val="FBAE40"/>
          </p15:clr>
        </p15:guide>
        <p15:guide id="7" pos="7511" userDrawn="1">
          <p15:clr>
            <a:srgbClr val="FBAE40"/>
          </p15:clr>
        </p15:guide>
        <p15:guide id="8" pos="167"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Layout Righ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5926137" cy="4648200"/>
          </a:xfrm>
        </p:spPr>
        <p:txBody>
          <a:bodyPr>
            <a:normAutofit/>
          </a:bodyPr>
          <a:lstStyle>
            <a:lvl1pPr>
              <a:lnSpc>
                <a:spcPct val="90000"/>
              </a:lnSpc>
              <a:spcBef>
                <a:spcPts val="1800"/>
              </a:spcBef>
              <a:defRPr sz="2200"/>
            </a:lvl1pPr>
            <a:lvl2pPr>
              <a:lnSpc>
                <a:spcPct val="90000"/>
              </a:lnSpc>
              <a:spcBef>
                <a:spcPts val="600"/>
              </a:spcBef>
              <a:defRPr sz="1800"/>
            </a:lvl2pPr>
            <a:lvl3pPr>
              <a:lnSpc>
                <a:spcPct val="90000"/>
              </a:lnSpc>
              <a:spcBef>
                <a:spcPts val="600"/>
              </a:spcBef>
              <a:defRPr sz="1600"/>
            </a:lvl3pPr>
            <a:lvl4pPr>
              <a:lnSpc>
                <a:spcPct val="90000"/>
              </a:lnSpc>
              <a:spcBef>
                <a:spcPts val="600"/>
              </a:spcBef>
              <a:defRPr sz="1400"/>
            </a:lvl4pPr>
            <a:lvl5pPr>
              <a:lnSpc>
                <a:spcPct val="90000"/>
              </a:lnSpc>
              <a:spcBef>
                <a:spcPts val="6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5926137" cy="1028700"/>
          </a:xfrm>
        </p:spPr>
        <p:txBody>
          <a:bodyPr/>
          <a:lstStyle/>
          <a:p>
            <a:r>
              <a:rPr lang="en-US" dirty="0"/>
              <a:t>Click to edit Master title style</a:t>
            </a:r>
          </a:p>
        </p:txBody>
      </p:sp>
      <p:sp>
        <p:nvSpPr>
          <p:cNvPr id="2" name="Picture Placeholder 2">
            <a:extLst>
              <a:ext uri="{FF2B5EF4-FFF2-40B4-BE49-F238E27FC236}">
                <a16:creationId xmlns:a16="http://schemas.microsoft.com/office/drawing/2014/main" id="{C5403CF0-4844-C08A-9A71-578CDB4FB818}"/>
              </a:ext>
            </a:extLst>
          </p:cNvPr>
          <p:cNvSpPr>
            <a:spLocks noGrp="1"/>
          </p:cNvSpPr>
          <p:nvPr>
            <p:ph type="pic" sz="quarter" idx="13"/>
          </p:nvPr>
        </p:nvSpPr>
        <p:spPr>
          <a:xfrm>
            <a:off x="6495547"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Tree>
    <p:extLst>
      <p:ext uri="{BB962C8B-B14F-4D97-AF65-F5344CB8AC3E}">
        <p14:creationId xmlns:p14="http://schemas.microsoft.com/office/powerpoint/2010/main" val="3623445116"/>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1 A">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9" name="Catalyst Middle">
            <a:extLst>
              <a:ext uri="{FF2B5EF4-FFF2-40B4-BE49-F238E27FC236}">
                <a16:creationId xmlns:a16="http://schemas.microsoft.com/office/drawing/2014/main" id="{BCA54899-DCD6-3DD7-8E0B-CB5132599D8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91190"/>
            <a:ext cx="3215988" cy="2840789"/>
          </a:xfrm>
          <a:prstGeom prst="rect">
            <a:avLst/>
          </a:prstGeom>
        </p:spPr>
      </p:pic>
      <p:sp>
        <p:nvSpPr>
          <p:cNvPr id="10" name="Picture Placeholder 22">
            <a:extLst>
              <a:ext uri="{FF2B5EF4-FFF2-40B4-BE49-F238E27FC236}">
                <a16:creationId xmlns:a16="http://schemas.microsoft.com/office/drawing/2014/main" id="{97D07334-2A4D-8BFD-D2DD-C38323B7D4EB}"/>
              </a:ext>
            </a:extLst>
          </p:cNvPr>
          <p:cNvSpPr>
            <a:spLocks noGrp="1"/>
          </p:cNvSpPr>
          <p:nvPr>
            <p:ph type="pic" sz="quarter" idx="15" hasCustomPrompt="1"/>
          </p:nvPr>
        </p:nvSpPr>
        <p:spPr>
          <a:xfrm>
            <a:off x="6036066" y="606604"/>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8" name="Catalyst Middle">
            <a:extLst>
              <a:ext uri="{FF2B5EF4-FFF2-40B4-BE49-F238E27FC236}">
                <a16:creationId xmlns:a16="http://schemas.microsoft.com/office/drawing/2014/main" id="{39976B60-29C2-8F17-D79A-F16BFAB50B0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402924" y="1886099"/>
            <a:ext cx="3215988" cy="2840789"/>
          </a:xfrm>
          <a:prstGeom prst="rect">
            <a:avLst/>
          </a:prstGeom>
        </p:spPr>
      </p:pic>
      <p:sp>
        <p:nvSpPr>
          <p:cNvPr id="29" name="Picture Placeholder 22">
            <a:extLst>
              <a:ext uri="{FF2B5EF4-FFF2-40B4-BE49-F238E27FC236}">
                <a16:creationId xmlns:a16="http://schemas.microsoft.com/office/drawing/2014/main" id="{9B211F8F-497A-712F-767B-71ECA2659B06}"/>
              </a:ext>
            </a:extLst>
          </p:cNvPr>
          <p:cNvSpPr>
            <a:spLocks noGrp="1"/>
          </p:cNvSpPr>
          <p:nvPr>
            <p:ph type="pic" sz="quarter" idx="16" hasCustomPrompt="1"/>
          </p:nvPr>
        </p:nvSpPr>
        <p:spPr>
          <a:xfrm>
            <a:off x="8621222" y="2101513"/>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br>
              <a:rPr lang="en-US" dirty="0"/>
            </a:br>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0FC22CBA-A093-DE7F-A3FD-856B8982BCF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425122"/>
            <a:ext cx="3215988" cy="2840789"/>
          </a:xfrm>
          <a:prstGeom prst="rect">
            <a:avLst/>
          </a:prstGeom>
        </p:spPr>
      </p:pic>
      <p:sp>
        <p:nvSpPr>
          <p:cNvPr id="17" name="Picture Placeholder 22">
            <a:extLst>
              <a:ext uri="{FF2B5EF4-FFF2-40B4-BE49-F238E27FC236}">
                <a16:creationId xmlns:a16="http://schemas.microsoft.com/office/drawing/2014/main" id="{98AE1259-66D0-81F0-3958-349D90F1DEB3}"/>
              </a:ext>
            </a:extLst>
          </p:cNvPr>
          <p:cNvSpPr>
            <a:spLocks noGrp="1"/>
          </p:cNvSpPr>
          <p:nvPr>
            <p:ph type="pic" sz="quarter" idx="17" hasCustomPrompt="1"/>
          </p:nvPr>
        </p:nvSpPr>
        <p:spPr>
          <a:xfrm>
            <a:off x="6036066" y="3640536"/>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124728969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4738DD-81D1-1545-8104-6CA088F68CDD}"/>
              </a:ext>
            </a:extLst>
          </p:cNvPr>
          <p:cNvSpPr>
            <a:spLocks noGrp="1"/>
          </p:cNvSpPr>
          <p:nvPr>
            <p:ph type="pic" sz="quarter" idx="13"/>
          </p:nvPr>
        </p:nvSpPr>
        <p:spPr>
          <a:xfrm>
            <a:off x="1"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
        <p:nvSpPr>
          <p:cNvPr id="4" name="Text Placeholder 3"/>
          <p:cNvSpPr>
            <a:spLocks noGrp="1"/>
          </p:cNvSpPr>
          <p:nvPr>
            <p:ph type="body" sz="half" idx="2"/>
          </p:nvPr>
        </p:nvSpPr>
        <p:spPr>
          <a:xfrm>
            <a:off x="6094414" y="2620936"/>
            <a:ext cx="5829300" cy="276999"/>
          </a:xfrm>
        </p:spPr>
        <p:txBody>
          <a:bodyPr vert="horz" lIns="0" tIns="0" rIns="0" bIns="0" rtlCol="0">
            <a:spAutoFit/>
          </a:bodyPr>
          <a:lstStyle>
            <a:lvl1pPr>
              <a:defRPr lang="en-US" sz="1800" dirty="0"/>
            </a:lvl1pPr>
          </a:lstStyle>
          <a:p>
            <a:pPr lvl="0"/>
            <a:r>
              <a:rPr lang="en-US" dirty="0"/>
              <a:t>Click to edit Master text styles</a:t>
            </a:r>
          </a:p>
        </p:txBody>
      </p:sp>
      <p:sp>
        <p:nvSpPr>
          <p:cNvPr id="6" name="Footer Placeholder 5"/>
          <p:cNvSpPr>
            <a:spLocks noGrp="1"/>
          </p:cNvSpPr>
          <p:nvPr>
            <p:ph type="ftr" sz="quarter" idx="11"/>
          </p:nvPr>
        </p:nvSpPr>
        <p:spPr>
          <a:xfrm>
            <a:off x="6094414" y="6505931"/>
            <a:ext cx="5130778" cy="172221"/>
          </a:xfrm>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10" name="Title 3"/>
          <p:cNvSpPr>
            <a:spLocks noGrp="1"/>
          </p:cNvSpPr>
          <p:nvPr>
            <p:ph type="title"/>
          </p:nvPr>
        </p:nvSpPr>
        <p:spPr>
          <a:xfrm>
            <a:off x="6094412" y="304800"/>
            <a:ext cx="5829299" cy="900113"/>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3669248-465F-95AB-96E3-67212CC2B58F}"/>
              </a:ext>
            </a:extLst>
          </p:cNvPr>
          <p:cNvSpPr>
            <a:spLocks noGrp="1"/>
          </p:cNvSpPr>
          <p:nvPr>
            <p:ph sz="quarter" idx="14"/>
          </p:nvPr>
        </p:nvSpPr>
        <p:spPr>
          <a:xfrm>
            <a:off x="6094414" y="1357604"/>
            <a:ext cx="5829300" cy="1090612"/>
          </a:xfrm>
        </p:spPr>
        <p:txBody>
          <a:bodyPr>
            <a:normAutofit/>
          </a:bodyPr>
          <a:lstStyle>
            <a:lvl1pPr marL="0" indent="0">
              <a:lnSpc>
                <a:spcPct val="90000"/>
              </a:lnSpc>
              <a:spcBef>
                <a:spcPts val="1200"/>
              </a:spcBef>
              <a:buNone/>
              <a:defRPr sz="2000"/>
            </a:lvl1pPr>
            <a:lvl2pPr marL="237744" indent="0">
              <a:buNone/>
              <a:defRPr/>
            </a:lvl2pPr>
          </a:lstStyle>
          <a:p>
            <a:pPr lvl="0"/>
            <a:r>
              <a:rPr lang="en-US" dirty="0"/>
              <a:t>Click to edit Master text styles</a:t>
            </a:r>
          </a:p>
        </p:txBody>
      </p:sp>
    </p:spTree>
    <p:extLst>
      <p:ext uri="{BB962C8B-B14F-4D97-AF65-F5344CB8AC3E}">
        <p14:creationId xmlns:p14="http://schemas.microsoft.com/office/powerpoint/2010/main" val="3010405659"/>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orient="horz" pos="3288" userDrawn="1">
          <p15:clr>
            <a:srgbClr val="FBAE40"/>
          </p15:clr>
        </p15:guide>
        <p15:guide id="6" pos="751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265113" y="304800"/>
            <a:ext cx="11658600" cy="1028700"/>
          </a:xfrm>
        </p:spPr>
        <p:txBody>
          <a:bodyPr/>
          <a:lstStyle/>
          <a:p>
            <a:r>
              <a:rPr lang="en-US"/>
              <a:t>Click to edit Master title style</a:t>
            </a:r>
            <a:endParaRPr lang="en-US" dirty="0"/>
          </a:p>
        </p:txBody>
      </p:sp>
    </p:spTree>
    <p:extLst>
      <p:ext uri="{BB962C8B-B14F-4D97-AF65-F5344CB8AC3E}">
        <p14:creationId xmlns:p14="http://schemas.microsoft.com/office/powerpoint/2010/main" val="1346684809"/>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840" userDrawn="1">
          <p15:clr>
            <a:srgbClr val="FBAE40"/>
          </p15:clr>
        </p15:guide>
        <p15:guide id="3" orient="horz" pos="3768" userDrawn="1">
          <p15:clr>
            <a:srgbClr val="FBAE40"/>
          </p15:clr>
        </p15:guide>
        <p15:guide id="4" orient="horz" pos="192" userDrawn="1">
          <p15:clr>
            <a:srgbClr val="FBAE40"/>
          </p15:clr>
        </p15:guide>
        <p15:guide id="5" pos="75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559963233"/>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3768" userDrawn="1">
          <p15:clr>
            <a:srgbClr val="FBAE40"/>
          </p15:clr>
        </p15:guide>
        <p15:guide id="3" pos="751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1" y="2947134"/>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1" y="3999202"/>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6"/>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sp>
        <p:nvSpPr>
          <p:cNvPr id="12" name="Rectangle 11">
            <a:extLst>
              <a:ext uri="{FF2B5EF4-FFF2-40B4-BE49-F238E27FC236}">
                <a16:creationId xmlns:a16="http://schemas.microsoft.com/office/drawing/2014/main" id="{0737FA42-C06C-4BE0-AE35-B6EF2728CBF5}"/>
              </a:ext>
            </a:extLst>
          </p:cNvPr>
          <p:cNvSpPr/>
          <p:nvPr userDrawn="1"/>
        </p:nvSpPr>
        <p:spPr>
          <a:xfrm>
            <a:off x="8483628" y="0"/>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060ADB8-9BBB-4658-A71F-C365AEBF1395}"/>
              </a:ext>
            </a:extLst>
          </p:cNvPr>
          <p:cNvGrpSpPr/>
          <p:nvPr userDrawn="1"/>
        </p:nvGrpSpPr>
        <p:grpSpPr>
          <a:xfrm>
            <a:off x="10871200" y="5835287"/>
            <a:ext cx="1060449" cy="838233"/>
            <a:chOff x="10850888" y="5174158"/>
            <a:chExt cx="664418" cy="525190"/>
          </a:xfrm>
        </p:grpSpPr>
        <p:sp>
          <p:nvSpPr>
            <p:cNvPr id="9" name="Freeform: Shape 8">
              <a:extLst>
                <a:ext uri="{FF2B5EF4-FFF2-40B4-BE49-F238E27FC236}">
                  <a16:creationId xmlns:a16="http://schemas.microsoft.com/office/drawing/2014/main" id="{EAA94866-510F-44BF-A9A9-3DC491402FA8}"/>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AF1C1B22-8205-41F8-8887-F209B51E2A1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C5B9AC1-1EF7-4B25-92DD-DD59E81A5D13}"/>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p>
          </p:txBody>
        </p:sp>
      </p:grpSp>
    </p:spTree>
    <p:extLst>
      <p:ext uri="{BB962C8B-B14F-4D97-AF65-F5344CB8AC3E}">
        <p14:creationId xmlns:p14="http://schemas.microsoft.com/office/powerpoint/2010/main" val="1850239768"/>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ing Slide">
    <p:spTree>
      <p:nvGrpSpPr>
        <p:cNvPr id="1" name=""/>
        <p:cNvGrpSpPr/>
        <p:nvPr/>
      </p:nvGrpSpPr>
      <p:grpSpPr>
        <a:xfrm>
          <a:off x="0" y="0"/>
          <a:ext cx="0" cy="0"/>
          <a:chOff x="0" y="0"/>
          <a:chExt cx="0" cy="0"/>
        </a:xfrm>
      </p:grpSpPr>
      <p:sp>
        <p:nvSpPr>
          <p:cNvPr id="2" name="Rectangle 1"/>
          <p:cNvSpPr/>
          <p:nvPr userDrawn="1"/>
        </p:nvSpPr>
        <p:spPr>
          <a:xfrm>
            <a:off x="10837162"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244129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act Information">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7676966-12E9-FCE1-E786-87B18E4C8A8D}"/>
              </a:ext>
            </a:extLst>
          </p:cNvPr>
          <p:cNvSpPr/>
          <p:nvPr userDrawn="1"/>
        </p:nvSpPr>
        <p:spPr>
          <a:xfrm>
            <a:off x="-9828" y="4040643"/>
            <a:ext cx="2650912" cy="2817357"/>
          </a:xfrm>
          <a:custGeom>
            <a:avLst/>
            <a:gdLst>
              <a:gd name="connsiteX0" fmla="*/ 0 w 4991988"/>
              <a:gd name="connsiteY0" fmla="*/ 0 h 5305425"/>
              <a:gd name="connsiteX1" fmla="*/ 2765193 w 4991988"/>
              <a:gd name="connsiteY1" fmla="*/ 0 h 5305425"/>
              <a:gd name="connsiteX2" fmla="*/ 3387869 w 4991988"/>
              <a:gd name="connsiteY2" fmla="*/ 359529 h 5305425"/>
              <a:gd name="connsiteX3" fmla="*/ 4895659 w 4991988"/>
              <a:gd name="connsiteY3" fmla="*/ 2970984 h 5305425"/>
              <a:gd name="connsiteX4" fmla="*/ 4895659 w 4991988"/>
              <a:gd name="connsiteY4" fmla="*/ 3690040 h 5305425"/>
              <a:gd name="connsiteX5" fmla="*/ 3963010 w 4991988"/>
              <a:gd name="connsiteY5" fmla="*/ 5305425 h 5305425"/>
              <a:gd name="connsiteX6" fmla="*/ 0 w 4991988"/>
              <a:gd name="connsiteY6" fmla="*/ 5305425 h 5305425"/>
              <a:gd name="connsiteX7" fmla="*/ 0 w 4991988"/>
              <a:gd name="connsiteY7" fmla="*/ 0 h 53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988" h="5305425">
                <a:moveTo>
                  <a:pt x="0" y="0"/>
                </a:moveTo>
                <a:lnTo>
                  <a:pt x="2765193" y="0"/>
                </a:lnTo>
                <a:cubicBezTo>
                  <a:pt x="3022071" y="0"/>
                  <a:pt x="3259430" y="137036"/>
                  <a:pt x="3387869" y="359529"/>
                </a:cubicBezTo>
                <a:lnTo>
                  <a:pt x="4895659" y="2970984"/>
                </a:lnTo>
                <a:cubicBezTo>
                  <a:pt x="5024098" y="3193477"/>
                  <a:pt x="5024098" y="3467547"/>
                  <a:pt x="4895659" y="3690040"/>
                </a:cubicBezTo>
                <a:lnTo>
                  <a:pt x="3963010" y="5305425"/>
                </a:lnTo>
                <a:lnTo>
                  <a:pt x="0" y="5305425"/>
                </a:lnTo>
                <a:lnTo>
                  <a:pt x="0"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2" name="Freeform: Shape 1">
            <a:extLst>
              <a:ext uri="{FF2B5EF4-FFF2-40B4-BE49-F238E27FC236}">
                <a16:creationId xmlns:a16="http://schemas.microsoft.com/office/drawing/2014/main" id="{4509F27D-69F7-2EDC-8A31-08469AD8789F}"/>
              </a:ext>
            </a:extLst>
          </p:cNvPr>
          <p:cNvSpPr/>
          <p:nvPr userDrawn="1"/>
        </p:nvSpPr>
        <p:spPr>
          <a:xfrm>
            <a:off x="5172794" y="183008"/>
            <a:ext cx="7016031" cy="6185986"/>
          </a:xfrm>
          <a:custGeom>
            <a:avLst/>
            <a:gdLst>
              <a:gd name="connsiteX0" fmla="*/ 1199761 w 7016031"/>
              <a:gd name="connsiteY0" fmla="*/ 0 h 6185986"/>
              <a:gd name="connsiteX1" fmla="*/ 7016031 w 7016031"/>
              <a:gd name="connsiteY1" fmla="*/ 0 h 6185986"/>
              <a:gd name="connsiteX2" fmla="*/ 7016031 w 7016031"/>
              <a:gd name="connsiteY2" fmla="*/ 5459291 h 6185986"/>
              <a:gd name="connsiteX3" fmla="*/ 6838498 w 7016031"/>
              <a:gd name="connsiteY3" fmla="*/ 5766785 h 6185986"/>
              <a:gd name="connsiteX4" fmla="*/ 6112475 w 7016031"/>
              <a:gd name="connsiteY4" fmla="*/ 6185986 h 6185986"/>
              <a:gd name="connsiteX5" fmla="*/ 2596385 w 7016031"/>
              <a:gd name="connsiteY5" fmla="*/ 6185986 h 6185986"/>
              <a:gd name="connsiteX6" fmla="*/ 1870361 w 7016031"/>
              <a:gd name="connsiteY6" fmla="*/ 5766785 h 6185986"/>
              <a:gd name="connsiteX7" fmla="*/ 112317 w 7016031"/>
              <a:gd name="connsiteY7" fmla="*/ 2721897 h 6185986"/>
              <a:gd name="connsiteX8" fmla="*/ 112317 w 7016031"/>
              <a:gd name="connsiteY8" fmla="*/ 1883497 h 6185986"/>
              <a:gd name="connsiteX9" fmla="*/ 1199761 w 7016031"/>
              <a:gd name="connsiteY9" fmla="*/ 0 h 618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6031" h="6185986">
                <a:moveTo>
                  <a:pt x="1199761" y="0"/>
                </a:moveTo>
                <a:lnTo>
                  <a:pt x="7016031" y="0"/>
                </a:lnTo>
                <a:lnTo>
                  <a:pt x="7016031" y="5459291"/>
                </a:lnTo>
                <a:lnTo>
                  <a:pt x="6838498" y="5766785"/>
                </a:lnTo>
                <a:cubicBezTo>
                  <a:pt x="6688741" y="6026206"/>
                  <a:pt x="6411988" y="6185986"/>
                  <a:pt x="6112475" y="6185986"/>
                </a:cubicBezTo>
                <a:lnTo>
                  <a:pt x="2596385" y="6185986"/>
                </a:lnTo>
                <a:cubicBezTo>
                  <a:pt x="2296872" y="6185986"/>
                  <a:pt x="2020117" y="6026206"/>
                  <a:pt x="1870361" y="5766785"/>
                </a:cubicBezTo>
                <a:lnTo>
                  <a:pt x="112317" y="2721897"/>
                </a:lnTo>
                <a:cubicBezTo>
                  <a:pt x="-37439" y="2462476"/>
                  <a:pt x="-37439" y="2142918"/>
                  <a:pt x="112317" y="1883497"/>
                </a:cubicBezTo>
                <a:lnTo>
                  <a:pt x="1199761"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a:p>
        </p:txBody>
      </p:sp>
      <p:sp>
        <p:nvSpPr>
          <p:cNvPr id="8" name="Content Placeholder 2"/>
          <p:cNvSpPr>
            <a:spLocks noGrp="1"/>
          </p:cNvSpPr>
          <p:nvPr>
            <p:ph idx="1"/>
          </p:nvPr>
        </p:nvSpPr>
        <p:spPr>
          <a:xfrm>
            <a:off x="4333875" y="2328862"/>
            <a:ext cx="7379970" cy="22002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4333875" y="950053"/>
            <a:ext cx="7379970" cy="859536"/>
          </a:xfrm>
        </p:spPr>
        <p:txBody>
          <a:bodyPr anchor="b"/>
          <a:lstStyle/>
          <a:p>
            <a:r>
              <a:rPr lang="en-US" dirty="0"/>
              <a:t>Click to edit Master title style</a:t>
            </a:r>
          </a:p>
        </p:txBody>
      </p:sp>
      <p:sp>
        <p:nvSpPr>
          <p:cNvPr id="5" name="Picture Placeholder 4">
            <a:extLst>
              <a:ext uri="{FF2B5EF4-FFF2-40B4-BE49-F238E27FC236}">
                <a16:creationId xmlns:a16="http://schemas.microsoft.com/office/drawing/2014/main" id="{EEDBA7A9-D88A-C672-6D11-CB87BAC31605}"/>
              </a:ext>
            </a:extLst>
          </p:cNvPr>
          <p:cNvSpPr>
            <a:spLocks noGrp="1"/>
          </p:cNvSpPr>
          <p:nvPr>
            <p:ph type="pic" sz="quarter" idx="12" hasCustomPrompt="1"/>
          </p:nvPr>
        </p:nvSpPr>
        <p:spPr>
          <a:xfrm>
            <a:off x="847725" y="1129506"/>
            <a:ext cx="3071813" cy="4598987"/>
          </a:xfrm>
          <a:solidFill>
            <a:schemeClr val="bg1">
              <a:lumMod val="85000"/>
            </a:schemeClr>
          </a:solidFill>
          <a:ln>
            <a:noFill/>
          </a:ln>
        </p:spPr>
        <p:txBody>
          <a:bodyPr anchor="ctr">
            <a:normAutofit/>
          </a:bodyPr>
          <a:lstStyle>
            <a:lvl1pPr marL="0" indent="0" algn="ctr">
              <a:lnSpc>
                <a:spcPct val="90000"/>
              </a:lnSpc>
              <a:spcBef>
                <a:spcPts val="0"/>
              </a:spcBef>
              <a:buNone/>
              <a:defRPr sz="1100">
                <a:solidFill>
                  <a:schemeClr val="tx2"/>
                </a:solidFill>
              </a:defRPr>
            </a:lvl1pPr>
          </a:lstStyle>
          <a:p>
            <a:r>
              <a:rPr lang="en-US" dirty="0"/>
              <a:t>Drag and drop or click</a:t>
            </a:r>
            <a:br>
              <a:rPr lang="en-US" dirty="0"/>
            </a:br>
            <a:r>
              <a:rPr lang="en-US" dirty="0"/>
              <a:t>to insert your photo here</a:t>
            </a:r>
          </a:p>
        </p:txBody>
      </p:sp>
      <p:grpSp>
        <p:nvGrpSpPr>
          <p:cNvPr id="10" name="Group 9">
            <a:extLst>
              <a:ext uri="{FF2B5EF4-FFF2-40B4-BE49-F238E27FC236}">
                <a16:creationId xmlns:a16="http://schemas.microsoft.com/office/drawing/2014/main" id="{2A6DCC5E-E173-AA17-E3AF-7BCDC0F6A4B9}"/>
              </a:ext>
            </a:extLst>
          </p:cNvPr>
          <p:cNvGrpSpPr>
            <a:grpSpLocks noChangeAspect="1"/>
          </p:cNvGrpSpPr>
          <p:nvPr userDrawn="1"/>
        </p:nvGrpSpPr>
        <p:grpSpPr>
          <a:xfrm>
            <a:off x="11258561" y="6152960"/>
            <a:ext cx="680321" cy="537761"/>
            <a:chOff x="10850888" y="5174158"/>
            <a:chExt cx="664418" cy="525190"/>
          </a:xfrm>
        </p:grpSpPr>
        <p:sp>
          <p:nvSpPr>
            <p:cNvPr id="11" name="Freeform: Shape 10">
              <a:extLst>
                <a:ext uri="{FF2B5EF4-FFF2-40B4-BE49-F238E27FC236}">
                  <a16:creationId xmlns:a16="http://schemas.microsoft.com/office/drawing/2014/main" id="{F03EBCA6-CB5F-8242-F469-5E58C3477BE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80E9C14E-FB04-AA14-5371-C35FD21C77C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3" name="Freeform: Shape 12">
              <a:extLst>
                <a:ext uri="{FF2B5EF4-FFF2-40B4-BE49-F238E27FC236}">
                  <a16:creationId xmlns:a16="http://schemas.microsoft.com/office/drawing/2014/main" id="{FAA9F701-1597-997B-AC3F-14F39B9678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584730002"/>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1 B">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49796" y="1488784"/>
            <a:ext cx="2748376" cy="2427732"/>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6335320" y="1674598"/>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BB4E4970-B3B9-1CEE-CF01-CD2FE54E49C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56969" y="2780571"/>
            <a:ext cx="2748376" cy="2427732"/>
          </a:xfrm>
          <a:prstGeom prst="rect">
            <a:avLst/>
          </a:prstGeom>
        </p:spPr>
      </p:pic>
      <p:sp>
        <p:nvSpPr>
          <p:cNvPr id="17" name="Picture Placeholder 22">
            <a:extLst>
              <a:ext uri="{FF2B5EF4-FFF2-40B4-BE49-F238E27FC236}">
                <a16:creationId xmlns:a16="http://schemas.microsoft.com/office/drawing/2014/main" id="{59D43888-0033-C421-3EB8-45BF86312CD8}"/>
              </a:ext>
            </a:extLst>
          </p:cNvPr>
          <p:cNvSpPr>
            <a:spLocks noGrp="1"/>
          </p:cNvSpPr>
          <p:nvPr>
            <p:ph type="pic" sz="quarter" idx="14" hasCustomPrompt="1"/>
          </p:nvPr>
        </p:nvSpPr>
        <p:spPr>
          <a:xfrm>
            <a:off x="8539318" y="2966385"/>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marR="0" indent="0" algn="ctr" defTabSz="457200" rtl="0" eaLnBrk="1" fontAlgn="auto" latinLnBrk="0" hangingPunct="1">
              <a:lnSpc>
                <a:spcPct val="100000"/>
              </a:lnSpc>
              <a:spcBef>
                <a:spcPts val="600"/>
              </a:spcBef>
              <a:spcAft>
                <a:spcPts val="0"/>
              </a:spcAft>
              <a:buClr>
                <a:schemeClr val="accent1"/>
              </a:buClr>
              <a:buSzTx/>
              <a:buFont typeface="Arial" panose="020B0604020202020204" pitchFamily="34" charset="0"/>
              <a:buNone/>
              <a:tabLst/>
              <a:defRPr sz="1800">
                <a:solidFill>
                  <a:schemeClr val="bg2">
                    <a:lumMod val="95000"/>
                  </a:schemeClr>
                </a:solidFill>
              </a:defRPr>
            </a:lvl1pPr>
          </a:lstStyle>
          <a:p>
            <a:r>
              <a:rPr lang="en-US" dirty="0"/>
              <a:t>Click icon to add</a:t>
            </a:r>
            <a:br>
              <a:rPr lang="en-US" dirty="0"/>
            </a:br>
            <a:r>
              <a:rPr lang="en-US" dirty="0"/>
              <a:t>picture</a:t>
            </a:r>
          </a:p>
        </p:txBody>
      </p:sp>
      <p:pic>
        <p:nvPicPr>
          <p:cNvPr id="18" name="Catalyst Middle">
            <a:extLst>
              <a:ext uri="{FF2B5EF4-FFF2-40B4-BE49-F238E27FC236}">
                <a16:creationId xmlns:a16="http://schemas.microsoft.com/office/drawing/2014/main" id="{4EFA564D-CCEF-130F-B91C-D16D5D4BC87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18266" y="4032287"/>
            <a:ext cx="2748376" cy="2427732"/>
          </a:xfrm>
          <a:prstGeom prst="rect">
            <a:avLst/>
          </a:prstGeom>
        </p:spPr>
      </p:pic>
      <p:sp>
        <p:nvSpPr>
          <p:cNvPr id="19" name="Picture Placeholder 22">
            <a:extLst>
              <a:ext uri="{FF2B5EF4-FFF2-40B4-BE49-F238E27FC236}">
                <a16:creationId xmlns:a16="http://schemas.microsoft.com/office/drawing/2014/main" id="{65E519A1-1B62-AF77-5838-F8DE2003867F}"/>
              </a:ext>
            </a:extLst>
          </p:cNvPr>
          <p:cNvSpPr>
            <a:spLocks noGrp="1"/>
          </p:cNvSpPr>
          <p:nvPr>
            <p:ph type="pic" sz="quarter" idx="15" hasCustomPrompt="1"/>
          </p:nvPr>
        </p:nvSpPr>
        <p:spPr>
          <a:xfrm>
            <a:off x="6303790" y="4218101"/>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0" name="Catalyst Middle">
            <a:extLst>
              <a:ext uri="{FF2B5EF4-FFF2-40B4-BE49-F238E27FC236}">
                <a16:creationId xmlns:a16="http://schemas.microsoft.com/office/drawing/2014/main" id="{55AF0043-D43A-AB2D-7860-2CF4A6F88A5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69089" y="237068"/>
            <a:ext cx="2748376" cy="2427732"/>
          </a:xfrm>
          <a:prstGeom prst="rect">
            <a:avLst/>
          </a:prstGeom>
        </p:spPr>
      </p:pic>
      <p:sp>
        <p:nvSpPr>
          <p:cNvPr id="21" name="Picture Placeholder 22">
            <a:extLst>
              <a:ext uri="{FF2B5EF4-FFF2-40B4-BE49-F238E27FC236}">
                <a16:creationId xmlns:a16="http://schemas.microsoft.com/office/drawing/2014/main" id="{9C8757CA-5DFD-E0B9-FA6C-A09433E2E3FE}"/>
              </a:ext>
            </a:extLst>
          </p:cNvPr>
          <p:cNvSpPr>
            <a:spLocks noGrp="1"/>
          </p:cNvSpPr>
          <p:nvPr>
            <p:ph type="pic" sz="quarter" idx="16" hasCustomPrompt="1"/>
          </p:nvPr>
        </p:nvSpPr>
        <p:spPr>
          <a:xfrm>
            <a:off x="8554613" y="422882"/>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
        <p:nvSpPr>
          <p:cNvPr id="6" name="Oval 5">
            <a:extLst>
              <a:ext uri="{FF2B5EF4-FFF2-40B4-BE49-F238E27FC236}">
                <a16:creationId xmlns:a16="http://schemas.microsoft.com/office/drawing/2014/main" id="{DD451B0D-D166-4EF4-2568-77D758F098AB}"/>
              </a:ext>
            </a:extLst>
          </p:cNvPr>
          <p:cNvSpPr/>
          <p:nvPr userDrawn="1"/>
        </p:nvSpPr>
        <p:spPr>
          <a:xfrm>
            <a:off x="12440616" y="-115771"/>
            <a:ext cx="115771" cy="11577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Tree>
    <p:extLst>
      <p:ext uri="{BB962C8B-B14F-4D97-AF65-F5344CB8AC3E}">
        <p14:creationId xmlns:p14="http://schemas.microsoft.com/office/powerpoint/2010/main" val="391202883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2 A">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0" y="343"/>
            <a:ext cx="12192003" cy="6857314"/>
          </a:xfrm>
          <a:prstGeom prst="rect">
            <a:avLst/>
          </a:prstGeom>
        </p:spPr>
      </p:pic>
      <p:pic>
        <p:nvPicPr>
          <p:cNvPr id="11" name="Logo with Tagline">
            <a:extLst>
              <a:ext uri="{FF2B5EF4-FFF2-40B4-BE49-F238E27FC236}">
                <a16:creationId xmlns:a16="http://schemas.microsoft.com/office/drawing/2014/main" id="{2A09BB6E-5DFA-F442-8C03-5F128E7B8E4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6818313" y="1676398"/>
            <a:ext cx="49377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818313" y="3429000"/>
            <a:ext cx="49377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818314" y="4443984"/>
            <a:ext cx="3301944"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0" name="Picture Placeholder 11">
            <a:extLst>
              <a:ext uri="{FF2B5EF4-FFF2-40B4-BE49-F238E27FC236}">
                <a16:creationId xmlns:a16="http://schemas.microsoft.com/office/drawing/2014/main" id="{1B5A740A-1FEA-1447-A422-AF60AFB71ABB}"/>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23926034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2 B">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611" y="343"/>
            <a:ext cx="12190780" cy="6857314"/>
          </a:xfrm>
          <a:prstGeom prst="rect">
            <a:avLst/>
          </a:prstGeom>
        </p:spPr>
      </p:pic>
      <p:pic>
        <p:nvPicPr>
          <p:cNvPr id="10" name="Logo with Tagline">
            <a:extLst>
              <a:ext uri="{FF2B5EF4-FFF2-40B4-BE49-F238E27FC236}">
                <a16:creationId xmlns:a16="http://schemas.microsoft.com/office/drawing/2014/main" id="{212DEFA9-E048-FB44-B75C-6178805985F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989404" y="1676398"/>
            <a:ext cx="56235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5989404" y="3429000"/>
            <a:ext cx="56235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989403" y="4443984"/>
            <a:ext cx="3657600"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2" name="Picture Placeholder 11">
            <a:extLst>
              <a:ext uri="{FF2B5EF4-FFF2-40B4-BE49-F238E27FC236}">
                <a16:creationId xmlns:a16="http://schemas.microsoft.com/office/drawing/2014/main" id="{1CC9C115-9D0B-7C4E-8B9F-BB6BA52A3687}"/>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3660944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3">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Tree>
    <p:extLst>
      <p:ext uri="{BB962C8B-B14F-4D97-AF65-F5344CB8AC3E}">
        <p14:creationId xmlns:p14="http://schemas.microsoft.com/office/powerpoint/2010/main" val="25201768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3 w/ Photos">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
        <p:nvSpPr>
          <p:cNvPr id="5" name="Picture Placeholder 22">
            <a:extLst>
              <a:ext uri="{FF2B5EF4-FFF2-40B4-BE49-F238E27FC236}">
                <a16:creationId xmlns:a16="http://schemas.microsoft.com/office/drawing/2014/main" id="{AE4B82FA-C780-8B40-FCCF-473D62CB9F46}"/>
              </a:ext>
            </a:extLst>
          </p:cNvPr>
          <p:cNvSpPr>
            <a:spLocks noGrp="1"/>
          </p:cNvSpPr>
          <p:nvPr>
            <p:ph type="pic" sz="quarter" idx="13" hasCustomPrompt="1"/>
          </p:nvPr>
        </p:nvSpPr>
        <p:spPr>
          <a:xfrm>
            <a:off x="9026277" y="2137144"/>
            <a:ext cx="3679014" cy="3184902"/>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t" anchorCtr="0">
            <a:noAutofit/>
          </a:bodyPr>
          <a:lstStyle>
            <a:lvl1pPr marL="0" indent="0" algn="ctr">
              <a:buNone/>
              <a:defRPr>
                <a:solidFill>
                  <a:schemeClr val="bg2">
                    <a:lumMod val="95000"/>
                  </a:schemeClr>
                </a:solidFill>
              </a:defRPr>
            </a:lvl1pPr>
          </a:lstStyle>
          <a:p>
            <a:br>
              <a:rPr lang="en-US" dirty="0"/>
            </a:br>
            <a:br>
              <a:rPr lang="en-US" dirty="0"/>
            </a:br>
            <a:r>
              <a:rPr lang="en-US" dirty="0"/>
              <a:t>Click icon to add</a:t>
            </a:r>
            <a:br>
              <a:rPr lang="en-US" dirty="0"/>
            </a:br>
            <a:r>
              <a:rPr lang="en-US" dirty="0"/>
              <a:t>picture</a:t>
            </a:r>
            <a:br>
              <a:rPr lang="en-US" dirty="0"/>
            </a:br>
            <a:br>
              <a:rPr lang="en-US" dirty="0"/>
            </a:br>
            <a:endParaRPr lang="en-US" dirty="0"/>
          </a:p>
        </p:txBody>
      </p:sp>
    </p:spTree>
    <p:extLst>
      <p:ext uri="{BB962C8B-B14F-4D97-AF65-F5344CB8AC3E}">
        <p14:creationId xmlns:p14="http://schemas.microsoft.com/office/powerpoint/2010/main" val="92130876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116586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11658600" cy="1028700"/>
          </a:xfrm>
        </p:spPr>
        <p:txBody>
          <a:bodyPr/>
          <a:lstStyle/>
          <a:p>
            <a:r>
              <a:rPr lang="en-US" dirty="0"/>
              <a:t>Click to edit Master title style</a:t>
            </a:r>
          </a:p>
        </p:txBody>
      </p:sp>
    </p:spTree>
    <p:extLst>
      <p:ext uri="{BB962C8B-B14F-4D97-AF65-F5344CB8AC3E}">
        <p14:creationId xmlns:p14="http://schemas.microsoft.com/office/powerpoint/2010/main" val="236775730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2651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468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708092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3743" userDrawn="1">
          <p15:clr>
            <a:srgbClr val="FBAE40"/>
          </p15:clr>
        </p15:guide>
        <p15:guide id="3" pos="3935" userDrawn="1">
          <p15:clr>
            <a:srgbClr val="FBAE40"/>
          </p15:clr>
        </p15:guide>
        <p15:guide id="4" orient="horz" pos="840" userDrawn="1">
          <p15:clr>
            <a:srgbClr val="FBAE40"/>
          </p15:clr>
        </p15:guide>
        <p15:guide id="5" orient="horz" pos="3768" userDrawn="1">
          <p15:clr>
            <a:srgbClr val="FBAE40"/>
          </p15:clr>
        </p15:guide>
        <p15:guide id="6" pos="167" userDrawn="1">
          <p15:clr>
            <a:srgbClr val="FBAE40"/>
          </p15:clr>
        </p15:guide>
        <p15:guide id="7" pos="751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Bar">
            <a:extLst>
              <a:ext uri="{FF2B5EF4-FFF2-40B4-BE49-F238E27FC236}">
                <a16:creationId xmlns:a16="http://schemas.microsoft.com/office/drawing/2014/main" id="{249890E8-44B5-FC4E-B11B-38CBCDAC5189}"/>
              </a:ext>
            </a:extLst>
          </p:cNvPr>
          <p:cNvPicPr>
            <a:picLocks noChangeAspect="1"/>
          </p:cNvPicPr>
          <p:nvPr userDrawn="1"/>
        </p:nvPicPr>
        <p:blipFill>
          <a:blip r:embed="rId27" cstate="print">
            <a:extLst>
              <a:ext uri="{28A0092B-C50C-407E-A947-70E740481C1C}">
                <a14:useLocalDpi xmlns:a14="http://schemas.microsoft.com/office/drawing/2010/main"/>
              </a:ext>
            </a:extLst>
          </a:blip>
          <a:stretch>
            <a:fillRect/>
          </a:stretch>
        </p:blipFill>
        <p:spPr>
          <a:xfrm>
            <a:off x="0" y="0"/>
            <a:ext cx="12188825" cy="184793"/>
          </a:xfrm>
          <a:prstGeom prst="rect">
            <a:avLst/>
          </a:prstGeom>
        </p:spPr>
      </p:pic>
      <p:sp>
        <p:nvSpPr>
          <p:cNvPr id="6" name="Slide Number Placeholder 5"/>
          <p:cNvSpPr>
            <a:spLocks noGrp="1"/>
          </p:cNvSpPr>
          <p:nvPr>
            <p:ph type="sldNum" sz="quarter" idx="4"/>
          </p:nvPr>
        </p:nvSpPr>
        <p:spPr>
          <a:xfrm>
            <a:off x="265113" y="6505931"/>
            <a:ext cx="498499"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sp>
        <p:nvSpPr>
          <p:cNvPr id="5" name="Footer Placeholder 4"/>
          <p:cNvSpPr>
            <a:spLocks noGrp="1"/>
          </p:cNvSpPr>
          <p:nvPr>
            <p:ph type="ftr" sz="quarter" idx="3"/>
          </p:nvPr>
        </p:nvSpPr>
        <p:spPr>
          <a:xfrm>
            <a:off x="765174" y="6505931"/>
            <a:ext cx="63992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2" name="Title Placeholder 1"/>
          <p:cNvSpPr>
            <a:spLocks noGrp="1"/>
          </p:cNvSpPr>
          <p:nvPr>
            <p:ph type="title"/>
          </p:nvPr>
        </p:nvSpPr>
        <p:spPr>
          <a:xfrm>
            <a:off x="265113" y="304800"/>
            <a:ext cx="11658600" cy="102870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65113" y="1333500"/>
            <a:ext cx="11658600" cy="464819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8" name="Group 47">
            <a:extLst>
              <a:ext uri="{FF2B5EF4-FFF2-40B4-BE49-F238E27FC236}">
                <a16:creationId xmlns:a16="http://schemas.microsoft.com/office/drawing/2014/main" id="{ABC59C5A-A1FC-779B-F42F-EB73CF8E9B31}"/>
              </a:ext>
            </a:extLst>
          </p:cNvPr>
          <p:cNvGrpSpPr>
            <a:grpSpLocks noChangeAspect="1"/>
          </p:cNvGrpSpPr>
          <p:nvPr userDrawn="1"/>
        </p:nvGrpSpPr>
        <p:grpSpPr>
          <a:xfrm>
            <a:off x="11258561" y="6152960"/>
            <a:ext cx="680321" cy="537761"/>
            <a:chOff x="10850888" y="5174158"/>
            <a:chExt cx="664418" cy="525190"/>
          </a:xfrm>
        </p:grpSpPr>
        <p:sp>
          <p:nvSpPr>
            <p:cNvPr id="49" name="Freeform: Shape 48">
              <a:extLst>
                <a:ext uri="{FF2B5EF4-FFF2-40B4-BE49-F238E27FC236}">
                  <a16:creationId xmlns:a16="http://schemas.microsoft.com/office/drawing/2014/main" id="{56C46679-9B2B-C194-4341-DC484F2F8DB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50" name="Freeform: Shape 49">
              <a:extLst>
                <a:ext uri="{FF2B5EF4-FFF2-40B4-BE49-F238E27FC236}">
                  <a16:creationId xmlns:a16="http://schemas.microsoft.com/office/drawing/2014/main" id="{78CBDCC9-AC6D-19AD-77EA-B8419479F51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51" name="Freeform: Shape 50">
              <a:extLst>
                <a:ext uri="{FF2B5EF4-FFF2-40B4-BE49-F238E27FC236}">
                  <a16:creationId xmlns:a16="http://schemas.microsoft.com/office/drawing/2014/main" id="{6EF81978-4600-F8FF-D202-6683E01B1821}"/>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81" r:id="rId3"/>
    <p:sldLayoutId id="2147483676" r:id="rId4"/>
    <p:sldLayoutId id="2147483675" r:id="rId5"/>
    <p:sldLayoutId id="2147483677" r:id="rId6"/>
    <p:sldLayoutId id="2147483680" r:id="rId7"/>
    <p:sldLayoutId id="2147483667" r:id="rId8"/>
    <p:sldLayoutId id="2147483652" r:id="rId9"/>
    <p:sldLayoutId id="2147483668" r:id="rId10"/>
    <p:sldLayoutId id="2147483678" r:id="rId11"/>
    <p:sldLayoutId id="2147483669" r:id="rId12"/>
    <p:sldLayoutId id="2147483679" r:id="rId13"/>
    <p:sldLayoutId id="2147483653" r:id="rId14"/>
    <p:sldLayoutId id="2147483659" r:id="rId15"/>
    <p:sldLayoutId id="2147483660" r:id="rId16"/>
    <p:sldLayoutId id="2147483662" r:id="rId17"/>
    <p:sldLayoutId id="2147483656" r:id="rId18"/>
    <p:sldLayoutId id="2147483687" r:id="rId19"/>
    <p:sldLayoutId id="2147483657" r:id="rId20"/>
    <p:sldLayoutId id="2147483654" r:id="rId21"/>
    <p:sldLayoutId id="2147483655" r:id="rId22"/>
    <p:sldLayoutId id="2147483683" r:id="rId23"/>
    <p:sldLayoutId id="2147483686" r:id="rId24"/>
    <p:sldLayoutId id="2147483688" r:id="rId25"/>
  </p:sldLayoutIdLst>
  <p:hf hdr="0"/>
  <p:txStyles>
    <p:titleStyle>
      <a:lvl1pPr algn="l" defTabSz="457200" rtl="0" eaLnBrk="1" latinLnBrk="0" hangingPunct="1">
        <a:lnSpc>
          <a:spcPct val="90000"/>
        </a:lnSpc>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600"/>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457200" indent="-219456" algn="l" defTabSz="457200" rtl="0" eaLnBrk="1" latinLnBrk="0" hangingPunct="1">
        <a:spcBef>
          <a:spcPts val="600"/>
        </a:spcBef>
        <a:spcAft>
          <a:spcPts val="0"/>
        </a:spcAft>
        <a:buClr>
          <a:schemeClr val="accent1"/>
        </a:buClr>
        <a:buFont typeface="Arial"/>
        <a:buChar char="•"/>
        <a:defRPr sz="2200" b="0" i="0" kern="1200">
          <a:solidFill>
            <a:schemeClr val="tx1"/>
          </a:solidFill>
          <a:latin typeface="Arial"/>
          <a:ea typeface="+mn-ea"/>
          <a:cs typeface="Arial"/>
        </a:defRPr>
      </a:lvl2pPr>
      <a:lvl3pPr marL="658368" indent="-201168" algn="l" defTabSz="457200" rtl="0" eaLnBrk="1" latinLnBrk="0" hangingPunct="1">
        <a:spcBef>
          <a:spcPts val="600"/>
        </a:spcBef>
        <a:spcAft>
          <a:spcPts val="0"/>
        </a:spcAft>
        <a:buClr>
          <a:schemeClr val="accent1"/>
        </a:buClr>
        <a:buFont typeface="Arial"/>
        <a:buChar char="•"/>
        <a:tabLst/>
        <a:defRPr sz="2000" kern="1200">
          <a:solidFill>
            <a:schemeClr val="tx1"/>
          </a:solidFill>
          <a:latin typeface="+mn-lt"/>
          <a:ea typeface="+mn-ea"/>
          <a:cs typeface="Arial"/>
        </a:defRPr>
      </a:lvl3pPr>
      <a:lvl4pPr marL="841248" indent="-180975" algn="l" defTabSz="457200" rtl="0" eaLnBrk="1" latinLnBrk="0" hangingPunct="1">
        <a:spcBef>
          <a:spcPts val="600"/>
        </a:spcBef>
        <a:spcAft>
          <a:spcPts val="0"/>
        </a:spcAft>
        <a:buClr>
          <a:schemeClr val="accent1"/>
        </a:buClr>
        <a:buFont typeface="Arial"/>
        <a:buChar char="•"/>
        <a:tabLst/>
        <a:defRPr sz="1800" kern="1200">
          <a:solidFill>
            <a:schemeClr val="tx1"/>
          </a:solidFill>
          <a:latin typeface="+mn-lt"/>
          <a:ea typeface="+mn-ea"/>
          <a:cs typeface="Arial"/>
        </a:defRPr>
      </a:lvl4pPr>
      <a:lvl5pPr marL="1005840" indent="-166688" algn="l" defTabSz="457200" rtl="0" eaLnBrk="1" latinLnBrk="0" hangingPunct="1">
        <a:spcBef>
          <a:spcPts val="600"/>
        </a:spcBef>
        <a:spcAft>
          <a:spcPts val="0"/>
        </a:spcAft>
        <a:buClr>
          <a:schemeClr val="accent1"/>
        </a:buClr>
        <a:buFont typeface="Arial"/>
        <a:buChar char="•"/>
        <a:defRPr sz="1600" kern="1200">
          <a:solidFill>
            <a:schemeClr val="tx1"/>
          </a:solidFill>
          <a:latin typeface="+mn-lt"/>
          <a:ea typeface="+mn-ea"/>
          <a:cs typeface="Arial"/>
        </a:defRPr>
      </a:lvl5pPr>
      <a:lvl6pPr marL="1143000" indent="-137160" algn="l" defTabSz="457200" rtl="0" eaLnBrk="1" latinLnBrk="0" hangingPunct="1">
        <a:spcBef>
          <a:spcPts val="600"/>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1261872" indent="-115888" algn="l" defTabSz="457200" rtl="0" eaLnBrk="1" latinLnBrk="0" hangingPunct="1">
        <a:spcBef>
          <a:spcPts val="600"/>
        </a:spcBef>
        <a:spcAft>
          <a:spcPts val="0"/>
        </a:spcAft>
        <a:buClr>
          <a:schemeClr val="accent1"/>
        </a:buClr>
        <a:buFont typeface="Arial"/>
        <a:buChar char="•"/>
        <a:defRPr sz="1200" kern="1200">
          <a:solidFill>
            <a:schemeClr val="tx1"/>
          </a:solidFill>
          <a:latin typeface="+mn-lt"/>
          <a:ea typeface="+mn-ea"/>
          <a:cs typeface="+mn-cs"/>
        </a:defRPr>
      </a:lvl7pPr>
      <a:lvl8pPr marL="1362456" indent="-100584"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8pPr>
      <a:lvl9pPr marL="1453896" indent="-91440"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sv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sv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46.sv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jpeg"/><Relationship Id="rId7" Type="http://schemas.openxmlformats.org/officeDocument/2006/relationships/image" Target="../media/image48.sv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51.svg"/><Relationship Id="rId10" Type="http://schemas.openxmlformats.org/officeDocument/2006/relationships/image" Target="../media/image54.jpeg"/><Relationship Id="rId4" Type="http://schemas.openxmlformats.org/officeDocument/2006/relationships/image" Target="../media/image50.png"/><Relationship Id="rId9" Type="http://schemas.openxmlformats.org/officeDocument/2006/relationships/image" Target="../media/image53.sv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51.sv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58.jpeg"/><Relationship Id="rId5" Type="http://schemas.openxmlformats.org/officeDocument/2006/relationships/image" Target="../media/image57.sv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57.sv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jpeg"/><Relationship Id="rId1" Type="http://schemas.openxmlformats.org/officeDocument/2006/relationships/slideLayout" Target="../slideLayouts/slideLayout21.xml"/><Relationship Id="rId4"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9.jpeg"/><Relationship Id="rId5" Type="http://schemas.openxmlformats.org/officeDocument/2006/relationships/image" Target="../media/image38.sv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22.xml"/><Relationship Id="rId5" Type="http://schemas.openxmlformats.org/officeDocument/2006/relationships/image" Target="../media/image38.sv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43.jpeg"/><Relationship Id="rId5" Type="http://schemas.openxmlformats.org/officeDocument/2006/relationships/image" Target="../media/image42.sv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42.sv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C944F-A268-2A58-3016-651E32401433}"/>
            </a:ext>
          </a:extLst>
        </p:cNvPr>
        <p:cNvGrpSpPr/>
        <p:nvPr/>
      </p:nvGrpSpPr>
      <p:grpSpPr>
        <a:xfrm>
          <a:off x="0" y="0"/>
          <a:ext cx="0" cy="0"/>
          <a:chOff x="0" y="0"/>
          <a:chExt cx="0" cy="0"/>
        </a:xfrm>
      </p:grpSpPr>
      <p:pic>
        <p:nvPicPr>
          <p:cNvPr id="7" name="Picture 6" descr="A blue and green pipes on a building&#10;&#10;Description automatically generated">
            <a:extLst>
              <a:ext uri="{FF2B5EF4-FFF2-40B4-BE49-F238E27FC236}">
                <a16:creationId xmlns:a16="http://schemas.microsoft.com/office/drawing/2014/main" id="{1558CC89-50AA-E8CE-F13C-D89457804D5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361" y="-5987"/>
            <a:ext cx="7977176" cy="6869971"/>
          </a:xfrm>
          <a:prstGeom prst="rect">
            <a:avLst/>
          </a:prstGeom>
        </p:spPr>
      </p:pic>
      <p:grpSp>
        <p:nvGrpSpPr>
          <p:cNvPr id="13" name="Group 12">
            <a:extLst>
              <a:ext uri="{FF2B5EF4-FFF2-40B4-BE49-F238E27FC236}">
                <a16:creationId xmlns:a16="http://schemas.microsoft.com/office/drawing/2014/main" id="{8A28E3D1-F6E4-9A4D-EC82-B6BEBD70029B}"/>
              </a:ext>
            </a:extLst>
          </p:cNvPr>
          <p:cNvGrpSpPr/>
          <p:nvPr/>
        </p:nvGrpSpPr>
        <p:grpSpPr>
          <a:xfrm>
            <a:off x="5991826" y="-5987"/>
            <a:ext cx="6197000" cy="6875957"/>
            <a:chOff x="10322653" y="-23614"/>
            <a:chExt cx="6233662" cy="6916636"/>
          </a:xfrm>
        </p:grpSpPr>
        <p:sp>
          <p:nvSpPr>
            <p:cNvPr id="15" name="Freeform: Shape 14">
              <a:extLst>
                <a:ext uri="{FF2B5EF4-FFF2-40B4-BE49-F238E27FC236}">
                  <a16:creationId xmlns:a16="http://schemas.microsoft.com/office/drawing/2014/main" id="{A8F4037B-612D-6988-4380-CCECADD94313}"/>
                </a:ext>
              </a:extLst>
            </p:cNvPr>
            <p:cNvSpPr/>
            <p:nvPr/>
          </p:nvSpPr>
          <p:spPr>
            <a:xfrm>
              <a:off x="11014335" y="-17592"/>
              <a:ext cx="5541980" cy="6910614"/>
            </a:xfrm>
            <a:custGeom>
              <a:avLst/>
              <a:gdLst>
                <a:gd name="connsiteX0" fmla="*/ 0 w 5912689"/>
                <a:gd name="connsiteY0" fmla="*/ 0 h 6858004"/>
                <a:gd name="connsiteX1" fmla="*/ 5912689 w 5912689"/>
                <a:gd name="connsiteY1" fmla="*/ 0 h 6858004"/>
                <a:gd name="connsiteX2" fmla="*/ 5912689 w 5912689"/>
                <a:gd name="connsiteY2" fmla="*/ 6858004 h 6858004"/>
                <a:gd name="connsiteX3" fmla="*/ 0 w 5912689"/>
                <a:gd name="connsiteY3" fmla="*/ 6858004 h 6858004"/>
                <a:gd name="connsiteX4" fmla="*/ 0 w 5912689"/>
                <a:gd name="connsiteY4" fmla="*/ 6858000 h 6858004"/>
                <a:gd name="connsiteX5" fmla="*/ 111300 w 5912689"/>
                <a:gd name="connsiteY5" fmla="*/ 6858000 h 6858004"/>
                <a:gd name="connsiteX6" fmla="*/ 475114 w 5912689"/>
                <a:gd name="connsiteY6" fmla="*/ 6858000 h 6858004"/>
                <a:gd name="connsiteX7" fmla="*/ 996396 w 5912689"/>
                <a:gd name="connsiteY7" fmla="*/ 6858000 h 6858004"/>
                <a:gd name="connsiteX8" fmla="*/ 2674123 w 5912689"/>
                <a:gd name="connsiteY8" fmla="*/ 3956779 h 6858004"/>
                <a:gd name="connsiteX9" fmla="*/ 2674123 w 5912689"/>
                <a:gd name="connsiteY9" fmla="*/ 2788125 h 6858004"/>
                <a:gd name="connsiteX10" fmla="*/ 1061739 w 5912689"/>
                <a:gd name="connsiteY10" fmla="*/ 2 h 6858004"/>
                <a:gd name="connsiteX11" fmla="*/ 540457 w 5912689"/>
                <a:gd name="connsiteY11" fmla="*/ 2 h 6858004"/>
                <a:gd name="connsiteX12" fmla="*/ 0 w 5912689"/>
                <a:gd name="connsiteY12" fmla="*/ 2 h 685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12689" h="6858004">
                  <a:moveTo>
                    <a:pt x="0" y="0"/>
                  </a:moveTo>
                  <a:lnTo>
                    <a:pt x="5912689" y="0"/>
                  </a:lnTo>
                  <a:lnTo>
                    <a:pt x="5912689" y="6858004"/>
                  </a:lnTo>
                  <a:lnTo>
                    <a:pt x="0" y="6858004"/>
                  </a:lnTo>
                  <a:lnTo>
                    <a:pt x="0" y="6858000"/>
                  </a:lnTo>
                  <a:lnTo>
                    <a:pt x="111300" y="6858000"/>
                  </a:lnTo>
                  <a:lnTo>
                    <a:pt x="475114" y="6858000"/>
                  </a:lnTo>
                  <a:lnTo>
                    <a:pt x="996396" y="6858000"/>
                  </a:lnTo>
                  <a:lnTo>
                    <a:pt x="2674123" y="3956779"/>
                  </a:lnTo>
                  <a:cubicBezTo>
                    <a:pt x="2883202" y="3595172"/>
                    <a:pt x="2883202" y="3149737"/>
                    <a:pt x="2674123" y="2788125"/>
                  </a:cubicBezTo>
                  <a:lnTo>
                    <a:pt x="1061739" y="2"/>
                  </a:lnTo>
                  <a:lnTo>
                    <a:pt x="540457" y="2"/>
                  </a:lnTo>
                  <a:lnTo>
                    <a:pt x="0" y="2"/>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16" name="Freeform: Shape 15">
              <a:extLst>
                <a:ext uri="{FF2B5EF4-FFF2-40B4-BE49-F238E27FC236}">
                  <a16:creationId xmlns:a16="http://schemas.microsoft.com/office/drawing/2014/main" id="{7F2A12C5-B96B-76AB-D8F9-4712B844A043}"/>
                </a:ext>
              </a:extLst>
            </p:cNvPr>
            <p:cNvSpPr>
              <a:spLocks noChangeAspect="1"/>
            </p:cNvSpPr>
            <p:nvPr/>
          </p:nvSpPr>
          <p:spPr>
            <a:xfrm>
              <a:off x="11418689" y="-17592"/>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solidFill>
              <a:schemeClr val="bg1"/>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78C3F94-A0A5-5EC4-AC7B-5781D0539F06}"/>
                </a:ext>
              </a:extLst>
            </p:cNvPr>
            <p:cNvSpPr>
              <a:spLocks noChangeAspect="1"/>
            </p:cNvSpPr>
            <p:nvPr/>
          </p:nvSpPr>
          <p:spPr>
            <a:xfrm>
              <a:off x="10531044" y="-23613"/>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57000">
                  <a:schemeClr val="accent4"/>
                </a:gs>
                <a:gs pos="0">
                  <a:schemeClr val="accent2"/>
                </a:gs>
              </a:gsLst>
              <a:lin ang="5400000" scaled="1"/>
            </a:gra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6E96847-848C-3411-2B7F-66695F6CE58F}"/>
                </a:ext>
              </a:extLst>
            </p:cNvPr>
            <p:cNvSpPr>
              <a:spLocks noChangeAspect="1"/>
            </p:cNvSpPr>
            <p:nvPr/>
          </p:nvSpPr>
          <p:spPr>
            <a:xfrm>
              <a:off x="10322653" y="-23614"/>
              <a:ext cx="2797204" cy="6904595"/>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32000">
                  <a:srgbClr val="0095D0"/>
                </a:gs>
                <a:gs pos="71000">
                  <a:schemeClr val="accent1"/>
                </a:gs>
              </a:gsLst>
              <a:lin ang="5400000" scaled="1"/>
            </a:gradFill>
            <a:ln w="9525" cap="flat">
              <a:noFill/>
              <a:prstDash val="solid"/>
              <a:miter/>
            </a:ln>
          </p:spPr>
          <p:txBody>
            <a:bodyPr rtlCol="0" anchor="ctr"/>
            <a:lstStyle/>
            <a:p>
              <a:endParaRPr lang="en-US"/>
            </a:p>
          </p:txBody>
        </p:sp>
      </p:grpSp>
      <p:pic>
        <p:nvPicPr>
          <p:cNvPr id="21" name="Graphic 20">
            <a:extLst>
              <a:ext uri="{FF2B5EF4-FFF2-40B4-BE49-F238E27FC236}">
                <a16:creationId xmlns:a16="http://schemas.microsoft.com/office/drawing/2014/main" id="{1A769B96-C27E-2C26-E391-31942271B9E7}"/>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925509" y="5101283"/>
            <a:ext cx="2753828" cy="1011892"/>
          </a:xfrm>
          <a:prstGeom prst="rect">
            <a:avLst/>
          </a:prstGeom>
        </p:spPr>
      </p:pic>
      <p:sp>
        <p:nvSpPr>
          <p:cNvPr id="40" name="Rectangle 39">
            <a:extLst>
              <a:ext uri="{FF2B5EF4-FFF2-40B4-BE49-F238E27FC236}">
                <a16:creationId xmlns:a16="http://schemas.microsoft.com/office/drawing/2014/main" id="{3F14B207-0C43-AC34-31D6-5A6A8464AFE3}"/>
              </a:ext>
            </a:extLst>
          </p:cNvPr>
          <p:cNvSpPr>
            <a:spLocks/>
          </p:cNvSpPr>
          <p:nvPr/>
        </p:nvSpPr>
        <p:spPr>
          <a:xfrm>
            <a:off x="-9526" y="4829249"/>
            <a:ext cx="7102852" cy="1534978"/>
          </a:xfrm>
          <a:prstGeom prst="rect">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74" name="Parallelogram 73">
            <a:extLst>
              <a:ext uri="{FF2B5EF4-FFF2-40B4-BE49-F238E27FC236}">
                <a16:creationId xmlns:a16="http://schemas.microsoft.com/office/drawing/2014/main" id="{D11BB2E2-135E-81FA-26E4-B0C3E5520BC1}"/>
              </a:ext>
            </a:extLst>
          </p:cNvPr>
          <p:cNvSpPr/>
          <p:nvPr/>
        </p:nvSpPr>
        <p:spPr>
          <a:xfrm>
            <a:off x="5797993" y="4829249"/>
            <a:ext cx="3235725" cy="1534978"/>
          </a:xfrm>
          <a:prstGeom prst="parallelogram">
            <a:avLst>
              <a:gd name="adj" fmla="val 54927"/>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6" name="Title 5">
            <a:extLst>
              <a:ext uri="{FF2B5EF4-FFF2-40B4-BE49-F238E27FC236}">
                <a16:creationId xmlns:a16="http://schemas.microsoft.com/office/drawing/2014/main" id="{93FD8C85-241E-400B-6613-6AAE4B6B7853}"/>
              </a:ext>
            </a:extLst>
          </p:cNvPr>
          <p:cNvSpPr>
            <a:spLocks noGrp="1"/>
          </p:cNvSpPr>
          <p:nvPr>
            <p:ph type="ctrTitle"/>
          </p:nvPr>
        </p:nvSpPr>
        <p:spPr bwMode="gray">
          <a:xfrm>
            <a:off x="1327826" y="4948360"/>
            <a:ext cx="7102852" cy="913080"/>
          </a:xfrm>
        </p:spPr>
        <p:txBody>
          <a:bodyPr>
            <a:normAutofit fontScale="90000"/>
          </a:bodyPr>
          <a:lstStyle/>
          <a:p>
            <a:pPr>
              <a:lnSpc>
                <a:spcPct val="85000"/>
              </a:lnSpc>
            </a:pPr>
            <a:r>
              <a:rPr lang="en-US" sz="4000" b="0" dirty="0">
                <a:solidFill>
                  <a:schemeClr val="bg1"/>
                </a:solidFill>
              </a:rPr>
              <a:t>PPG PRIMERON</a:t>
            </a:r>
            <a:r>
              <a:rPr lang="en-US" sz="4000" b="0" baseline="30000" dirty="0">
                <a:solidFill>
                  <a:schemeClr val="bg1"/>
                </a:solidFill>
              </a:rPr>
              <a:t>®</a:t>
            </a:r>
            <a:r>
              <a:rPr lang="en-US" sz="4000" b="0" dirty="0">
                <a:solidFill>
                  <a:schemeClr val="bg1"/>
                </a:solidFill>
              </a:rPr>
              <a:t> </a:t>
            </a:r>
            <a:br>
              <a:rPr lang="en-US" sz="4000" b="0" dirty="0">
                <a:solidFill>
                  <a:schemeClr val="bg1"/>
                </a:solidFill>
              </a:rPr>
            </a:br>
            <a:r>
              <a:rPr lang="en-US" sz="3100" b="0" dirty="0">
                <a:solidFill>
                  <a:schemeClr val="bg1"/>
                </a:solidFill>
              </a:rPr>
              <a:t>High-performance powder primer series</a:t>
            </a:r>
            <a:endParaRPr lang="en-US" b="0" dirty="0">
              <a:solidFill>
                <a:schemeClr val="bg1"/>
              </a:solidFill>
            </a:endParaRPr>
          </a:p>
        </p:txBody>
      </p:sp>
      <p:sp>
        <p:nvSpPr>
          <p:cNvPr id="14" name="Subtitle 13">
            <a:extLst>
              <a:ext uri="{FF2B5EF4-FFF2-40B4-BE49-F238E27FC236}">
                <a16:creationId xmlns:a16="http://schemas.microsoft.com/office/drawing/2014/main" id="{3892B5A3-CD20-9863-AC00-ED64D6D943F3}"/>
              </a:ext>
            </a:extLst>
          </p:cNvPr>
          <p:cNvSpPr>
            <a:spLocks noGrp="1"/>
          </p:cNvSpPr>
          <p:nvPr>
            <p:ph type="subTitle" idx="1"/>
          </p:nvPr>
        </p:nvSpPr>
        <p:spPr bwMode="gray">
          <a:xfrm>
            <a:off x="1327825" y="5905473"/>
            <a:ext cx="4967433" cy="523038"/>
          </a:xfrm>
        </p:spPr>
        <p:txBody>
          <a:bodyPr>
            <a:normAutofit/>
          </a:bodyPr>
          <a:lstStyle/>
          <a:p>
            <a:r>
              <a:rPr lang="en-US" sz="1800" dirty="0">
                <a:solidFill>
                  <a:schemeClr val="bg1"/>
                </a:solidFill>
              </a:rPr>
              <a:t>July 18, 2024</a:t>
            </a:r>
          </a:p>
        </p:txBody>
      </p:sp>
      <p:cxnSp>
        <p:nvCxnSpPr>
          <p:cNvPr id="29" name="Straight Connector 28">
            <a:extLst>
              <a:ext uri="{FF2B5EF4-FFF2-40B4-BE49-F238E27FC236}">
                <a16:creationId xmlns:a16="http://schemas.microsoft.com/office/drawing/2014/main" id="{C7FA5A97-ED0B-A3C2-07BC-F2137865C36E}"/>
              </a:ext>
            </a:extLst>
          </p:cNvPr>
          <p:cNvCxnSpPr>
            <a:cxnSpLocks/>
          </p:cNvCxnSpPr>
          <p:nvPr/>
        </p:nvCxnSpPr>
        <p:spPr>
          <a:xfrm flipH="1">
            <a:off x="-15948" y="4829249"/>
            <a:ext cx="910706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BB55B88E-D651-6759-9D11-081440EF5B6F}"/>
              </a:ext>
            </a:extLst>
          </p:cNvPr>
          <p:cNvCxnSpPr>
            <a:cxnSpLocks/>
          </p:cNvCxnSpPr>
          <p:nvPr/>
        </p:nvCxnSpPr>
        <p:spPr>
          <a:xfrm flipH="1">
            <a:off x="-15948" y="6362164"/>
            <a:ext cx="8289945"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10307750-190D-EEEE-D9DE-D7D0BF2CDF5D}"/>
              </a:ext>
            </a:extLst>
          </p:cNvPr>
          <p:cNvGrpSpPr/>
          <p:nvPr/>
        </p:nvGrpSpPr>
        <p:grpSpPr>
          <a:xfrm>
            <a:off x="280863" y="5119487"/>
            <a:ext cx="756573" cy="673939"/>
            <a:chOff x="75794" y="5885574"/>
            <a:chExt cx="497730" cy="443367"/>
          </a:xfrm>
        </p:grpSpPr>
        <p:sp>
          <p:nvSpPr>
            <p:cNvPr id="3" name="Graphic 71">
              <a:extLst>
                <a:ext uri="{FF2B5EF4-FFF2-40B4-BE49-F238E27FC236}">
                  <a16:creationId xmlns:a16="http://schemas.microsoft.com/office/drawing/2014/main" id="{4DA4993D-7336-1ED6-E13A-87733E61471D}"/>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4" name="Graphic 3">
              <a:extLst>
                <a:ext uri="{FF2B5EF4-FFF2-40B4-BE49-F238E27FC236}">
                  <a16:creationId xmlns:a16="http://schemas.microsoft.com/office/drawing/2014/main" id="{15621DC0-5D09-DA15-8338-C28E2D18A6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369591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10</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40214282"/>
              </p:ext>
            </p:extLst>
          </p:nvPr>
        </p:nvGraphicFramePr>
        <p:xfrm>
          <a:off x="8201024" y="278448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2820613"/>
            <a:ext cx="6558033" cy="2351413"/>
          </a:xfrm>
          <a:prstGeom prst="rect">
            <a:avLst/>
          </a:prstGeom>
          <a:noFill/>
        </p:spPr>
        <p:txBody>
          <a:bodyPr wrap="square" lIns="0" tIns="0" rIns="0" bIns="0" rtlCol="0">
            <a:spAutoFit/>
          </a:bodyPr>
          <a:lstStyle/>
          <a:p>
            <a:pPr marR="0" algn="l" rtl="0">
              <a:lnSpc>
                <a:spcPct val="90000"/>
              </a:lnSpc>
              <a:spcBef>
                <a:spcPts val="12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PCF90202, PCF70406:</a:t>
            </a:r>
            <a:r>
              <a:rPr lang="en-US" sz="1400" b="0" i="0" u="none" strike="noStrike" dirty="0">
                <a:solidFill>
                  <a:schemeClr val="accent1"/>
                </a:solidFill>
              </a:rPr>
              <a:t> </a:t>
            </a:r>
            <a:r>
              <a:rPr lang="en-US" sz="1400" b="0" i="0" u="none" strike="noStrike" dirty="0">
                <a:solidFill>
                  <a:srgbClr val="000000"/>
                </a:solidFill>
              </a:rPr>
              <a:t>polyester epoxy primers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PCT99157: </a:t>
            </a:r>
            <a:r>
              <a:rPr lang="en-US" sz="1400" dirty="0">
                <a:solidFill>
                  <a:srgbClr val="000000"/>
                </a:solidFill>
              </a:rPr>
              <a:t>UV-durable polyester primer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PCM90133: </a:t>
            </a:r>
            <a:r>
              <a:rPr lang="en-US" sz="1400" dirty="0">
                <a:solidFill>
                  <a:srgbClr val="000000"/>
                </a:solidFill>
              </a:rPr>
              <a:t>epoxy primer for steel/aluminum underbody applications with excellent performance over electrocoat or used as a </a:t>
            </a:r>
            <a:r>
              <a:rPr lang="en-US" sz="1400" dirty="0" err="1">
                <a:solidFill>
                  <a:srgbClr val="000000"/>
                </a:solidFill>
              </a:rPr>
              <a:t>monocoat</a:t>
            </a:r>
            <a:endParaRPr lang="en-US" sz="1400" dirty="0">
              <a:solidFill>
                <a:srgbClr val="000000"/>
              </a:solidFill>
            </a:endParaRP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PCF70404: </a:t>
            </a:r>
            <a:r>
              <a:rPr lang="en-US" sz="1400" dirty="0">
                <a:solidFill>
                  <a:srgbClr val="000000"/>
                </a:solidFill>
              </a:rPr>
              <a:t>polyester epoxy primer for steel/aluminum with excellent chip resistance when used over electrocoat</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PCT90111M: </a:t>
            </a:r>
            <a:r>
              <a:rPr lang="en-US" sz="1400" dirty="0">
                <a:solidFill>
                  <a:srgbClr val="000000"/>
                </a:solidFill>
              </a:rPr>
              <a:t>multi-use, polyester primer optimized for alkyd topcoats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389060608"/>
              </p:ext>
            </p:extLst>
          </p:nvPr>
        </p:nvGraphicFramePr>
        <p:xfrm>
          <a:off x="8201024" y="35227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Aluminum wheels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Automotive underbody parts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rtl="0">
                        <a:lnSpc>
                          <a:spcPct val="90000"/>
                        </a:lnSpc>
                        <a:spcBef>
                          <a:spcPts val="600"/>
                        </a:spcBef>
                      </a:pPr>
                      <a:r>
                        <a:rPr lang="en-US" sz="1400" b="0" strike="noStrike" baseline="0" dirty="0">
                          <a:solidFill>
                            <a:schemeClr val="tx2"/>
                          </a:solidFill>
                          <a:latin typeface="Arial Narrow" panose="020B0606020202030204" pitchFamily="34" charset="0"/>
                        </a:rPr>
                        <a:t>Automotive body</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8645563"/>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8318580"/>
              </p:ext>
            </p:extLst>
          </p:nvPr>
        </p:nvGraphicFramePr>
        <p:xfrm>
          <a:off x="8201024" y="481554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PCM90133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All other products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2381729"/>
                  </a:ext>
                </a:extLst>
              </a:tr>
            </a:tbl>
          </a:graphicData>
        </a:graphic>
      </p:graphicFrame>
      <p:pic>
        <p:nvPicPr>
          <p:cNvPr id="14" name="Graphic 1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2" name="Oval 1">
            <a:extLst>
              <a:ext uri="{FF2B5EF4-FFF2-40B4-BE49-F238E27FC236}">
                <a16:creationId xmlns:a16="http://schemas.microsoft.com/office/drawing/2014/main" id="{BFDAFEC7-868F-0599-9A75-BF9D2D87B9D3}"/>
              </a:ext>
            </a:extLst>
          </p:cNvPr>
          <p:cNvSpPr/>
          <p:nvPr/>
        </p:nvSpPr>
        <p:spPr>
          <a:xfrm>
            <a:off x="1180594"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 name="Oval 2">
            <a:extLst>
              <a:ext uri="{FF2B5EF4-FFF2-40B4-BE49-F238E27FC236}">
                <a16:creationId xmlns:a16="http://schemas.microsoft.com/office/drawing/2014/main" id="{E833E612-3671-9154-57EE-7183D0883814}"/>
              </a:ext>
            </a:extLst>
          </p:cNvPr>
          <p:cNvSpPr/>
          <p:nvPr/>
        </p:nvSpPr>
        <p:spPr>
          <a:xfrm>
            <a:off x="3599979"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 name="Oval 3">
            <a:extLst>
              <a:ext uri="{FF2B5EF4-FFF2-40B4-BE49-F238E27FC236}">
                <a16:creationId xmlns:a16="http://schemas.microsoft.com/office/drawing/2014/main" id="{FBAB8EBE-6F1F-3265-C8DC-55A599387C85}"/>
              </a:ext>
            </a:extLst>
          </p:cNvPr>
          <p:cNvSpPr/>
          <p:nvPr/>
        </p:nvSpPr>
        <p:spPr>
          <a:xfrm>
            <a:off x="6019364" y="5397880"/>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8" name="Graphic 66">
            <a:extLst>
              <a:ext uri="{FF2B5EF4-FFF2-40B4-BE49-F238E27FC236}">
                <a16:creationId xmlns:a16="http://schemas.microsoft.com/office/drawing/2014/main" id="{681BB184-7DA4-D21D-A66D-7092358F2C56}"/>
              </a:ext>
            </a:extLst>
          </p:cNvPr>
          <p:cNvSpPr/>
          <p:nvPr/>
        </p:nvSpPr>
        <p:spPr>
          <a:xfrm>
            <a:off x="3710603" y="5511026"/>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48D4A30E-E5EB-3FF9-390D-6AF6CEA9C1C7}"/>
              </a:ext>
            </a:extLst>
          </p:cNvPr>
          <p:cNvSpPr txBox="1"/>
          <p:nvPr/>
        </p:nvSpPr>
        <p:spPr>
          <a:xfrm>
            <a:off x="335217" y="5950593"/>
            <a:ext cx="220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layering over e-coat or under liquid topcoats</a:t>
            </a:r>
          </a:p>
        </p:txBody>
      </p:sp>
      <p:sp>
        <p:nvSpPr>
          <p:cNvPr id="24" name="TextBox 23">
            <a:extLst>
              <a:ext uri="{FF2B5EF4-FFF2-40B4-BE49-F238E27FC236}">
                <a16:creationId xmlns:a16="http://schemas.microsoft.com/office/drawing/2014/main" id="{5B930144-B1A0-7D06-5FCF-BECA21833198}"/>
              </a:ext>
            </a:extLst>
          </p:cNvPr>
          <p:cNvSpPr txBox="1"/>
          <p:nvPr/>
        </p:nvSpPr>
        <p:spPr>
          <a:xfrm>
            <a:off x="2814602"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flow, appearance and mechanical properties</a:t>
            </a:r>
          </a:p>
        </p:txBody>
      </p:sp>
      <p:sp>
        <p:nvSpPr>
          <p:cNvPr id="25" name="TextBox 24">
            <a:extLst>
              <a:ext uri="{FF2B5EF4-FFF2-40B4-BE49-F238E27FC236}">
                <a16:creationId xmlns:a16="http://schemas.microsoft.com/office/drawing/2014/main" id="{CDE1F7E3-FB35-EE0E-78DC-2CF0CA2FE0A4}"/>
              </a:ext>
            </a:extLst>
          </p:cNvPr>
          <p:cNvSpPr txBox="1"/>
          <p:nvPr/>
        </p:nvSpPr>
        <p:spPr>
          <a:xfrm>
            <a:off x="5233988"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Options for chip resistance, UV durability and outgassing</a:t>
            </a:r>
          </a:p>
        </p:txBody>
      </p:sp>
      <p:grpSp>
        <p:nvGrpSpPr>
          <p:cNvPr id="39" name="Group 38">
            <a:extLst>
              <a:ext uri="{FF2B5EF4-FFF2-40B4-BE49-F238E27FC236}">
                <a16:creationId xmlns:a16="http://schemas.microsoft.com/office/drawing/2014/main" id="{F5FFB3B7-9DB3-E14F-4E5D-57B249915B16}"/>
              </a:ext>
            </a:extLst>
          </p:cNvPr>
          <p:cNvGrpSpPr/>
          <p:nvPr/>
        </p:nvGrpSpPr>
        <p:grpSpPr>
          <a:xfrm>
            <a:off x="1267377" y="5505490"/>
            <a:ext cx="343638" cy="308016"/>
            <a:chOff x="5781992" y="3139440"/>
            <a:chExt cx="624839" cy="560069"/>
          </a:xfrm>
          <a:solidFill>
            <a:schemeClr val="bg1"/>
          </a:solidFill>
        </p:grpSpPr>
        <p:sp>
          <p:nvSpPr>
            <p:cNvPr id="37" name="Freeform: Shape 36">
              <a:extLst>
                <a:ext uri="{FF2B5EF4-FFF2-40B4-BE49-F238E27FC236}">
                  <a16:creationId xmlns:a16="http://schemas.microsoft.com/office/drawing/2014/main" id="{1EA68F96-5CB3-5BD0-5837-5B0F99969F26}"/>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9BAFDEC-8279-E011-75AC-0DF6EC3EB225}"/>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pic>
        <p:nvPicPr>
          <p:cNvPr id="44" name="Graphic 43">
            <a:extLst>
              <a:ext uri="{FF2B5EF4-FFF2-40B4-BE49-F238E27FC236}">
                <a16:creationId xmlns:a16="http://schemas.microsoft.com/office/drawing/2014/main" id="{0E9B5815-1359-A481-66FE-A7A927DDD8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5354" y="5531014"/>
            <a:ext cx="284985" cy="269986"/>
          </a:xfrm>
          <a:prstGeom prst="rect">
            <a:avLst/>
          </a:prstGeom>
        </p:spPr>
      </p:pic>
    </p:spTree>
    <p:extLst>
      <p:ext uri="{BB962C8B-B14F-4D97-AF65-F5344CB8AC3E}">
        <p14:creationId xmlns:p14="http://schemas.microsoft.com/office/powerpoint/2010/main" val="189432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DE8B42FB-067B-947F-64C8-24A85424FBD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4" name="Rectangle 3">
            <a:extLst>
              <a:ext uri="{FF2B5EF4-FFF2-40B4-BE49-F238E27FC236}">
                <a16:creationId xmlns:a16="http://schemas.microsoft.com/office/drawing/2014/main" id="{A2CDA964-8423-94CE-991A-A83CC06522E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A619ABA2-7707-F477-336E-F010C5CB028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9525FA74-F0FF-D664-83E8-1F90BE143CF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E136F0D7-6CA5-E551-31D5-0D8FD0D787F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11</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2014035642"/>
              </p:ext>
            </p:extLst>
          </p:nvPr>
        </p:nvGraphicFramePr>
        <p:xfrm>
          <a:off x="447686" y="2784488"/>
          <a:ext cx="11306162" cy="3022195"/>
        </p:xfrm>
        <a:graphic>
          <a:graphicData uri="http://schemas.openxmlformats.org/drawingml/2006/table">
            <a:tbl>
              <a:tblPr firstRow="1" bandRow="1">
                <a:tableStyleId>{5C22544A-7EE6-4342-B048-85BDC9FD1C3A}</a:tableStyleId>
              </a:tblPr>
              <a:tblGrid>
                <a:gridCol w="1615166">
                  <a:extLst>
                    <a:ext uri="{9D8B030D-6E8A-4147-A177-3AD203B41FA5}">
                      <a16:colId xmlns:a16="http://schemas.microsoft.com/office/drawing/2014/main" val="166631060"/>
                    </a:ext>
                  </a:extLst>
                </a:gridCol>
                <a:gridCol w="1615166">
                  <a:extLst>
                    <a:ext uri="{9D8B030D-6E8A-4147-A177-3AD203B41FA5}">
                      <a16:colId xmlns:a16="http://schemas.microsoft.com/office/drawing/2014/main" val="3312417644"/>
                    </a:ext>
                  </a:extLst>
                </a:gridCol>
                <a:gridCol w="1615166">
                  <a:extLst>
                    <a:ext uri="{9D8B030D-6E8A-4147-A177-3AD203B41FA5}">
                      <a16:colId xmlns:a16="http://schemas.microsoft.com/office/drawing/2014/main" val="1415801699"/>
                    </a:ext>
                  </a:extLst>
                </a:gridCol>
                <a:gridCol w="1615166">
                  <a:extLst>
                    <a:ext uri="{9D8B030D-6E8A-4147-A177-3AD203B41FA5}">
                      <a16:colId xmlns:a16="http://schemas.microsoft.com/office/drawing/2014/main" val="741193122"/>
                    </a:ext>
                  </a:extLst>
                </a:gridCol>
                <a:gridCol w="1615166">
                  <a:extLst>
                    <a:ext uri="{9D8B030D-6E8A-4147-A177-3AD203B41FA5}">
                      <a16:colId xmlns:a16="http://schemas.microsoft.com/office/drawing/2014/main" val="3665520451"/>
                    </a:ext>
                  </a:extLst>
                </a:gridCol>
                <a:gridCol w="1615166">
                  <a:extLst>
                    <a:ext uri="{9D8B030D-6E8A-4147-A177-3AD203B41FA5}">
                      <a16:colId xmlns:a16="http://schemas.microsoft.com/office/drawing/2014/main" val="3059641036"/>
                    </a:ext>
                  </a:extLst>
                </a:gridCol>
                <a:gridCol w="1615166">
                  <a:extLst>
                    <a:ext uri="{9D8B030D-6E8A-4147-A177-3AD203B41FA5}">
                      <a16:colId xmlns:a16="http://schemas.microsoft.com/office/drawing/2014/main" val="961669891"/>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PCF90202</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PCF70406</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PCT99157</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PCM90133</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PCF70404</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PCT9011M</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2603169094"/>
                  </a:ext>
                </a:extLst>
              </a:tr>
              <a:tr h="34909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10-25</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1.2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1.5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r h="273991">
                <a:tc>
                  <a:txBody>
                    <a:bodyPr/>
                    <a:lstStyle/>
                    <a:p>
                      <a:pPr algn="l">
                        <a:lnSpc>
                          <a:spcPct val="90000"/>
                        </a:lnSpc>
                        <a:spcBef>
                          <a:spcPts val="600"/>
                        </a:spcBef>
                        <a:spcAft>
                          <a:spcPts val="0"/>
                        </a:spcAft>
                      </a:pPr>
                      <a:r>
                        <a:rPr lang="en-US" sz="1400" b="1" dirty="0">
                          <a:solidFill>
                            <a:schemeClr val="tx1"/>
                          </a:solidFill>
                          <a:latin typeface="+mn-lt"/>
                        </a:rPr>
                        <a:t>Full Curing</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699339500"/>
                  </a:ext>
                </a:extLst>
              </a:tr>
            </a:tbl>
          </a:graphicData>
        </a:graphic>
      </p:graphicFrame>
      <p:sp>
        <p:nvSpPr>
          <p:cNvPr id="45" name="TextBox 44">
            <a:extLst>
              <a:ext uri="{FF2B5EF4-FFF2-40B4-BE49-F238E27FC236}">
                <a16:creationId xmlns:a16="http://schemas.microsoft.com/office/drawing/2014/main" id="{FB6AA40E-E2D3-8DBA-211E-32E28E979979}"/>
              </a:ext>
            </a:extLst>
          </p:cNvPr>
          <p:cNvSpPr txBox="1"/>
          <p:nvPr/>
        </p:nvSpPr>
        <p:spPr>
          <a:xfrm>
            <a:off x="535641" y="6412802"/>
            <a:ext cx="659382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Properties on this slide use the same test methods as other </a:t>
            </a:r>
            <a:r>
              <a:rPr lang="en-US" sz="800" i="1" dirty="0" err="1">
                <a:solidFill>
                  <a:schemeClr val="tx2"/>
                </a:solidFill>
              </a:rPr>
              <a:t>Primeron</a:t>
            </a:r>
            <a:r>
              <a:rPr lang="en-US" sz="800" dirty="0">
                <a:solidFill>
                  <a:schemeClr val="tx2"/>
                </a:solidFill>
              </a:rPr>
              <a:t> products. For information about full curing at other temperatures, partial curing or storage conditions, please contact your PPG sales representative or email ic-na@ppg.com.</a:t>
            </a:r>
            <a:endParaRPr lang="en-US" sz="800" dirty="0">
              <a:solidFill>
                <a:schemeClr val="tx2"/>
              </a:solidFill>
              <a:latin typeface="Arial" panose="020B0604020202020204"/>
            </a:endParaRPr>
          </a:p>
        </p:txBody>
      </p:sp>
      <p:sp>
        <p:nvSpPr>
          <p:cNvPr id="2" name="TextBox 1">
            <a:extLst>
              <a:ext uri="{FF2B5EF4-FFF2-40B4-BE49-F238E27FC236}">
                <a16:creationId xmlns:a16="http://schemas.microsoft.com/office/drawing/2014/main" id="{E968774F-B938-ED3F-C86A-3F096397E92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spTree>
    <p:extLst>
      <p:ext uri="{BB962C8B-B14F-4D97-AF65-F5344CB8AC3E}">
        <p14:creationId xmlns:p14="http://schemas.microsoft.com/office/powerpoint/2010/main" val="31434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descr="A close-up of a red metal surface&#10;&#10;Description automatically generated">
            <a:extLst>
              <a:ext uri="{FF2B5EF4-FFF2-40B4-BE49-F238E27FC236}">
                <a16:creationId xmlns:a16="http://schemas.microsoft.com/office/drawing/2014/main" id="{5E8DCA78-DD5D-8D78-A095-61B1AE2947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12</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974825365"/>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protection</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Enhanced edge coverage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for sharp, complex or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laser-cut parts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Can help eliminate edge rounding equipment /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extra machining</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704904137"/>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Vents, steps and louvres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boxes and air conditioners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5695442"/>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PCMT30105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PCF70283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6558033"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PCF70283:</a:t>
            </a:r>
            <a:r>
              <a:rPr lang="en-US" sz="1400" b="0" i="0" u="none" strike="noStrike" dirty="0">
                <a:solidFill>
                  <a:schemeClr val="accent1"/>
                </a:solidFill>
              </a:rPr>
              <a:t> </a:t>
            </a:r>
            <a:r>
              <a:rPr lang="en-US" sz="1400" b="0" i="0" u="none" strike="noStrike" dirty="0">
                <a:solidFill>
                  <a:srgbClr val="000000"/>
                </a:solidFill>
              </a:rPr>
              <a:t>A preferred primer for heavy-duty equipment, offering good edge corrosion resistance and overall protection</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PCMT30105:</a:t>
            </a:r>
            <a:r>
              <a:rPr lang="en-US" sz="1400" b="0" i="0" u="none" strike="noStrike" dirty="0">
                <a:solidFill>
                  <a:schemeClr val="accent1"/>
                </a:solidFill>
              </a:rPr>
              <a:t> </a:t>
            </a:r>
            <a:r>
              <a:rPr lang="en-US" sz="1400" b="0" i="0" u="none" strike="noStrike" dirty="0">
                <a:solidFill>
                  <a:srgbClr val="000000"/>
                </a:solidFill>
              </a:rPr>
              <a:t>A semi-conductive product that allows for easier topcoating</a:t>
            </a:r>
            <a:r>
              <a:rPr lang="en-US" sz="1400" dirty="0">
                <a:solidFill>
                  <a:srgbClr val="000000"/>
                </a:solidFill>
              </a:rPr>
              <a:t> </a:t>
            </a:r>
            <a:r>
              <a:rPr lang="en-US" sz="1400" b="0" i="0" u="none" strike="noStrike" dirty="0">
                <a:solidFill>
                  <a:srgbClr val="000000"/>
                </a:solidFill>
              </a:rPr>
              <a:t>and provides excellent sharp edge protection</a:t>
            </a:r>
          </a:p>
        </p:txBody>
      </p:sp>
      <p:pic>
        <p:nvPicPr>
          <p:cNvPr id="2" name="Graphic 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pic>
        <p:nvPicPr>
          <p:cNvPr id="8" name="Graphic 7">
            <a:extLst>
              <a:ext uri="{FF2B5EF4-FFF2-40B4-BE49-F238E27FC236}">
                <a16:creationId xmlns:a16="http://schemas.microsoft.com/office/drawing/2014/main" id="{E41890B1-BA01-5EC7-C05B-2521CFC131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34022" y="5514189"/>
            <a:ext cx="284985" cy="269986"/>
          </a:xfrm>
          <a:prstGeom prst="rect">
            <a:avLst/>
          </a:prstGeom>
        </p:spPr>
      </p:pic>
      <p:pic>
        <p:nvPicPr>
          <p:cNvPr id="15" name="Graphic 14">
            <a:extLst>
              <a:ext uri="{FF2B5EF4-FFF2-40B4-BE49-F238E27FC236}">
                <a16:creationId xmlns:a16="http://schemas.microsoft.com/office/drawing/2014/main" id="{959D4755-1940-427F-7070-D58DA5765F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96476" y="5499097"/>
            <a:ext cx="324210" cy="280346"/>
          </a:xfrm>
          <a:prstGeom prst="rect">
            <a:avLst/>
          </a:prstGeom>
        </p:spPr>
      </p:pic>
      <p:pic>
        <p:nvPicPr>
          <p:cNvPr id="24" name="Picture 23" descr="A close up of a metal surface&#10;&#10;Description automatically generated">
            <a:extLst>
              <a:ext uri="{FF2B5EF4-FFF2-40B4-BE49-F238E27FC236}">
                <a16:creationId xmlns:a16="http://schemas.microsoft.com/office/drawing/2014/main" id="{CA028909-504A-50EA-6A51-06F98FE86C35}"/>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385448" y="2769861"/>
            <a:ext cx="6943183" cy="1036006"/>
          </a:xfrm>
          <a:prstGeom prst="rect">
            <a:avLst/>
          </a:prstGeom>
        </p:spPr>
      </p:pic>
    </p:spTree>
    <p:extLst>
      <p:ext uri="{BB962C8B-B14F-4D97-AF65-F5344CB8AC3E}">
        <p14:creationId xmlns:p14="http://schemas.microsoft.com/office/powerpoint/2010/main" val="66985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4" name="Picture 3" descr="A close-up of a red metal surface&#10;&#10;Description automatically generated">
            <a:extLst>
              <a:ext uri="{FF2B5EF4-FFF2-40B4-BE49-F238E27FC236}">
                <a16:creationId xmlns:a16="http://schemas.microsoft.com/office/drawing/2014/main" id="{3AAA6936-9192-DFAE-4818-6F9930375EF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7" name="Rectangle 6">
            <a:extLst>
              <a:ext uri="{FF2B5EF4-FFF2-40B4-BE49-F238E27FC236}">
                <a16:creationId xmlns:a16="http://schemas.microsoft.com/office/drawing/2014/main" id="{96211E71-CB4B-5AD6-902B-DC5CA23AC3E1}"/>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8074D1A9-1194-8596-7D7A-A4573D68B33F}"/>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6621D472-8FB4-4B14-52E1-123A980A40F0}"/>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0AA925FE-EA79-2AA7-72EF-BDFC7250744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13</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081299435"/>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12 - 24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429342176"/>
              </p:ext>
            </p:extLst>
          </p:nvPr>
        </p:nvGraphicFramePr>
        <p:xfrm>
          <a:off x="447686" y="2784488"/>
          <a:ext cx="6748452" cy="25191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Medium gray (PCF70283)</a:t>
                      </a:r>
                    </a:p>
                    <a:p>
                      <a:pPr algn="l">
                        <a:lnSpc>
                          <a:spcPct val="90000"/>
                        </a:lnSpc>
                        <a:spcBef>
                          <a:spcPts val="300"/>
                        </a:spcBef>
                        <a:spcAft>
                          <a:spcPts val="0"/>
                        </a:spcAft>
                      </a:pPr>
                      <a:r>
                        <a:rPr lang="en-US" sz="1400" b="0" dirty="0">
                          <a:solidFill>
                            <a:schemeClr val="tx2"/>
                          </a:solidFill>
                          <a:latin typeface="+mn-lt"/>
                        </a:rPr>
                        <a:t>Light tan (PCMT30105)</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A04F96C6-8C0E-0E24-4336-CEF12CA779C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5" name="Content Placeholder 5">
            <a:extLst>
              <a:ext uri="{FF2B5EF4-FFF2-40B4-BE49-F238E27FC236}">
                <a16:creationId xmlns:a16="http://schemas.microsoft.com/office/drawing/2014/main" id="{6DB638ED-CD20-5CB2-4519-3AA4441299D1}"/>
              </a:ext>
            </a:extLst>
          </p:cNvPr>
          <p:cNvGraphicFramePr>
            <a:graphicFrameLocks/>
          </p:cNvGraphicFramePr>
          <p:nvPr>
            <p:extLst>
              <p:ext uri="{D42A27DB-BD31-4B8C-83A1-F6EECF244321}">
                <p14:modId xmlns:p14="http://schemas.microsoft.com/office/powerpoint/2010/main" val="4273287885"/>
              </p:ext>
            </p:extLst>
          </p:nvPr>
        </p:nvGraphicFramePr>
        <p:xfrm>
          <a:off x="8201023"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5 - 7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4 - 5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3 - 4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6" name="Content Placeholder 5">
            <a:extLst>
              <a:ext uri="{FF2B5EF4-FFF2-40B4-BE49-F238E27FC236}">
                <a16:creationId xmlns:a16="http://schemas.microsoft.com/office/drawing/2014/main" id="{0D33F8D5-A46B-4158-4F0B-8EED271B0E2B}"/>
              </a:ext>
            </a:extLst>
          </p:cNvPr>
          <p:cNvGraphicFramePr>
            <a:graphicFrameLocks/>
          </p:cNvGraphicFramePr>
          <p:nvPr>
            <p:extLst>
              <p:ext uri="{D42A27DB-BD31-4B8C-83A1-F6EECF244321}">
                <p14:modId xmlns:p14="http://schemas.microsoft.com/office/powerpoint/2010/main" val="3646666497"/>
              </p:ext>
            </p:extLst>
          </p:nvPr>
        </p:nvGraphicFramePr>
        <p:xfrm>
          <a:off x="8201023"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16 - 20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12 - 15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8 - 12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7600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6" name="Picture 25" descr="A row of street lights&#10;&#10;Description automatically generated">
            <a:extLst>
              <a:ext uri="{FF2B5EF4-FFF2-40B4-BE49-F238E27FC236}">
                <a16:creationId xmlns:a16="http://schemas.microsoft.com/office/drawing/2014/main" id="{C404170C-2D75-4C1B-994E-7FF63CB183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14</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1859398537"/>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protection across a broad range of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intercoat adhesion and compatibility with a wide range of topcoats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alternatives to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zinc-rich primers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924884561"/>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Fencing, utility poles, lamp posts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Stadium seating</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2455111861"/>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 PCMT70101</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PCMB70102</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7191446"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PCMT70101:</a:t>
            </a:r>
            <a:r>
              <a:rPr lang="en-US" sz="1400" b="0" i="0" u="none" strike="noStrike" dirty="0">
                <a:solidFill>
                  <a:schemeClr val="accent1"/>
                </a:solidFill>
              </a:rPr>
              <a:t> </a:t>
            </a:r>
            <a:r>
              <a:rPr lang="en-US" sz="1400" b="0" i="0" u="none" strike="noStrike" dirty="0">
                <a:solidFill>
                  <a:srgbClr val="000000"/>
                </a:solidFill>
              </a:rPr>
              <a:t>Surface-tolerant epoxy primer that has good adhesion, great coverage and easy application with semi-conductivity that facilitates topcoat application</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PCMB70102:</a:t>
            </a:r>
            <a:r>
              <a:rPr lang="en-US" sz="1400" b="0" i="0" u="none" strike="noStrike" dirty="0">
                <a:solidFill>
                  <a:schemeClr val="accent1"/>
                </a:solidFill>
              </a:rPr>
              <a:t> </a:t>
            </a:r>
            <a:r>
              <a:rPr lang="en-US" sz="1400" b="0" i="0" u="none" strike="noStrike" spc="-10" dirty="0">
                <a:solidFill>
                  <a:srgbClr val="000000"/>
                </a:solidFill>
              </a:rPr>
              <a:t>A user-friendly epoxy primer that can adapt to many different applications; </a:t>
            </a:r>
            <a:r>
              <a:rPr lang="en-US" sz="1400" b="0" i="0" u="none" strike="noStrike" dirty="0">
                <a:solidFill>
                  <a:srgbClr val="000000"/>
                </a:solidFill>
              </a:rPr>
              <a:t>especially outgas-friendly when used over galvanized steel and cast metals</a:t>
            </a:r>
          </a:p>
        </p:txBody>
      </p:sp>
      <p:pic>
        <p:nvPicPr>
          <p:cNvPr id="3" name="Graphic 2">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grpSp>
        <p:nvGrpSpPr>
          <p:cNvPr id="4" name="Group 3">
            <a:extLst>
              <a:ext uri="{FF2B5EF4-FFF2-40B4-BE49-F238E27FC236}">
                <a16:creationId xmlns:a16="http://schemas.microsoft.com/office/drawing/2014/main" id="{C259B5EE-AB02-4A7F-2C89-7658A1A5C1E8}"/>
              </a:ext>
            </a:extLst>
          </p:cNvPr>
          <p:cNvGrpSpPr/>
          <p:nvPr/>
        </p:nvGrpSpPr>
        <p:grpSpPr>
          <a:xfrm>
            <a:off x="3688685" y="5485265"/>
            <a:ext cx="343638" cy="308016"/>
            <a:chOff x="5781992" y="3139440"/>
            <a:chExt cx="624839" cy="560069"/>
          </a:xfrm>
          <a:solidFill>
            <a:schemeClr val="bg1"/>
          </a:solidFill>
        </p:grpSpPr>
        <p:sp>
          <p:nvSpPr>
            <p:cNvPr id="5" name="Freeform: Shape 4">
              <a:extLst>
                <a:ext uri="{FF2B5EF4-FFF2-40B4-BE49-F238E27FC236}">
                  <a16:creationId xmlns:a16="http://schemas.microsoft.com/office/drawing/2014/main" id="{92359979-4782-4CFB-A765-486CB910D7E2}"/>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722C0AA-6AE5-6F8D-0B11-CA4A3E18F011}"/>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096238A-7DF3-7F78-6582-0CB7E0009CB5}"/>
              </a:ext>
            </a:extLst>
          </p:cNvPr>
          <p:cNvSpPr txBox="1"/>
          <p:nvPr/>
        </p:nvSpPr>
        <p:spPr>
          <a:xfrm>
            <a:off x="6059699" y="5496848"/>
            <a:ext cx="436533" cy="307777"/>
          </a:xfrm>
          <a:prstGeom prst="rect">
            <a:avLst/>
          </a:prstGeom>
          <a:noFill/>
        </p:spPr>
        <p:txBody>
          <a:bodyPr wrap="square" lIns="0" tIns="0" rIns="0" bIns="0" rtlCol="0">
            <a:spAutoFit/>
          </a:bodyPr>
          <a:lstStyle/>
          <a:p>
            <a:pPr algn="ctr"/>
            <a:r>
              <a:rPr lang="en-US" sz="2000" dirty="0">
                <a:solidFill>
                  <a:schemeClr val="bg1"/>
                </a:solidFill>
                <a:latin typeface="Arial Black" panose="020B0A04020102020204" pitchFamily="34" charset="0"/>
              </a:rPr>
              <a:t>Zn</a:t>
            </a:r>
          </a:p>
        </p:txBody>
      </p:sp>
      <p:pic>
        <p:nvPicPr>
          <p:cNvPr id="29" name="Picture 28" descr="A close-up of a stadium&#10;&#10;Description automatically generated">
            <a:extLst>
              <a:ext uri="{FF2B5EF4-FFF2-40B4-BE49-F238E27FC236}">
                <a16:creationId xmlns:a16="http://schemas.microsoft.com/office/drawing/2014/main" id="{0A776E3C-6A09-BD33-472F-6900F4C9C31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70144" y="2759443"/>
            <a:ext cx="6943183" cy="1036672"/>
          </a:xfrm>
          <a:prstGeom prst="rect">
            <a:avLst/>
          </a:prstGeom>
        </p:spPr>
      </p:pic>
    </p:spTree>
    <p:extLst>
      <p:ext uri="{BB962C8B-B14F-4D97-AF65-F5344CB8AC3E}">
        <p14:creationId xmlns:p14="http://schemas.microsoft.com/office/powerpoint/2010/main" val="18500257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 name="Picture 1" descr="A row of street lights&#10;&#10;Description automatically generated">
            <a:extLst>
              <a:ext uri="{FF2B5EF4-FFF2-40B4-BE49-F238E27FC236}">
                <a16:creationId xmlns:a16="http://schemas.microsoft.com/office/drawing/2014/main" id="{FC04E564-5068-01B7-0B64-1FEDA27E645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5" name="Rectangle 4">
            <a:extLst>
              <a:ext uri="{FF2B5EF4-FFF2-40B4-BE49-F238E27FC236}">
                <a16:creationId xmlns:a16="http://schemas.microsoft.com/office/drawing/2014/main" id="{F551EC89-4DA0-B19C-2A96-1FF31D8735CE}"/>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6" name="Freeform: Shape 5">
            <a:extLst>
              <a:ext uri="{FF2B5EF4-FFF2-40B4-BE49-F238E27FC236}">
                <a16:creationId xmlns:a16="http://schemas.microsoft.com/office/drawing/2014/main" id="{10D557E3-E609-B1B7-3BA3-5DBAFE28DC4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2" name="Freeform: Shape 11">
            <a:extLst>
              <a:ext uri="{FF2B5EF4-FFF2-40B4-BE49-F238E27FC236}">
                <a16:creationId xmlns:a16="http://schemas.microsoft.com/office/drawing/2014/main" id="{8C038178-0A1E-D0F4-4C97-760D074E2E95}"/>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21" name="Graphic 20">
            <a:extLst>
              <a:ext uri="{FF2B5EF4-FFF2-40B4-BE49-F238E27FC236}">
                <a16:creationId xmlns:a16="http://schemas.microsoft.com/office/drawing/2014/main" id="{3B772FC0-4937-BDD2-930B-F00D4B26C77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15</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858211484"/>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1605340198"/>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47C47B29-E79D-5707-634D-F4D2F9E850F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6"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28074322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6 - 9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2 - 3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7"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807427408"/>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20 - 30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10 - 20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5 - 10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517513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16</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primers key feature summary</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4" name="Content Placeholder 5">
            <a:extLst>
              <a:ext uri="{FF2B5EF4-FFF2-40B4-BE49-F238E27FC236}">
                <a16:creationId xmlns:a16="http://schemas.microsoft.com/office/drawing/2014/main" id="{1D48A8A4-2776-29C8-E493-C1763A7CBE66}"/>
              </a:ext>
            </a:extLst>
          </p:cNvPr>
          <p:cNvGraphicFramePr>
            <a:graphicFrameLocks/>
          </p:cNvGraphicFramePr>
          <p:nvPr>
            <p:extLst>
              <p:ext uri="{D42A27DB-BD31-4B8C-83A1-F6EECF244321}">
                <p14:modId xmlns:p14="http://schemas.microsoft.com/office/powerpoint/2010/main" val="1747039618"/>
              </p:ext>
            </p:extLst>
          </p:nvPr>
        </p:nvGraphicFramePr>
        <p:xfrm>
          <a:off x="441330" y="1058237"/>
          <a:ext cx="11374152" cy="4931603"/>
        </p:xfrm>
        <a:graphic>
          <a:graphicData uri="http://schemas.openxmlformats.org/drawingml/2006/table">
            <a:tbl>
              <a:tblPr firstRow="1" bandRow="1">
                <a:tableStyleId>{5C22544A-7EE6-4342-B048-85BDC9FD1C3A}</a:tableStyleId>
              </a:tblPr>
              <a:tblGrid>
                <a:gridCol w="1895692">
                  <a:extLst>
                    <a:ext uri="{9D8B030D-6E8A-4147-A177-3AD203B41FA5}">
                      <a16:colId xmlns:a16="http://schemas.microsoft.com/office/drawing/2014/main" val="166631060"/>
                    </a:ext>
                  </a:extLst>
                </a:gridCol>
                <a:gridCol w="1895692">
                  <a:extLst>
                    <a:ext uri="{9D8B030D-6E8A-4147-A177-3AD203B41FA5}">
                      <a16:colId xmlns:a16="http://schemas.microsoft.com/office/drawing/2014/main" val="3312417644"/>
                    </a:ext>
                  </a:extLst>
                </a:gridCol>
                <a:gridCol w="1895692">
                  <a:extLst>
                    <a:ext uri="{9D8B030D-6E8A-4147-A177-3AD203B41FA5}">
                      <a16:colId xmlns:a16="http://schemas.microsoft.com/office/drawing/2014/main" val="1415801699"/>
                    </a:ext>
                  </a:extLst>
                </a:gridCol>
                <a:gridCol w="1895692">
                  <a:extLst>
                    <a:ext uri="{9D8B030D-6E8A-4147-A177-3AD203B41FA5}">
                      <a16:colId xmlns:a16="http://schemas.microsoft.com/office/drawing/2014/main" val="741193122"/>
                    </a:ext>
                  </a:extLst>
                </a:gridCol>
                <a:gridCol w="1895692">
                  <a:extLst>
                    <a:ext uri="{9D8B030D-6E8A-4147-A177-3AD203B41FA5}">
                      <a16:colId xmlns:a16="http://schemas.microsoft.com/office/drawing/2014/main" val="3665520451"/>
                    </a:ext>
                  </a:extLst>
                </a:gridCol>
                <a:gridCol w="1895692">
                  <a:extLst>
                    <a:ext uri="{9D8B030D-6E8A-4147-A177-3AD203B41FA5}">
                      <a16:colId xmlns:a16="http://schemas.microsoft.com/office/drawing/2014/main" val="3059641036"/>
                    </a:ext>
                  </a:extLst>
                </a:gridCol>
              </a:tblGrid>
              <a:tr h="500910">
                <a:tc>
                  <a:txBody>
                    <a:bodyPr/>
                    <a:lstStyle/>
                    <a:p>
                      <a:pPr>
                        <a:lnSpc>
                          <a:spcPct val="90000"/>
                        </a:lnSpc>
                      </a:pP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Legacy</a:t>
                      </a:r>
                      <a:endParaRPr sz="16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Optimal</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Auto*</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Edge*</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Versa*</a:t>
                      </a:r>
                    </a:p>
                  </a:txBody>
                  <a:tcPr marR="91392"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993184">
                <a:tc>
                  <a:txBody>
                    <a:bodyPr/>
                    <a:lstStyle/>
                    <a:p>
                      <a:pPr algn="l">
                        <a:lnSpc>
                          <a:spcPct val="90000"/>
                        </a:lnSpc>
                        <a:spcBef>
                          <a:spcPts val="600"/>
                        </a:spcBef>
                        <a:spcAft>
                          <a:spcPts val="0"/>
                        </a:spcAft>
                      </a:pPr>
                      <a:r>
                        <a:rPr lang="en-US" sz="1400" b="1" dirty="0">
                          <a:solidFill>
                            <a:schemeClr val="tx1"/>
                          </a:solidFill>
                          <a:latin typeface="+mn-lt"/>
                        </a:rPr>
                        <a:t>Key Features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90000"/>
                        </a:lnSpc>
                        <a:spcBef>
                          <a:spcPts val="600"/>
                        </a:spcBef>
                        <a:spcAft>
                          <a:spcPts val="0"/>
                        </a:spcAft>
                      </a:pPr>
                      <a:r>
                        <a:rPr lang="en-US" sz="1400" b="1" dirty="0">
                          <a:solidFill>
                            <a:schemeClr val="tx2"/>
                          </a:solidFill>
                          <a:latin typeface="+mn-lt"/>
                        </a:rPr>
                        <a:t>Zinc primer </a:t>
                      </a:r>
                      <a:r>
                        <a:rPr lang="en-US" sz="1400" b="0" dirty="0">
                          <a:solidFill>
                            <a:schemeClr val="tx2"/>
                          </a:solidFill>
                          <a:latin typeface="+mn-lt"/>
                        </a:rPr>
                        <a:t>offering our best corrosion protection in this technology</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Zinc-rich primer </a:t>
                      </a:r>
                      <a:r>
                        <a:rPr lang="en-US" sz="1400" b="0" dirty="0">
                          <a:solidFill>
                            <a:schemeClr val="tx2"/>
                          </a:solidFill>
                          <a:latin typeface="+mn-lt"/>
                        </a:rPr>
                        <a:t>with excellent corrosion protection and a balance of other properties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Layer with liquid topcoats or over e-coat </a:t>
                      </a:r>
                      <a:r>
                        <a:rPr lang="en-US" sz="1400" b="0" dirty="0">
                          <a:solidFill>
                            <a:schemeClr val="tx2"/>
                          </a:solidFill>
                          <a:latin typeface="+mn-lt"/>
                        </a:rPr>
                        <a:t>for automotive-grade performance</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Very good sharp edge coverage</a:t>
                      </a:r>
                      <a:r>
                        <a:rPr lang="en-US" sz="1400" b="0" dirty="0">
                          <a:solidFill>
                            <a:schemeClr val="tx2"/>
                          </a:solidFill>
                          <a:latin typeface="+mn-lt"/>
                        </a:rPr>
                        <a:t>, hides casting defects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Multi-substrate capable</a:t>
                      </a:r>
                      <a:r>
                        <a:rPr lang="en-US" sz="1400" b="0" dirty="0">
                          <a:solidFill>
                            <a:schemeClr val="tx2"/>
                          </a:solidFill>
                          <a:latin typeface="+mn-lt"/>
                        </a:rPr>
                        <a:t>, good intercoat adhesion, excellent alternative to zinc</a:t>
                      </a:r>
                    </a:p>
                  </a:txBody>
                  <a:tcPr marR="91392">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436386">
                <a:tc>
                  <a:txBody>
                    <a:bodyPr/>
                    <a:lstStyle/>
                    <a:p>
                      <a:pPr rtl="0">
                        <a:lnSpc>
                          <a:spcPct val="90000"/>
                        </a:lnSpc>
                        <a:spcBef>
                          <a:spcPts val="600"/>
                        </a:spcBef>
                      </a:pPr>
                      <a:r>
                        <a:rPr lang="en-US" sz="1400" b="1" kern="1200" dirty="0">
                          <a:solidFill>
                            <a:schemeClr val="tx1"/>
                          </a:solidFill>
                          <a:latin typeface="+mn-lt"/>
                          <a:ea typeface="+mn-ea"/>
                          <a:cs typeface="+mn-cs"/>
                        </a:rPr>
                        <a:t>Chemistry</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polyester, 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a:t>
                      </a:r>
                      <a:br>
                        <a:rPr lang="en-US" sz="1400" b="0" kern="1200" dirty="0">
                          <a:solidFill>
                            <a:schemeClr val="tx2"/>
                          </a:solidFill>
                          <a:latin typeface="+mn-lt"/>
                          <a:ea typeface="+mn-ea"/>
                          <a:cs typeface="+mn-cs"/>
                        </a:rPr>
                      </a:br>
                      <a:r>
                        <a:rPr lang="en-US" sz="1400" b="0" kern="1200" dirty="0">
                          <a:solidFill>
                            <a:schemeClr val="tx2"/>
                          </a:solidFill>
                          <a:latin typeface="+mn-lt"/>
                          <a:ea typeface="+mn-ea"/>
                          <a:cs typeface="+mn-cs"/>
                        </a:rPr>
                        <a:t>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53742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Density</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1.7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732001">
                <a:tc>
                  <a:txBody>
                    <a:bodyPr/>
                    <a:lstStyle/>
                    <a:p>
                      <a:pPr algn="l">
                        <a:lnSpc>
                          <a:spcPct val="90000"/>
                        </a:lnSpc>
                        <a:spcBef>
                          <a:spcPts val="600"/>
                        </a:spcBef>
                        <a:spcAft>
                          <a:spcPts val="0"/>
                        </a:spcAft>
                      </a:pPr>
                      <a:r>
                        <a:rPr lang="en-US" sz="1400" b="1" dirty="0">
                          <a:solidFill>
                            <a:schemeClr val="tx1"/>
                          </a:solidFill>
                          <a:latin typeface="+mn-lt"/>
                        </a:rPr>
                        <a:t>Overall Corrosion Performance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436386">
                <a:tc>
                  <a:txBody>
                    <a:bodyPr/>
                    <a:lstStyle/>
                    <a:p>
                      <a:pPr algn="l">
                        <a:lnSpc>
                          <a:spcPct val="90000"/>
                        </a:lnSpc>
                        <a:spcBef>
                          <a:spcPts val="600"/>
                        </a:spcBef>
                        <a:spcAft>
                          <a:spcPts val="0"/>
                        </a:spcAft>
                      </a:pPr>
                      <a:r>
                        <a:rPr lang="en-US" sz="1400" b="1" dirty="0">
                          <a:solidFill>
                            <a:schemeClr val="tx1"/>
                          </a:solidFill>
                          <a:latin typeface="+mn-lt"/>
                        </a:rPr>
                        <a:t>Edge Protection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732001">
                <a:tc>
                  <a:txBody>
                    <a:bodyPr/>
                    <a:lstStyle/>
                    <a:p>
                      <a:pPr algn="l">
                        <a:lnSpc>
                          <a:spcPct val="90000"/>
                        </a:lnSpc>
                        <a:spcBef>
                          <a:spcPts val="600"/>
                        </a:spcBef>
                        <a:spcAft>
                          <a:spcPts val="0"/>
                        </a:spcAft>
                      </a:pPr>
                      <a:r>
                        <a:rPr lang="en-US" sz="1400" b="1" dirty="0">
                          <a:solidFill>
                            <a:schemeClr val="tx1"/>
                          </a:solidFill>
                          <a:latin typeface="+mn-lt"/>
                        </a:rPr>
                        <a:t>Mechanical Properties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436386">
                <a:tc>
                  <a:txBody>
                    <a:bodyPr/>
                    <a:lstStyle/>
                    <a:p>
                      <a:pPr algn="l">
                        <a:lnSpc>
                          <a:spcPct val="90000"/>
                        </a:lnSpc>
                        <a:spcBef>
                          <a:spcPts val="600"/>
                        </a:spcBef>
                        <a:spcAft>
                          <a:spcPts val="0"/>
                        </a:spcAft>
                      </a:pPr>
                      <a:r>
                        <a:rPr lang="en-US" sz="1400" b="1" dirty="0">
                          <a:solidFill>
                            <a:schemeClr val="tx1"/>
                          </a:solidFill>
                          <a:latin typeface="+mn-lt"/>
                        </a:rPr>
                        <a:t>Coverage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6" name="TextBox 5">
            <a:extLst>
              <a:ext uri="{FF2B5EF4-FFF2-40B4-BE49-F238E27FC236}">
                <a16:creationId xmlns:a16="http://schemas.microsoft.com/office/drawing/2014/main" id="{01E53C9A-DD88-9E2B-F253-E43BF5B23509}"/>
              </a:ext>
            </a:extLst>
          </p:cNvPr>
          <p:cNvSpPr txBox="1"/>
          <p:nvPr/>
        </p:nvSpPr>
        <p:spPr>
          <a:xfrm>
            <a:off x="535641" y="6511291"/>
            <a:ext cx="9917206" cy="190821"/>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Tree>
    <p:extLst>
      <p:ext uri="{BB962C8B-B14F-4D97-AF65-F5344CB8AC3E}">
        <p14:creationId xmlns:p14="http://schemas.microsoft.com/office/powerpoint/2010/main" val="305162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604360-11D4-D848-000A-B6F1871CBBA0}"/>
              </a:ext>
            </a:extLst>
          </p:cNvPr>
          <p:cNvSpPr>
            <a:spLocks noGrp="1"/>
          </p:cNvSpPr>
          <p:nvPr>
            <p:ph type="sldNum" sz="quarter" idx="11"/>
          </p:nvPr>
        </p:nvSpPr>
        <p:spPr/>
        <p:txBody>
          <a:bodyPr/>
          <a:lstStyle/>
          <a:p>
            <a:fld id="{FD9C4343-C115-504A-8D4F-0B17318D4A48}" type="slidenum">
              <a:rPr lang="en-US" smtClean="0"/>
              <a:t>17</a:t>
            </a:fld>
            <a:endParaRPr lang="en-US"/>
          </a:p>
        </p:txBody>
      </p:sp>
      <p:sp>
        <p:nvSpPr>
          <p:cNvPr id="4" name="Content Placeholder 3">
            <a:extLst>
              <a:ext uri="{FF2B5EF4-FFF2-40B4-BE49-F238E27FC236}">
                <a16:creationId xmlns:a16="http://schemas.microsoft.com/office/drawing/2014/main" id="{164FB241-9515-AEB2-701A-C79680F93D1E}"/>
              </a:ext>
            </a:extLst>
          </p:cNvPr>
          <p:cNvSpPr>
            <a:spLocks noGrp="1"/>
          </p:cNvSpPr>
          <p:nvPr>
            <p:ph idx="1"/>
          </p:nvPr>
        </p:nvSpPr>
        <p:spPr>
          <a:xfrm>
            <a:off x="5405438" y="3148012"/>
            <a:ext cx="5967412" cy="2200275"/>
          </a:xfrm>
        </p:spPr>
        <p:txBody>
          <a:bodyPr>
            <a:normAutofit/>
          </a:bodyPr>
          <a:lstStyle/>
          <a:p>
            <a:pPr marL="0" indent="0">
              <a:buNone/>
            </a:pPr>
            <a:r>
              <a:rPr lang="en-US" sz="2400" b="1" dirty="0"/>
              <a:t>Your Name Here</a:t>
            </a:r>
            <a:br>
              <a:rPr lang="en-US" sz="2400" b="1" dirty="0"/>
            </a:br>
            <a:r>
              <a:rPr lang="en-US" sz="1800" b="1" dirty="0"/>
              <a:t>Your Title</a:t>
            </a:r>
          </a:p>
          <a:p>
            <a:pPr marL="0" indent="0">
              <a:buNone/>
            </a:pPr>
            <a:r>
              <a:rPr lang="en-US" sz="2000" dirty="0"/>
              <a:t>O: 123-456-7890</a:t>
            </a:r>
            <a:br>
              <a:rPr lang="en-US" sz="2000" dirty="0"/>
            </a:br>
            <a:r>
              <a:rPr lang="en-US" sz="2000" dirty="0"/>
              <a:t>M: 123-456-7890</a:t>
            </a:r>
            <a:br>
              <a:rPr lang="en-US" sz="2000" dirty="0"/>
            </a:br>
            <a:r>
              <a:rPr lang="en-US" sz="2000" dirty="0"/>
              <a:t>yourname@ppg.com</a:t>
            </a:r>
          </a:p>
        </p:txBody>
      </p:sp>
      <p:sp>
        <p:nvSpPr>
          <p:cNvPr id="3" name="Title 2">
            <a:extLst>
              <a:ext uri="{FF2B5EF4-FFF2-40B4-BE49-F238E27FC236}">
                <a16:creationId xmlns:a16="http://schemas.microsoft.com/office/drawing/2014/main" id="{3D5B53DA-6F20-3468-5CA8-39ECDC677B3B}"/>
              </a:ext>
            </a:extLst>
          </p:cNvPr>
          <p:cNvSpPr>
            <a:spLocks noGrp="1"/>
          </p:cNvSpPr>
          <p:nvPr>
            <p:ph type="title"/>
          </p:nvPr>
        </p:nvSpPr>
        <p:spPr>
          <a:xfrm>
            <a:off x="5405438" y="1643063"/>
            <a:ext cx="5967412" cy="1252376"/>
          </a:xfrm>
        </p:spPr>
        <p:txBody>
          <a:bodyPr>
            <a:normAutofit/>
          </a:bodyPr>
          <a:lstStyle/>
          <a:p>
            <a:r>
              <a:rPr lang="en-US" sz="3600" dirty="0">
                <a:solidFill>
                  <a:schemeClr val="accent1"/>
                </a:solidFill>
              </a:rPr>
              <a:t>Thank you for </a:t>
            </a:r>
            <a:br>
              <a:rPr lang="en-US" sz="3600" dirty="0">
                <a:solidFill>
                  <a:schemeClr val="accent1"/>
                </a:solidFill>
              </a:rPr>
            </a:br>
            <a:r>
              <a:rPr lang="en-US" sz="3600" dirty="0">
                <a:solidFill>
                  <a:schemeClr val="accent1"/>
                </a:solidFill>
              </a:rPr>
              <a:t>your time today</a:t>
            </a:r>
          </a:p>
        </p:txBody>
      </p:sp>
      <p:sp>
        <p:nvSpPr>
          <p:cNvPr id="5" name="Picture Placeholder 4">
            <a:extLst>
              <a:ext uri="{FF2B5EF4-FFF2-40B4-BE49-F238E27FC236}">
                <a16:creationId xmlns:a16="http://schemas.microsoft.com/office/drawing/2014/main" id="{7D1C7D55-9EFC-C88F-4D39-197F9B371052}"/>
              </a:ext>
            </a:extLst>
          </p:cNvPr>
          <p:cNvSpPr>
            <a:spLocks noGrp="1"/>
          </p:cNvSpPr>
          <p:nvPr>
            <p:ph type="pic" sz="quarter" idx="12"/>
          </p:nvPr>
        </p:nvSpPr>
        <p:spPr>
          <a:xfrm>
            <a:off x="1442606" y="1055037"/>
            <a:ext cx="3325091" cy="4987636"/>
          </a:xfrm>
        </p:spPr>
        <p:txBody>
          <a:bodyPr/>
          <a:lstStyle/>
          <a:p>
            <a:endParaRPr lang="en-US"/>
          </a:p>
        </p:txBody>
      </p:sp>
    </p:spTree>
    <p:extLst>
      <p:ext uri="{BB962C8B-B14F-4D97-AF65-F5344CB8AC3E}">
        <p14:creationId xmlns:p14="http://schemas.microsoft.com/office/powerpoint/2010/main" val="3808630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AED7B0-BD8B-4EB2-A1C8-6191EE03671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03708" y="1647179"/>
            <a:ext cx="9181408" cy="3373707"/>
          </a:xfrm>
          <a:prstGeom prst="rect">
            <a:avLst/>
          </a:prstGeom>
        </p:spPr>
      </p:pic>
    </p:spTree>
    <p:extLst>
      <p:ext uri="{BB962C8B-B14F-4D97-AF65-F5344CB8AC3E}">
        <p14:creationId xmlns:p14="http://schemas.microsoft.com/office/powerpoint/2010/main" val="32781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F86269CB-62C5-4716-8C2E-14CF0F46470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75084"/>
            <a:ext cx="12188825" cy="6684899"/>
          </a:xfrm>
          <a:prstGeom prst="rect">
            <a:avLst/>
          </a:prstGeom>
        </p:spPr>
      </p:pic>
      <p:sp>
        <p:nvSpPr>
          <p:cNvPr id="9" name="Rectangle 8">
            <a:extLst>
              <a:ext uri="{FF2B5EF4-FFF2-40B4-BE49-F238E27FC236}">
                <a16:creationId xmlns:a16="http://schemas.microsoft.com/office/drawing/2014/main" id="{AB9A7886-008B-711A-E57A-342AF7521B18}"/>
              </a:ext>
            </a:extLst>
          </p:cNvPr>
          <p:cNvSpPr/>
          <p:nvPr/>
        </p:nvSpPr>
        <p:spPr>
          <a:xfrm rot="5400000">
            <a:off x="2752954" y="-2585676"/>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2</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1325524" y="657819"/>
            <a:ext cx="10590453" cy="1190625"/>
          </a:xfrm>
        </p:spPr>
        <p:txBody>
          <a:bodyPr>
            <a:normAutofit/>
          </a:bodyPr>
          <a:lstStyle/>
          <a:p>
            <a:pPr>
              <a:lnSpc>
                <a:spcPct val="85000"/>
              </a:lnSpc>
            </a:pPr>
            <a:r>
              <a:rPr lang="en-US" sz="3600" dirty="0">
                <a:solidFill>
                  <a:schemeClr val="bg1"/>
                </a:solidFill>
                <a:effectLst>
                  <a:outerShdw blurRad="38100" dist="38100" dir="2700000" algn="tl">
                    <a:srgbClr val="000000">
                      <a:alpha val="43137"/>
                    </a:srgbClr>
                  </a:outerShdw>
                </a:effectLst>
              </a:rPr>
              <a:t>Why use a </a:t>
            </a:r>
            <a:br>
              <a:rPr lang="en-US" sz="3600" dirty="0">
                <a:solidFill>
                  <a:schemeClr val="bg1"/>
                </a:solidFill>
                <a:effectLst>
                  <a:outerShdw blurRad="38100" dist="38100" dir="2700000" algn="tl">
                    <a:srgbClr val="000000">
                      <a:alpha val="43137"/>
                    </a:srgbClr>
                  </a:outerShdw>
                </a:effectLst>
              </a:rPr>
            </a:br>
            <a:r>
              <a:rPr lang="en-US" sz="4800" dirty="0">
                <a:solidFill>
                  <a:schemeClr val="bg1"/>
                </a:solidFill>
                <a:effectLst>
                  <a:outerShdw blurRad="38100" dist="38100" dir="2700000" algn="tl">
                    <a:srgbClr val="000000">
                      <a:alpha val="43137"/>
                    </a:srgbClr>
                  </a:outerShdw>
                </a:effectLst>
              </a:rPr>
              <a:t>powder primer?</a:t>
            </a:r>
            <a:endParaRPr lang="en-US" sz="3600"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2010289"/>
            <a:ext cx="5922366" cy="1823524"/>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2105288"/>
            <a:ext cx="462121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r>
              <a:rPr lang="en-US" sz="1800" dirty="0"/>
              <a:t>After blasting the metal surfaces, primers can be applied to slow down the speed of oxidation, create more consistency in the application of the powder coatings and allow the powder coatings to more easily bond to metal edges.</a:t>
            </a:r>
          </a:p>
        </p:txBody>
      </p:sp>
      <p:grpSp>
        <p:nvGrpSpPr>
          <p:cNvPr id="4" name="Group 3">
            <a:extLst>
              <a:ext uri="{FF2B5EF4-FFF2-40B4-BE49-F238E27FC236}">
                <a16:creationId xmlns:a16="http://schemas.microsoft.com/office/drawing/2014/main" id="{846BB041-B11F-3FF5-10A2-92F6B54E0407}"/>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81AEF7D3-D05B-586C-4F72-6804DCC5982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6F9C18C-2B9E-45BD-7E41-9E2C80B0A118}"/>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78F84E59-FFF9-AF6B-FB2B-C1BD2FAAB0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pSp>
        <p:nvGrpSpPr>
          <p:cNvPr id="20" name="Group 19">
            <a:extLst>
              <a:ext uri="{FF2B5EF4-FFF2-40B4-BE49-F238E27FC236}">
                <a16:creationId xmlns:a16="http://schemas.microsoft.com/office/drawing/2014/main" id="{2D09B236-02AD-4B25-B8AF-4B85C96559D7}"/>
              </a:ext>
            </a:extLst>
          </p:cNvPr>
          <p:cNvGrpSpPr/>
          <p:nvPr/>
        </p:nvGrpSpPr>
        <p:grpSpPr>
          <a:xfrm>
            <a:off x="417514" y="872808"/>
            <a:ext cx="687794" cy="612672"/>
            <a:chOff x="75794" y="5885574"/>
            <a:chExt cx="497730" cy="443367"/>
          </a:xfrm>
        </p:grpSpPr>
        <p:sp>
          <p:nvSpPr>
            <p:cNvPr id="21" name="Graphic 71">
              <a:extLst>
                <a:ext uri="{FF2B5EF4-FFF2-40B4-BE49-F238E27FC236}">
                  <a16:creationId xmlns:a16="http://schemas.microsoft.com/office/drawing/2014/main" id="{3AA0575A-651D-72E3-3914-EF9EB735ABC5}"/>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437F7E0C-29C1-B9F9-7AD2-F7B9C3F14D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417693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p:txBody>
          <a:bodyPr/>
          <a:lstStyle/>
          <a:p>
            <a:fld id="{FD9C4343-C115-504A-8D4F-0B17318D4A48}" type="slidenum">
              <a:rPr lang="en-US" smtClean="0"/>
              <a:pPr/>
              <a:t>3</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1585913" y="304800"/>
            <a:ext cx="10337799" cy="1028700"/>
          </a:xfrm>
        </p:spPr>
        <p:txBody>
          <a:bodyPr>
            <a:normAutofit/>
          </a:bodyPr>
          <a:lstStyle/>
          <a:p>
            <a:r>
              <a:rPr lang="en-US" dirty="0"/>
              <a:t>PPG powder primers are designed to meet various</a:t>
            </a:r>
            <a:br>
              <a:rPr lang="en-US" dirty="0"/>
            </a:br>
            <a:r>
              <a:rPr lang="en-US" dirty="0"/>
              <a:t>ISO 12944 corrosivity category standards</a:t>
            </a:r>
          </a:p>
        </p:txBody>
      </p:sp>
      <p:pic>
        <p:nvPicPr>
          <p:cNvPr id="7" name="Graphic 6">
            <a:extLst>
              <a:ext uri="{FF2B5EF4-FFF2-40B4-BE49-F238E27FC236}">
                <a16:creationId xmlns:a16="http://schemas.microsoft.com/office/drawing/2014/main" id="{EBD2409C-5861-BD9B-1D74-6B7D3BFC73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1648" y="259556"/>
            <a:ext cx="893277" cy="816769"/>
          </a:xfrm>
          <a:prstGeom prst="rect">
            <a:avLst/>
          </a:prstGeom>
        </p:spPr>
      </p:pic>
      <p:graphicFrame>
        <p:nvGraphicFramePr>
          <p:cNvPr id="9" name="Content Placeholder 5">
            <a:extLst>
              <a:ext uri="{FF2B5EF4-FFF2-40B4-BE49-F238E27FC236}">
                <a16:creationId xmlns:a16="http://schemas.microsoft.com/office/drawing/2014/main" id="{3E121733-B99F-337D-53F0-757286AD97AC}"/>
              </a:ext>
            </a:extLst>
          </p:cNvPr>
          <p:cNvGraphicFramePr>
            <a:graphicFrameLocks/>
          </p:cNvGraphicFramePr>
          <p:nvPr>
            <p:extLst>
              <p:ext uri="{D42A27DB-BD31-4B8C-83A1-F6EECF244321}">
                <p14:modId xmlns:p14="http://schemas.microsoft.com/office/powerpoint/2010/main" val="2734416757"/>
              </p:ext>
            </p:extLst>
          </p:nvPr>
        </p:nvGraphicFramePr>
        <p:xfrm>
          <a:off x="414338" y="1366353"/>
          <a:ext cx="11415712" cy="4491521"/>
        </p:xfrm>
        <a:graphic>
          <a:graphicData uri="http://schemas.openxmlformats.org/drawingml/2006/table">
            <a:tbl>
              <a:tblPr firstRow="1" bandRow="1">
                <a:tableStyleId>{5C22544A-7EE6-4342-B048-85BDC9FD1C3A}</a:tableStyleId>
              </a:tblPr>
              <a:tblGrid>
                <a:gridCol w="464094">
                  <a:extLst>
                    <a:ext uri="{9D8B030D-6E8A-4147-A177-3AD203B41FA5}">
                      <a16:colId xmlns:a16="http://schemas.microsoft.com/office/drawing/2014/main" val="1475088191"/>
                    </a:ext>
                  </a:extLst>
                </a:gridCol>
                <a:gridCol w="554869">
                  <a:extLst>
                    <a:ext uri="{9D8B030D-6E8A-4147-A177-3AD203B41FA5}">
                      <a16:colId xmlns:a16="http://schemas.microsoft.com/office/drawing/2014/main" val="1042087411"/>
                    </a:ext>
                  </a:extLst>
                </a:gridCol>
                <a:gridCol w="10396749">
                  <a:extLst>
                    <a:ext uri="{9D8B030D-6E8A-4147-A177-3AD203B41FA5}">
                      <a16:colId xmlns:a16="http://schemas.microsoft.com/office/drawing/2014/main" val="166631060"/>
                    </a:ext>
                  </a:extLst>
                </a:gridCol>
              </a:tblGrid>
              <a:tr h="423989">
                <a:tc gridSpan="3">
                  <a:txBody>
                    <a:bodyPr/>
                    <a:lstStyle/>
                    <a:p>
                      <a:pPr algn="l">
                        <a:lnSpc>
                          <a:spcPct val="90000"/>
                        </a:lnSpc>
                        <a:spcBef>
                          <a:spcPts val="600"/>
                        </a:spcBef>
                        <a:spcAft>
                          <a:spcPts val="0"/>
                        </a:spcAft>
                      </a:pPr>
                      <a:r>
                        <a:rPr lang="en-US" sz="1600" dirty="0">
                          <a:latin typeface="+mj-lt"/>
                        </a:rPr>
                        <a:t>Category and Typical Environment</a:t>
                      </a:r>
                    </a:p>
                  </a:txBody>
                  <a:tcPr marL="182880" marR="0" marT="91440" marB="91440"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9574399"/>
                  </a:ext>
                </a:extLst>
              </a:tr>
              <a:tr h="455012">
                <a:tc rowSpan="6">
                  <a:txBody>
                    <a:bodyPr/>
                    <a:lstStyle/>
                    <a:p>
                      <a:pPr algn="l">
                        <a:lnSpc>
                          <a:spcPct val="90000"/>
                        </a:lnSpc>
                        <a:spcBef>
                          <a:spcPts val="400"/>
                        </a:spcBef>
                        <a:spcAft>
                          <a:spcPts val="0"/>
                        </a:spcAft>
                      </a:pPr>
                      <a:endParaRPr lang="en-US" sz="1300" b="0" dirty="0">
                        <a:latin typeface="+mn-lt"/>
                      </a:endParaRPr>
                    </a:p>
                  </a:txBody>
                  <a:tcPr marL="182880" marR="0"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gradFill>
                      <a:gsLst>
                        <a:gs pos="0">
                          <a:schemeClr val="accent4">
                            <a:lumMod val="75000"/>
                          </a:schemeClr>
                        </a:gs>
                        <a:gs pos="100000">
                          <a:srgbClr val="9CDD93"/>
                        </a:gs>
                        <a:gs pos="48000">
                          <a:schemeClr val="accent4">
                            <a:shade val="100000"/>
                            <a:satMod val="115000"/>
                          </a:schemeClr>
                        </a:gs>
                      </a:gsLst>
                      <a:lin ang="16200000" scaled="1"/>
                    </a:gradFill>
                  </a:tcPr>
                </a:tc>
                <a:tc>
                  <a:txBody>
                    <a:bodyPr/>
                    <a:lstStyle/>
                    <a:p>
                      <a:pPr algn="ctr">
                        <a:lnSpc>
                          <a:spcPct val="90000"/>
                        </a:lnSpc>
                        <a:spcBef>
                          <a:spcPts val="400"/>
                        </a:spcBef>
                        <a:spcAft>
                          <a:spcPts val="0"/>
                        </a:spcAft>
                      </a:pPr>
                      <a:r>
                        <a:rPr lang="en-US" sz="1600" b="1" dirty="0">
                          <a:solidFill>
                            <a:schemeClr val="bg1"/>
                          </a:solidFill>
                          <a:latin typeface="+mn-lt"/>
                        </a:rPr>
                        <a:t>C1</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9CDD93"/>
                    </a:solidFill>
                  </a:tcPr>
                </a:tc>
                <a:tc>
                  <a:txBody>
                    <a:bodyPr/>
                    <a:lstStyle/>
                    <a:p>
                      <a:pPr algn="l">
                        <a:lnSpc>
                          <a:spcPct val="90000"/>
                        </a:lnSpc>
                        <a:spcBef>
                          <a:spcPts val="600"/>
                        </a:spcBef>
                        <a:spcAft>
                          <a:spcPts val="0"/>
                        </a:spcAft>
                      </a:pPr>
                      <a:r>
                        <a:rPr lang="en-US" sz="1400" b="1" dirty="0">
                          <a:solidFill>
                            <a:schemeClr val="accent1"/>
                          </a:solidFill>
                          <a:latin typeface="+mn-lt"/>
                        </a:rPr>
                        <a:t>Indoor: </a:t>
                      </a:r>
                      <a:r>
                        <a:rPr lang="en-US" sz="1400" b="0" dirty="0">
                          <a:latin typeface="+mn-lt"/>
                        </a:rPr>
                        <a:t>Heated indoor spaces without elevated condensation.</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019550385"/>
                  </a:ext>
                </a:extLst>
              </a:tr>
              <a:tr h="789377">
                <a:tc vMerge="1">
                  <a:txBody>
                    <a:bodyPr/>
                    <a:lstStyle/>
                    <a:p>
                      <a:pPr algn="l">
                        <a:lnSpc>
                          <a:spcPct val="90000"/>
                        </a:lnSpc>
                        <a:spcBef>
                          <a:spcPts val="400"/>
                        </a:spcBef>
                        <a:spcAft>
                          <a:spcPts val="0"/>
                        </a:spcAft>
                      </a:pPr>
                      <a:endParaRPr lang="en-US" sz="1300" b="0" strike="noStrike"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strike="noStrike" dirty="0">
                          <a:solidFill>
                            <a:schemeClr val="bg1"/>
                          </a:solidFill>
                          <a:latin typeface="+mn-lt"/>
                        </a:rPr>
                        <a:t>C2</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81D476"/>
                    </a:solidFill>
                  </a:tcPr>
                </a:tc>
                <a:tc>
                  <a:txBody>
                    <a:bodyPr/>
                    <a:lstStyle/>
                    <a:p>
                      <a:pPr rtl="0">
                        <a:lnSpc>
                          <a:spcPct val="90000"/>
                        </a:lnSpc>
                        <a:spcBef>
                          <a:spcPts val="600"/>
                        </a:spcBef>
                      </a:pPr>
                      <a:r>
                        <a:rPr lang="en-US" sz="1400" b="1" kern="1200" dirty="0">
                          <a:solidFill>
                            <a:schemeClr val="accent1"/>
                          </a:solidFill>
                          <a:latin typeface="+mn-lt"/>
                          <a:ea typeface="+mn-ea"/>
                          <a:cs typeface="+mn-cs"/>
                        </a:rPr>
                        <a:t>Indoor: </a:t>
                      </a:r>
                      <a:r>
                        <a:rPr lang="en-US" sz="1400" b="0" i="0" u="none" strike="noStrike" kern="1200" baseline="0" dirty="0">
                          <a:solidFill>
                            <a:schemeClr val="dk1"/>
                          </a:solidFill>
                          <a:latin typeface="+mn-lt"/>
                          <a:ea typeface="+mn-ea"/>
                          <a:cs typeface="+mn-cs"/>
                        </a:rPr>
                        <a:t>Unheated indoor spaces with increased condensation.</a:t>
                      </a:r>
                    </a:p>
                    <a:p>
                      <a:pPr rtl="0">
                        <a:lnSpc>
                          <a:spcPct val="90000"/>
                        </a:lnSpc>
                        <a:spcBef>
                          <a:spcPts val="600"/>
                        </a:spcBef>
                      </a:pPr>
                      <a:r>
                        <a:rPr lang="en-US" sz="1400" b="1" kern="1200" dirty="0">
                          <a:solidFill>
                            <a:schemeClr val="accent1"/>
                          </a:solidFill>
                          <a:latin typeface="+mn-lt"/>
                          <a:ea typeface="+mn-ea"/>
                          <a:cs typeface="+mn-cs"/>
                        </a:rPr>
                        <a:t>Outdoor: </a:t>
                      </a:r>
                      <a:r>
                        <a:rPr lang="en-US" sz="1400" b="0" i="0" u="none" strike="noStrike" kern="1200" baseline="0" dirty="0">
                          <a:solidFill>
                            <a:schemeClr val="dk1"/>
                          </a:solidFill>
                          <a:latin typeface="+mn-lt"/>
                          <a:ea typeface="+mn-ea"/>
                          <a:cs typeface="+mn-cs"/>
                        </a:rPr>
                        <a:t>Atmospheres with low level of pollution. Mainly rural areas. </a:t>
                      </a:r>
                      <a:endParaRPr lang="en-US" sz="1400" b="0" strike="noStrike" baseline="0" dirty="0">
                        <a:latin typeface="+mn-lt"/>
                      </a:endParaRP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603169094"/>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C3</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14CA55"/>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Production rooms with high humidity and low contamination.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Urban and industrial atmospheres with moderate sulfur dioxide pollution. Coastal areas with low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53834145"/>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dirty="0">
                          <a:solidFill>
                            <a:schemeClr val="bg1"/>
                          </a:solidFill>
                          <a:latin typeface="+mn-lt"/>
                        </a:rPr>
                        <a:t>C4</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chemical facilities, swimming pools.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and coastal areas with moderate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374557892"/>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C5</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A442"/>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Buildings with almost permanent condensation and heavy air pollution.</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with high humidity and aggressive atmosphere.</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969056129"/>
                  </a:ext>
                </a:extLst>
              </a:tr>
              <a:tr h="455012">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CX</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963D"/>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Coastal and offshore areas with high salinity and industrial areas with extreme humidity.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659133699"/>
                  </a:ext>
                </a:extLst>
              </a:tr>
            </a:tbl>
          </a:graphicData>
        </a:graphic>
      </p:graphicFrame>
      <p:sp>
        <p:nvSpPr>
          <p:cNvPr id="10" name="TextBox 9">
            <a:extLst>
              <a:ext uri="{FF2B5EF4-FFF2-40B4-BE49-F238E27FC236}">
                <a16:creationId xmlns:a16="http://schemas.microsoft.com/office/drawing/2014/main" id="{AB0B7DEE-FD4A-3053-403A-B3401BF90F17}"/>
              </a:ext>
            </a:extLst>
          </p:cNvPr>
          <p:cNvSpPr txBox="1"/>
          <p:nvPr/>
        </p:nvSpPr>
        <p:spPr>
          <a:xfrm rot="16200000">
            <a:off x="92099" y="5076825"/>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61065" y="2381250"/>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6962" y="3229192"/>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66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F5E9E6-A659-0045-2148-36ED12438C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75086"/>
            <a:ext cx="12188824" cy="6682916"/>
          </a:xfrm>
          <a:prstGeom prst="rect">
            <a:avLst/>
          </a:prstGeom>
        </p:spPr>
      </p:pic>
      <p:sp>
        <p:nvSpPr>
          <p:cNvPr id="14" name="Rectangle 13">
            <a:extLst>
              <a:ext uri="{FF2B5EF4-FFF2-40B4-BE49-F238E27FC236}">
                <a16:creationId xmlns:a16="http://schemas.microsoft.com/office/drawing/2014/main" id="{CA3A5B13-D95B-FCFD-71A2-70ADE28F8276}"/>
              </a:ext>
            </a:extLst>
          </p:cNvPr>
          <p:cNvSpPr/>
          <p:nvPr/>
        </p:nvSpPr>
        <p:spPr>
          <a:xfrm rot="5400000">
            <a:off x="2752953" y="-2562770"/>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4</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417514" y="453545"/>
            <a:ext cx="10590453" cy="1010642"/>
          </a:xfrm>
        </p:spPr>
        <p:txBody>
          <a:bodyPr>
            <a:normAutofit/>
          </a:bodyPr>
          <a:lstStyle/>
          <a:p>
            <a:pPr>
              <a:lnSpc>
                <a:spcPct val="85000"/>
              </a:lnSpc>
            </a:pPr>
            <a:r>
              <a:rPr lang="en-US" dirty="0">
                <a:solidFill>
                  <a:schemeClr val="bg1"/>
                </a:solidFill>
                <a:effectLst>
                  <a:outerShdw blurRad="38100" dist="38100" dir="2700000" algn="tl">
                    <a:srgbClr val="000000">
                      <a:alpha val="43137"/>
                    </a:srgbClr>
                  </a:outerShdw>
                </a:effectLst>
              </a:rPr>
              <a:t>Introducing the</a:t>
            </a:r>
            <a:br>
              <a:rPr lang="en-US" dirty="0">
                <a:solidFill>
                  <a:schemeClr val="bg1"/>
                </a:solidFill>
                <a:effectLst>
                  <a:outerShdw blurRad="38100" dist="38100" dir="2700000" algn="tl">
                    <a:srgbClr val="000000">
                      <a:alpha val="43137"/>
                    </a:srgbClr>
                  </a:outerShdw>
                </a:effectLst>
              </a:rPr>
            </a:br>
            <a:r>
              <a:rPr lang="en-US" sz="4000" dirty="0">
                <a:solidFill>
                  <a:schemeClr val="bg1"/>
                </a:solidFill>
                <a:effectLst>
                  <a:outerShdw blurRad="38100" dist="38100" dir="2700000" algn="tl">
                    <a:srgbClr val="000000">
                      <a:alpha val="43137"/>
                    </a:srgbClr>
                  </a:outerShdw>
                </a:effectLst>
              </a:rPr>
              <a:t>PPG </a:t>
            </a:r>
            <a:r>
              <a:rPr lang="en-US" sz="4000" i="1" dirty="0" err="1">
                <a:solidFill>
                  <a:schemeClr val="bg1"/>
                </a:solidFill>
                <a:effectLst>
                  <a:outerShdw blurRad="38100" dist="38100" dir="2700000" algn="tl">
                    <a:srgbClr val="000000">
                      <a:alpha val="43137"/>
                    </a:srgbClr>
                  </a:outerShdw>
                </a:effectLst>
              </a:rPr>
              <a:t>Primeron</a:t>
            </a:r>
            <a:r>
              <a:rPr lang="en-US" sz="4000" dirty="0">
                <a:solidFill>
                  <a:schemeClr val="bg1"/>
                </a:solidFill>
                <a:effectLst>
                  <a:outerShdw blurRad="38100" dist="38100" dir="2700000" algn="tl">
                    <a:srgbClr val="000000">
                      <a:alpha val="43137"/>
                    </a:srgbClr>
                  </a:outerShdw>
                </a:effectLst>
              </a:rPr>
              <a:t> primer portfolio</a:t>
            </a:r>
            <a:endParaRPr lang="en-US"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1643575"/>
            <a:ext cx="5922366" cy="2209287"/>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1738575"/>
            <a:ext cx="483076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pPr marL="285750" indent="-285750">
              <a:spcBef>
                <a:spcPts val="1200"/>
              </a:spcBef>
              <a:buFont typeface="Arial" panose="020B0604020202020204" pitchFamily="34" charset="0"/>
              <a:buChar char="•"/>
            </a:pPr>
            <a:r>
              <a:rPr lang="en-US" sz="1800" dirty="0"/>
              <a:t>Five product lines designed with special features that meet various substrate, environmental and end-use requirements</a:t>
            </a:r>
          </a:p>
          <a:p>
            <a:pPr marL="285750" indent="-285750">
              <a:spcBef>
                <a:spcPts val="1200"/>
              </a:spcBef>
              <a:buFont typeface="Arial" panose="020B0604020202020204" pitchFamily="34" charset="0"/>
              <a:buChar char="•"/>
            </a:pPr>
            <a:r>
              <a:rPr lang="en-US" sz="1800" dirty="0"/>
              <a:t>Provides high corrosion resistance for </a:t>
            </a:r>
            <a:br>
              <a:rPr lang="en-US" sz="1800" dirty="0"/>
            </a:br>
            <a:r>
              <a:rPr lang="en-US" sz="1800" dirty="0"/>
              <a:t>a variety of substrates, including steel, </a:t>
            </a:r>
            <a:br>
              <a:rPr lang="en-US" sz="1800" dirty="0"/>
            </a:br>
            <a:r>
              <a:rPr lang="en-US" sz="1800" dirty="0"/>
              <a:t>hot-dip-galvanized steel, metalized steel and aluminum</a:t>
            </a:r>
          </a:p>
        </p:txBody>
      </p:sp>
      <p:graphicFrame>
        <p:nvGraphicFramePr>
          <p:cNvPr id="13" name="Content Placeholder 5">
            <a:extLst>
              <a:ext uri="{FF2B5EF4-FFF2-40B4-BE49-F238E27FC236}">
                <a16:creationId xmlns:a16="http://schemas.microsoft.com/office/drawing/2014/main" id="{1BBA5671-D4CF-66B9-6130-F4AB1DE96EB2}"/>
              </a:ext>
            </a:extLst>
          </p:cNvPr>
          <p:cNvGraphicFramePr>
            <a:graphicFrameLocks/>
          </p:cNvGraphicFramePr>
          <p:nvPr>
            <p:extLst>
              <p:ext uri="{D42A27DB-BD31-4B8C-83A1-F6EECF244321}">
                <p14:modId xmlns:p14="http://schemas.microsoft.com/office/powerpoint/2010/main" val="1665363747"/>
              </p:ext>
            </p:extLst>
          </p:nvPr>
        </p:nvGraphicFramePr>
        <p:xfrm>
          <a:off x="763612" y="4150462"/>
          <a:ext cx="3387752" cy="1829034"/>
        </p:xfrm>
        <a:graphic>
          <a:graphicData uri="http://schemas.openxmlformats.org/drawingml/2006/table">
            <a:tbl>
              <a:tblPr firstRow="1" bandRow="1">
                <a:tableStyleId>{5C22544A-7EE6-4342-B048-85BDC9FD1C3A}</a:tableStyleId>
              </a:tblPr>
              <a:tblGrid>
                <a:gridCol w="3387752">
                  <a:extLst>
                    <a:ext uri="{9D8B030D-6E8A-4147-A177-3AD203B41FA5}">
                      <a16:colId xmlns:a16="http://schemas.microsoft.com/office/drawing/2014/main" val="166631060"/>
                    </a:ext>
                  </a:extLst>
                </a:gridCol>
              </a:tblGrid>
              <a:tr h="312446">
                <a:tc>
                  <a:txBody>
                    <a:bodyPr/>
                    <a:lstStyle/>
                    <a:p>
                      <a:r>
                        <a:rPr lang="en-US" sz="1400" dirty="0"/>
                        <a:t>Suggested end uses</a:t>
                      </a:r>
                      <a:endParaRPr sz="1400" dirty="0"/>
                    </a:p>
                  </a:txBody>
                  <a:tcPr marL="182880" marR="91392"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200" b="0" dirty="0">
                          <a:solidFill>
                            <a:schemeClr val="tx1"/>
                          </a:solidFill>
                          <a:latin typeface="+mn-lt"/>
                        </a:rPr>
                        <a:t>Gas or liquid tanks and pipelines</a:t>
                      </a: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200" b="0" kern="1200" dirty="0">
                          <a:solidFill>
                            <a:schemeClr val="tx1"/>
                          </a:solidFill>
                          <a:latin typeface="+mn-lt"/>
                          <a:ea typeface="+mn-ea"/>
                          <a:cs typeface="+mn-cs"/>
                        </a:rPr>
                        <a:t>Truck, trailer and automotive parts</a:t>
                      </a:r>
                      <a:endParaRPr lang="en-US" sz="1200" b="0" strike="noStrike" baseline="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Agricultural and construction machinery</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Automotive underbody and other parts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374557892"/>
                  </a:ext>
                </a:extLst>
              </a:tr>
              <a:tr h="403777">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Seacoast or applications with high corrosion performance requirements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969056129"/>
                  </a:ext>
                </a:extLst>
              </a:tr>
            </a:tbl>
          </a:graphicData>
        </a:graphic>
      </p:graphicFrame>
      <p:grpSp>
        <p:nvGrpSpPr>
          <p:cNvPr id="15" name="Group 14">
            <a:extLst>
              <a:ext uri="{FF2B5EF4-FFF2-40B4-BE49-F238E27FC236}">
                <a16:creationId xmlns:a16="http://schemas.microsoft.com/office/drawing/2014/main" id="{9EF84C7A-801C-9C88-50D6-AA3EC943B541}"/>
              </a:ext>
            </a:extLst>
          </p:cNvPr>
          <p:cNvGrpSpPr>
            <a:grpSpLocks noChangeAspect="1"/>
          </p:cNvGrpSpPr>
          <p:nvPr/>
        </p:nvGrpSpPr>
        <p:grpSpPr>
          <a:xfrm>
            <a:off x="11258561" y="6152960"/>
            <a:ext cx="680321" cy="537761"/>
            <a:chOff x="10850888" y="5174158"/>
            <a:chExt cx="664418" cy="525190"/>
          </a:xfrm>
        </p:grpSpPr>
        <p:sp>
          <p:nvSpPr>
            <p:cNvPr id="16" name="Freeform: Shape 15">
              <a:extLst>
                <a:ext uri="{FF2B5EF4-FFF2-40B4-BE49-F238E27FC236}">
                  <a16:creationId xmlns:a16="http://schemas.microsoft.com/office/drawing/2014/main" id="{83B9AEE6-4DE2-47CD-6A4E-1D16C2EAFDA4}"/>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7" name="Freeform: Shape 16">
              <a:extLst>
                <a:ext uri="{FF2B5EF4-FFF2-40B4-BE49-F238E27FC236}">
                  <a16:creationId xmlns:a16="http://schemas.microsoft.com/office/drawing/2014/main" id="{7B72C1DE-4F53-75CD-0DE4-7A6CCCBEFB3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8" name="Freeform: Shape 17">
              <a:extLst>
                <a:ext uri="{FF2B5EF4-FFF2-40B4-BE49-F238E27FC236}">
                  <a16:creationId xmlns:a16="http://schemas.microsoft.com/office/drawing/2014/main" id="{71089474-AC39-622E-8ECC-B10E0526978A}"/>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63464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a:xfrm>
            <a:off x="765174" y="6505931"/>
            <a:ext cx="6399237" cy="172221"/>
          </a:xfrm>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5</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high-performance product lines</a:t>
            </a:r>
          </a:p>
        </p:txBody>
      </p:sp>
      <p:sp>
        <p:nvSpPr>
          <p:cNvPr id="10" name="TextBox 9">
            <a:extLst>
              <a:ext uri="{FF2B5EF4-FFF2-40B4-BE49-F238E27FC236}">
                <a16:creationId xmlns:a16="http://schemas.microsoft.com/office/drawing/2014/main" id="{AB0B7DEE-FD4A-3053-403A-B3401BF90F17}"/>
              </a:ext>
            </a:extLst>
          </p:cNvPr>
          <p:cNvSpPr txBox="1"/>
          <p:nvPr/>
        </p:nvSpPr>
        <p:spPr>
          <a:xfrm rot="16200000">
            <a:off x="88873" y="4945737"/>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57839" y="2250162"/>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3736" y="3098104"/>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8F841904-BDF7-C09D-1F8A-0C7414CDA802}"/>
              </a:ext>
            </a:extLst>
          </p:cNvPr>
          <p:cNvSpPr/>
          <p:nvPr/>
        </p:nvSpPr>
        <p:spPr>
          <a:xfrm>
            <a:off x="2658695" y="1041847"/>
            <a:ext cx="9526904" cy="951499"/>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6" name="Rectangle 15">
            <a:extLst>
              <a:ext uri="{FF2B5EF4-FFF2-40B4-BE49-F238E27FC236}">
                <a16:creationId xmlns:a16="http://schemas.microsoft.com/office/drawing/2014/main" id="{96838DC5-A49F-C23C-D231-2D87945B4DF6}"/>
              </a:ext>
            </a:extLst>
          </p:cNvPr>
          <p:cNvSpPr/>
          <p:nvPr/>
        </p:nvSpPr>
        <p:spPr>
          <a:xfrm>
            <a:off x="2658695" y="2103050"/>
            <a:ext cx="9526904" cy="944859"/>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7" name="Rectangle 16">
            <a:extLst>
              <a:ext uri="{FF2B5EF4-FFF2-40B4-BE49-F238E27FC236}">
                <a16:creationId xmlns:a16="http://schemas.microsoft.com/office/drawing/2014/main" id="{65873544-700B-9066-B6C7-6D3E377A169F}"/>
              </a:ext>
            </a:extLst>
          </p:cNvPr>
          <p:cNvSpPr/>
          <p:nvPr/>
        </p:nvSpPr>
        <p:spPr>
          <a:xfrm>
            <a:off x="2661921" y="3164044"/>
            <a:ext cx="9526904" cy="944858"/>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8" name="TextBox 17">
            <a:extLst>
              <a:ext uri="{FF2B5EF4-FFF2-40B4-BE49-F238E27FC236}">
                <a16:creationId xmlns:a16="http://schemas.microsoft.com/office/drawing/2014/main" id="{0584FB35-D6A0-F33F-E957-5E2776C22443}"/>
              </a:ext>
            </a:extLst>
          </p:cNvPr>
          <p:cNvSpPr txBox="1"/>
          <p:nvPr/>
        </p:nvSpPr>
        <p:spPr>
          <a:xfrm>
            <a:off x="5363636" y="1090204"/>
            <a:ext cx="5557837" cy="86864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traditional zinc-rich primer offering our best corrosion protection in this technology </a:t>
            </a:r>
          </a:p>
        </p:txBody>
      </p:sp>
      <p:sp>
        <p:nvSpPr>
          <p:cNvPr id="20" name="TextBox 19">
            <a:extLst>
              <a:ext uri="{FF2B5EF4-FFF2-40B4-BE49-F238E27FC236}">
                <a16:creationId xmlns:a16="http://schemas.microsoft.com/office/drawing/2014/main" id="{73CA9E49-C4A8-CA98-7234-9B1217FB0D54}"/>
              </a:ext>
            </a:extLst>
          </p:cNvPr>
          <p:cNvSpPr txBox="1"/>
          <p:nvPr/>
        </p:nvSpPr>
        <p:spPr>
          <a:xfrm>
            <a:off x="5363636" y="2151634"/>
            <a:ext cx="5557837" cy="868648"/>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zinc-rich primer that delivers exceptional corrosion protection and a balanced offering of other properties</a:t>
            </a:r>
          </a:p>
        </p:txBody>
      </p:sp>
      <p:sp>
        <p:nvSpPr>
          <p:cNvPr id="21" name="TextBox 20">
            <a:extLst>
              <a:ext uri="{FF2B5EF4-FFF2-40B4-BE49-F238E27FC236}">
                <a16:creationId xmlns:a16="http://schemas.microsoft.com/office/drawing/2014/main" id="{932FF74B-F4EA-C47C-01E1-43E119EE18F1}"/>
              </a:ext>
            </a:extLst>
          </p:cNvPr>
          <p:cNvSpPr txBox="1"/>
          <p:nvPr/>
        </p:nvSpPr>
        <p:spPr>
          <a:xfrm>
            <a:off x="5363635" y="3211827"/>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Designed for layered protection in automotive specialty markets, with options for exceptional flexibility, chip and corrosion resistance, UV durability and outgassing</a:t>
            </a:r>
          </a:p>
        </p:txBody>
      </p:sp>
      <p:sp>
        <p:nvSpPr>
          <p:cNvPr id="22" name="Rectangle 21">
            <a:extLst>
              <a:ext uri="{FF2B5EF4-FFF2-40B4-BE49-F238E27FC236}">
                <a16:creationId xmlns:a16="http://schemas.microsoft.com/office/drawing/2014/main" id="{A10E3FF1-812F-F6E9-0637-B6809A2BA70E}"/>
              </a:ext>
            </a:extLst>
          </p:cNvPr>
          <p:cNvSpPr/>
          <p:nvPr/>
        </p:nvSpPr>
        <p:spPr>
          <a:xfrm>
            <a:off x="2658695" y="4205443"/>
            <a:ext cx="9526904" cy="951499"/>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3" name="TextBox 22">
            <a:extLst>
              <a:ext uri="{FF2B5EF4-FFF2-40B4-BE49-F238E27FC236}">
                <a16:creationId xmlns:a16="http://schemas.microsoft.com/office/drawing/2014/main" id="{F497C723-1DF4-48DF-3CD0-B1D388CC9111}"/>
              </a:ext>
            </a:extLst>
          </p:cNvPr>
          <p:cNvSpPr txBox="1"/>
          <p:nvPr/>
        </p:nvSpPr>
        <p:spPr>
          <a:xfrm>
            <a:off x="5363635" y="4263233"/>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High-edge primer technology offering best-in-class corrosion protection for substrates with sharp and laser-cut edges</a:t>
            </a:r>
          </a:p>
        </p:txBody>
      </p:sp>
      <p:sp>
        <p:nvSpPr>
          <p:cNvPr id="24" name="Rectangle 23">
            <a:extLst>
              <a:ext uri="{FF2B5EF4-FFF2-40B4-BE49-F238E27FC236}">
                <a16:creationId xmlns:a16="http://schemas.microsoft.com/office/drawing/2014/main" id="{5EE823E1-6E7C-4C3A-E497-66D562B5B8AD}"/>
              </a:ext>
            </a:extLst>
          </p:cNvPr>
          <p:cNvSpPr/>
          <p:nvPr/>
        </p:nvSpPr>
        <p:spPr>
          <a:xfrm>
            <a:off x="2658695" y="5246844"/>
            <a:ext cx="9526904" cy="951499"/>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5" name="TextBox 24">
            <a:extLst>
              <a:ext uri="{FF2B5EF4-FFF2-40B4-BE49-F238E27FC236}">
                <a16:creationId xmlns:a16="http://schemas.microsoft.com/office/drawing/2014/main" id="{3A7DF5D4-3C1F-1FD3-4725-FF7B291C8B6D}"/>
              </a:ext>
            </a:extLst>
          </p:cNvPr>
          <p:cNvSpPr txBox="1"/>
          <p:nvPr/>
        </p:nvSpPr>
        <p:spPr>
          <a:xfrm>
            <a:off x="5363635" y="5290969"/>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Outgas-friendly, zinc-alternative primers that provide very excellent corrosion protection for multiple substrates</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30" name="Freeform: Shape 29">
            <a:extLst>
              <a:ext uri="{FF2B5EF4-FFF2-40B4-BE49-F238E27FC236}">
                <a16:creationId xmlns:a16="http://schemas.microsoft.com/office/drawing/2014/main" id="{6814B05E-ADEE-61BE-3E35-9E5E5E1C72D1}"/>
              </a:ext>
            </a:extLst>
          </p:cNvPr>
          <p:cNvSpPr/>
          <p:nvPr/>
        </p:nvSpPr>
        <p:spPr>
          <a:xfrm>
            <a:off x="2339924" y="1048487"/>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1" name="TextBox 30">
            <a:extLst>
              <a:ext uri="{FF2B5EF4-FFF2-40B4-BE49-F238E27FC236}">
                <a16:creationId xmlns:a16="http://schemas.microsoft.com/office/drawing/2014/main" id="{04A69A15-D1D6-BF0B-EFAD-FAAF9C5E08AA}"/>
              </a:ext>
            </a:extLst>
          </p:cNvPr>
          <p:cNvSpPr txBox="1"/>
          <p:nvPr/>
        </p:nvSpPr>
        <p:spPr>
          <a:xfrm>
            <a:off x="3132878" y="1268297"/>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Legacy</a:t>
            </a:r>
          </a:p>
        </p:txBody>
      </p:sp>
      <p:sp>
        <p:nvSpPr>
          <p:cNvPr id="32" name="Freeform: Shape 31">
            <a:extLst>
              <a:ext uri="{FF2B5EF4-FFF2-40B4-BE49-F238E27FC236}">
                <a16:creationId xmlns:a16="http://schemas.microsoft.com/office/drawing/2014/main" id="{7F916911-E365-925B-F010-913FC3360597}"/>
              </a:ext>
            </a:extLst>
          </p:cNvPr>
          <p:cNvSpPr/>
          <p:nvPr/>
        </p:nvSpPr>
        <p:spPr>
          <a:xfrm>
            <a:off x="2339924" y="2103050"/>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3" name="TextBox 32">
            <a:extLst>
              <a:ext uri="{FF2B5EF4-FFF2-40B4-BE49-F238E27FC236}">
                <a16:creationId xmlns:a16="http://schemas.microsoft.com/office/drawing/2014/main" id="{68C16196-2350-78FA-9CF6-11391A75B856}"/>
              </a:ext>
            </a:extLst>
          </p:cNvPr>
          <p:cNvSpPr txBox="1"/>
          <p:nvPr/>
        </p:nvSpPr>
        <p:spPr>
          <a:xfrm>
            <a:off x="3132878" y="2322860"/>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Optimal</a:t>
            </a:r>
          </a:p>
        </p:txBody>
      </p:sp>
      <p:sp>
        <p:nvSpPr>
          <p:cNvPr id="34" name="Freeform: Shape 33">
            <a:extLst>
              <a:ext uri="{FF2B5EF4-FFF2-40B4-BE49-F238E27FC236}">
                <a16:creationId xmlns:a16="http://schemas.microsoft.com/office/drawing/2014/main" id="{9AF6E29F-43CE-9390-6700-7027D8B3759A}"/>
              </a:ext>
            </a:extLst>
          </p:cNvPr>
          <p:cNvSpPr/>
          <p:nvPr/>
        </p:nvSpPr>
        <p:spPr>
          <a:xfrm>
            <a:off x="2339924" y="31640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5" name="TextBox 34">
            <a:extLst>
              <a:ext uri="{FF2B5EF4-FFF2-40B4-BE49-F238E27FC236}">
                <a16:creationId xmlns:a16="http://schemas.microsoft.com/office/drawing/2014/main" id="{56558572-79DB-CF9E-E9B0-8CF5A174291D}"/>
              </a:ext>
            </a:extLst>
          </p:cNvPr>
          <p:cNvSpPr txBox="1"/>
          <p:nvPr/>
        </p:nvSpPr>
        <p:spPr>
          <a:xfrm>
            <a:off x="3132878" y="33838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a:t>
            </a:r>
            <a:br>
              <a:rPr lang="en-US" b="1" dirty="0">
                <a:solidFill>
                  <a:schemeClr val="bg1"/>
                </a:solidFill>
              </a:rPr>
            </a:br>
            <a:r>
              <a:rPr lang="en-US" b="1" dirty="0">
                <a:solidFill>
                  <a:schemeClr val="bg1"/>
                </a:solidFill>
              </a:rPr>
              <a:t>Auto</a:t>
            </a:r>
          </a:p>
        </p:txBody>
      </p:sp>
      <p:sp>
        <p:nvSpPr>
          <p:cNvPr id="36" name="Freeform: Shape 35">
            <a:extLst>
              <a:ext uri="{FF2B5EF4-FFF2-40B4-BE49-F238E27FC236}">
                <a16:creationId xmlns:a16="http://schemas.microsoft.com/office/drawing/2014/main" id="{796ED8C2-D049-CB21-964D-01AFAE7E7536}"/>
              </a:ext>
            </a:extLst>
          </p:cNvPr>
          <p:cNvSpPr/>
          <p:nvPr/>
        </p:nvSpPr>
        <p:spPr>
          <a:xfrm>
            <a:off x="2339924" y="42054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7" name="TextBox 36">
            <a:extLst>
              <a:ext uri="{FF2B5EF4-FFF2-40B4-BE49-F238E27FC236}">
                <a16:creationId xmlns:a16="http://schemas.microsoft.com/office/drawing/2014/main" id="{CB9BED61-D190-8781-4EAD-416E6F6E0D14}"/>
              </a:ext>
            </a:extLst>
          </p:cNvPr>
          <p:cNvSpPr txBox="1"/>
          <p:nvPr/>
        </p:nvSpPr>
        <p:spPr>
          <a:xfrm>
            <a:off x="3132878" y="44252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Edge</a:t>
            </a:r>
          </a:p>
        </p:txBody>
      </p:sp>
      <p:sp>
        <p:nvSpPr>
          <p:cNvPr id="38" name="Freeform: Shape 37">
            <a:extLst>
              <a:ext uri="{FF2B5EF4-FFF2-40B4-BE49-F238E27FC236}">
                <a16:creationId xmlns:a16="http://schemas.microsoft.com/office/drawing/2014/main" id="{1410549F-0FF7-0D9F-D69F-9069AB68EA36}"/>
              </a:ext>
            </a:extLst>
          </p:cNvPr>
          <p:cNvSpPr/>
          <p:nvPr/>
        </p:nvSpPr>
        <p:spPr>
          <a:xfrm>
            <a:off x="2339924" y="5253484"/>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9" name="TextBox 38">
            <a:extLst>
              <a:ext uri="{FF2B5EF4-FFF2-40B4-BE49-F238E27FC236}">
                <a16:creationId xmlns:a16="http://schemas.microsoft.com/office/drawing/2014/main" id="{F465895F-20F9-F34D-9990-29CB1C6D2D2A}"/>
              </a:ext>
            </a:extLst>
          </p:cNvPr>
          <p:cNvSpPr txBox="1"/>
          <p:nvPr/>
        </p:nvSpPr>
        <p:spPr>
          <a:xfrm>
            <a:off x="3132878" y="5473294"/>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Versa</a:t>
            </a:r>
          </a:p>
        </p:txBody>
      </p:sp>
      <p:pic>
        <p:nvPicPr>
          <p:cNvPr id="41" name="Picture 40" descr="Long pipe with a large tube&#10;&#10;Description automatically generated with medium confidence">
            <a:extLst>
              <a:ext uri="{FF2B5EF4-FFF2-40B4-BE49-F238E27FC236}">
                <a16:creationId xmlns:a16="http://schemas.microsoft.com/office/drawing/2014/main" id="{2616C0B5-C039-D3C1-E57E-FA8195901BB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26" y="1048486"/>
            <a:ext cx="2762250" cy="944859"/>
          </a:xfrm>
          <a:prstGeom prst="rect">
            <a:avLst/>
          </a:prstGeom>
        </p:spPr>
      </p:pic>
      <p:pic>
        <p:nvPicPr>
          <p:cNvPr id="43" name="Picture 42" descr="A green machine in a field&#10;&#10;Description automatically generated">
            <a:extLst>
              <a:ext uri="{FF2B5EF4-FFF2-40B4-BE49-F238E27FC236}">
                <a16:creationId xmlns:a16="http://schemas.microsoft.com/office/drawing/2014/main" id="{398ED96E-58F9-22CF-BC99-A1DFC8480BA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882" y="2102007"/>
            <a:ext cx="2761906" cy="945902"/>
          </a:xfrm>
          <a:prstGeom prst="rect">
            <a:avLst/>
          </a:prstGeom>
        </p:spPr>
      </p:pic>
      <p:pic>
        <p:nvPicPr>
          <p:cNvPr id="45" name="Picture 44">
            <a:extLst>
              <a:ext uri="{FF2B5EF4-FFF2-40B4-BE49-F238E27FC236}">
                <a16:creationId xmlns:a16="http://schemas.microsoft.com/office/drawing/2014/main" id="{111D1BFD-6EF7-FDCD-B8C1-0984D1DB9CF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16"/>
          <a:stretch/>
        </p:blipFill>
        <p:spPr>
          <a:xfrm>
            <a:off x="0" y="3164044"/>
            <a:ext cx="2759023" cy="943495"/>
          </a:xfrm>
          <a:prstGeom prst="rect">
            <a:avLst/>
          </a:prstGeom>
        </p:spPr>
      </p:pic>
      <p:pic>
        <p:nvPicPr>
          <p:cNvPr id="47" name="Picture 46" descr="A close-up of a red metal surface&#10;&#10;Description automatically generated">
            <a:extLst>
              <a:ext uri="{FF2B5EF4-FFF2-40B4-BE49-F238E27FC236}">
                <a16:creationId xmlns:a16="http://schemas.microsoft.com/office/drawing/2014/main" id="{8C744489-583E-8ADD-7804-0574D9E99BC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881" y="4205443"/>
            <a:ext cx="2768788" cy="943496"/>
          </a:xfrm>
          <a:prstGeom prst="rect">
            <a:avLst/>
          </a:prstGeom>
        </p:spPr>
      </p:pic>
      <p:pic>
        <p:nvPicPr>
          <p:cNvPr id="49" name="Picture 48" descr="A row of street lights&#10;&#10;Description automatically generated">
            <a:extLst>
              <a:ext uri="{FF2B5EF4-FFF2-40B4-BE49-F238E27FC236}">
                <a16:creationId xmlns:a16="http://schemas.microsoft.com/office/drawing/2014/main" id="{FC523B63-D5F0-72FE-91A1-6461AFD841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26" y="5253484"/>
            <a:ext cx="2769132" cy="944858"/>
          </a:xfrm>
          <a:prstGeom prst="rect">
            <a:avLst/>
          </a:prstGeom>
        </p:spPr>
      </p:pic>
    </p:spTree>
    <p:extLst>
      <p:ext uri="{BB962C8B-B14F-4D97-AF65-F5344CB8AC3E}">
        <p14:creationId xmlns:p14="http://schemas.microsoft.com/office/powerpoint/2010/main" val="71000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6</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904032415"/>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Energy applications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4288199"/>
            <a:ext cx="6558033" cy="686342"/>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PCM70140:</a:t>
            </a:r>
            <a:r>
              <a:rPr lang="en-US" sz="1400" b="0" i="0" u="none" strike="noStrike" dirty="0">
                <a:solidFill>
                  <a:schemeClr val="accent1"/>
                </a:solidFill>
              </a:rPr>
              <a:t> </a:t>
            </a:r>
            <a:r>
              <a:rPr lang="en-US" sz="1400" b="0" i="0" u="none" strike="noStrike" dirty="0">
                <a:solidFill>
                  <a:srgbClr val="000000"/>
                </a:solidFill>
              </a:rPr>
              <a:t>A traditional zinc-rich primer offering our best corrosion protection in this technology</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1374686782"/>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Gas or liquid tanks and pipelines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59062434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74" name="TextBox 73">
            <a:extLst>
              <a:ext uri="{FF2B5EF4-FFF2-40B4-BE49-F238E27FC236}">
                <a16:creationId xmlns:a16="http://schemas.microsoft.com/office/drawing/2014/main" id="{720B9156-9592-A851-C842-5773A454AB47}"/>
              </a:ext>
            </a:extLst>
          </p:cNvPr>
          <p:cNvSpPr txBox="1"/>
          <p:nvPr/>
        </p:nvSpPr>
        <p:spPr>
          <a:xfrm>
            <a:off x="395217" y="578310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mechanically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pretreated steel</a:t>
            </a:r>
          </a:p>
        </p:txBody>
      </p:sp>
      <p:sp>
        <p:nvSpPr>
          <p:cNvPr id="75" name="TextBox 74">
            <a:extLst>
              <a:ext uri="{FF2B5EF4-FFF2-40B4-BE49-F238E27FC236}">
                <a16:creationId xmlns:a16="http://schemas.microsoft.com/office/drawing/2014/main" id="{B8E28615-4F9E-A183-A1C6-83CC4681197E}"/>
              </a:ext>
            </a:extLst>
          </p:cNvPr>
          <p:cNvSpPr txBox="1"/>
          <p:nvPr/>
        </p:nvSpPr>
        <p:spPr>
          <a:xfrm>
            <a:off x="2814602" y="578310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Very good flow and appearance</a:t>
            </a:r>
          </a:p>
        </p:txBody>
      </p:sp>
      <p:sp>
        <p:nvSpPr>
          <p:cNvPr id="76" name="TextBox 75">
            <a:extLst>
              <a:ext uri="{FF2B5EF4-FFF2-40B4-BE49-F238E27FC236}">
                <a16:creationId xmlns:a16="http://schemas.microsoft.com/office/drawing/2014/main" id="{9175A815-009F-C3FB-699C-9A90E75D4C01}"/>
              </a:ext>
            </a:extLst>
          </p:cNvPr>
          <p:cNvSpPr txBox="1"/>
          <p:nvPr/>
        </p:nvSpPr>
        <p:spPr>
          <a:xfrm>
            <a:off x="5233988" y="5840932"/>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Low bake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capability</a:t>
            </a:r>
          </a:p>
        </p:txBody>
      </p:sp>
      <p:sp>
        <p:nvSpPr>
          <p:cNvPr id="87" name="Oval 86">
            <a:extLst>
              <a:ext uri="{FF2B5EF4-FFF2-40B4-BE49-F238E27FC236}">
                <a16:creationId xmlns:a16="http://schemas.microsoft.com/office/drawing/2014/main" id="{61E2BD10-4892-A8EE-544A-727C81AD347F}"/>
              </a:ext>
            </a:extLst>
          </p:cNvPr>
          <p:cNvSpPr/>
          <p:nvPr/>
        </p:nvSpPr>
        <p:spPr>
          <a:xfrm>
            <a:off x="1180594"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8" name="Oval 87">
            <a:extLst>
              <a:ext uri="{FF2B5EF4-FFF2-40B4-BE49-F238E27FC236}">
                <a16:creationId xmlns:a16="http://schemas.microsoft.com/office/drawing/2014/main" id="{C6665885-FE47-2165-948D-E15D54AD8494}"/>
              </a:ext>
            </a:extLst>
          </p:cNvPr>
          <p:cNvSpPr/>
          <p:nvPr/>
        </p:nvSpPr>
        <p:spPr>
          <a:xfrm>
            <a:off x="3599979"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9" name="Oval 88">
            <a:extLst>
              <a:ext uri="{FF2B5EF4-FFF2-40B4-BE49-F238E27FC236}">
                <a16:creationId xmlns:a16="http://schemas.microsoft.com/office/drawing/2014/main" id="{C2B4D592-3D0F-9027-8641-3106CC74AD17}"/>
              </a:ext>
            </a:extLst>
          </p:cNvPr>
          <p:cNvSpPr/>
          <p:nvPr/>
        </p:nvSpPr>
        <p:spPr>
          <a:xfrm>
            <a:off x="6019364" y="5234017"/>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90" name="Group 89">
            <a:extLst>
              <a:ext uri="{FF2B5EF4-FFF2-40B4-BE49-F238E27FC236}">
                <a16:creationId xmlns:a16="http://schemas.microsoft.com/office/drawing/2014/main" id="{407A19FD-E01F-1C4F-7D32-CF876DB8DFCC}"/>
              </a:ext>
            </a:extLst>
          </p:cNvPr>
          <p:cNvGrpSpPr/>
          <p:nvPr/>
        </p:nvGrpSpPr>
        <p:grpSpPr>
          <a:xfrm>
            <a:off x="6183343" y="5295854"/>
            <a:ext cx="157846" cy="384092"/>
            <a:chOff x="6100269" y="4318176"/>
            <a:chExt cx="391439" cy="952500"/>
          </a:xfrm>
        </p:grpSpPr>
        <p:sp>
          <p:nvSpPr>
            <p:cNvPr id="91" name="Freeform: Shape 90">
              <a:extLst>
                <a:ext uri="{FF2B5EF4-FFF2-40B4-BE49-F238E27FC236}">
                  <a16:creationId xmlns:a16="http://schemas.microsoft.com/office/drawing/2014/main" id="{B0503D0D-305F-010B-A3B5-186644C79D41}"/>
                </a:ext>
              </a:extLst>
            </p:cNvPr>
            <p:cNvSpPr/>
            <p:nvPr/>
          </p:nvSpPr>
          <p:spPr>
            <a:xfrm>
              <a:off x="6100269" y="4318176"/>
              <a:ext cx="391439" cy="952500"/>
            </a:xfrm>
            <a:custGeom>
              <a:avLst/>
              <a:gdLst>
                <a:gd name="connsiteX0" fmla="*/ 313153 w 391439"/>
                <a:gd name="connsiteY0" fmla="*/ 600180 h 952500"/>
                <a:gd name="connsiteX1" fmla="*/ 313153 w 391439"/>
                <a:gd name="connsiteY1" fmla="*/ 117434 h 952500"/>
                <a:gd name="connsiteX2" fmla="*/ 195720 w 391439"/>
                <a:gd name="connsiteY2" fmla="*/ 0 h 952500"/>
                <a:gd name="connsiteX3" fmla="*/ 78286 w 391439"/>
                <a:gd name="connsiteY3" fmla="*/ 117434 h 952500"/>
                <a:gd name="connsiteX4" fmla="*/ 78286 w 391439"/>
                <a:gd name="connsiteY4" fmla="*/ 600180 h 952500"/>
                <a:gd name="connsiteX5" fmla="*/ 0 w 391439"/>
                <a:gd name="connsiteY5" fmla="*/ 756780 h 952500"/>
                <a:gd name="connsiteX6" fmla="*/ 195720 w 391439"/>
                <a:gd name="connsiteY6" fmla="*/ 952500 h 952500"/>
                <a:gd name="connsiteX7" fmla="*/ 391439 w 391439"/>
                <a:gd name="connsiteY7" fmla="*/ 756780 h 952500"/>
                <a:gd name="connsiteX8" fmla="*/ 313153 w 391439"/>
                <a:gd name="connsiteY8" fmla="*/ 600180 h 952500"/>
                <a:gd name="connsiteX9" fmla="*/ 195720 w 391439"/>
                <a:gd name="connsiteY9" fmla="*/ 900313 h 952500"/>
                <a:gd name="connsiteX10" fmla="*/ 52197 w 391439"/>
                <a:gd name="connsiteY10" fmla="*/ 756790 h 952500"/>
                <a:gd name="connsiteX11" fmla="*/ 130483 w 391439"/>
                <a:gd name="connsiteY11" fmla="*/ 628955 h 952500"/>
                <a:gd name="connsiteX12" fmla="*/ 130483 w 391439"/>
                <a:gd name="connsiteY12" fmla="*/ 117434 h 952500"/>
                <a:gd name="connsiteX13" fmla="*/ 195720 w 391439"/>
                <a:gd name="connsiteY13" fmla="*/ 52197 h 952500"/>
                <a:gd name="connsiteX14" fmla="*/ 260956 w 391439"/>
                <a:gd name="connsiteY14" fmla="*/ 117434 h 952500"/>
                <a:gd name="connsiteX15" fmla="*/ 260956 w 391439"/>
                <a:gd name="connsiteY15" fmla="*/ 628955 h 952500"/>
                <a:gd name="connsiteX16" fmla="*/ 339242 w 391439"/>
                <a:gd name="connsiteY16" fmla="*/ 756790 h 952500"/>
                <a:gd name="connsiteX17" fmla="*/ 195720 w 391439"/>
                <a:gd name="connsiteY17" fmla="*/ 900313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1439" h="952500">
                  <a:moveTo>
                    <a:pt x="313153" y="600180"/>
                  </a:moveTo>
                  <a:lnTo>
                    <a:pt x="313153" y="117434"/>
                  </a:lnTo>
                  <a:cubicBezTo>
                    <a:pt x="313153" y="52673"/>
                    <a:pt x="260480" y="0"/>
                    <a:pt x="195720" y="0"/>
                  </a:cubicBezTo>
                  <a:cubicBezTo>
                    <a:pt x="130969" y="0"/>
                    <a:pt x="78286" y="52673"/>
                    <a:pt x="78286" y="117434"/>
                  </a:cubicBezTo>
                  <a:lnTo>
                    <a:pt x="78286" y="600180"/>
                  </a:lnTo>
                  <a:cubicBezTo>
                    <a:pt x="29327" y="636756"/>
                    <a:pt x="0" y="694239"/>
                    <a:pt x="0" y="756780"/>
                  </a:cubicBezTo>
                  <a:cubicBezTo>
                    <a:pt x="0" y="864708"/>
                    <a:pt x="87801" y="952500"/>
                    <a:pt x="195720" y="952500"/>
                  </a:cubicBezTo>
                  <a:cubicBezTo>
                    <a:pt x="303638" y="952500"/>
                    <a:pt x="391439" y="864708"/>
                    <a:pt x="391439" y="756780"/>
                  </a:cubicBezTo>
                  <a:cubicBezTo>
                    <a:pt x="391439" y="694239"/>
                    <a:pt x="362112" y="636756"/>
                    <a:pt x="313153" y="600180"/>
                  </a:cubicBezTo>
                  <a:close/>
                  <a:moveTo>
                    <a:pt x="195720" y="900313"/>
                  </a:moveTo>
                  <a:cubicBezTo>
                    <a:pt x="116453" y="900313"/>
                    <a:pt x="52197" y="836047"/>
                    <a:pt x="52197" y="756790"/>
                  </a:cubicBezTo>
                  <a:cubicBezTo>
                    <a:pt x="52197" y="701030"/>
                    <a:pt x="84020" y="652729"/>
                    <a:pt x="130483" y="628955"/>
                  </a:cubicBezTo>
                  <a:lnTo>
                    <a:pt x="130483" y="117434"/>
                  </a:lnTo>
                  <a:cubicBezTo>
                    <a:pt x="130483" y="81401"/>
                    <a:pt x="159687" y="52197"/>
                    <a:pt x="195720" y="52197"/>
                  </a:cubicBezTo>
                  <a:cubicBezTo>
                    <a:pt x="231753" y="52197"/>
                    <a:pt x="260956" y="81401"/>
                    <a:pt x="260956" y="117434"/>
                  </a:cubicBezTo>
                  <a:lnTo>
                    <a:pt x="260956" y="628955"/>
                  </a:lnTo>
                  <a:cubicBezTo>
                    <a:pt x="307410" y="652720"/>
                    <a:pt x="339242" y="701021"/>
                    <a:pt x="339242" y="756790"/>
                  </a:cubicBezTo>
                  <a:cubicBezTo>
                    <a:pt x="339242" y="836047"/>
                    <a:pt x="274987" y="900313"/>
                    <a:pt x="195720" y="900313"/>
                  </a:cubicBezTo>
                  <a:close/>
                </a:path>
              </a:pathLst>
            </a:custGeom>
            <a:solidFill>
              <a:schemeClr val="bg1"/>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83A847D7-A588-6A76-C632-75FE6DA9DB09}"/>
                </a:ext>
              </a:extLst>
            </p:cNvPr>
            <p:cNvSpPr/>
            <p:nvPr/>
          </p:nvSpPr>
          <p:spPr>
            <a:xfrm>
              <a:off x="6188975" y="4662733"/>
              <a:ext cx="214017" cy="519226"/>
            </a:xfrm>
            <a:custGeom>
              <a:avLst/>
              <a:gdLst>
                <a:gd name="connsiteX0" fmla="*/ 144094 w 214017"/>
                <a:gd name="connsiteY0" fmla="*/ 311953 h 519226"/>
                <a:gd name="connsiteX1" fmla="*/ 144094 w 214017"/>
                <a:gd name="connsiteY1" fmla="*/ 0 h 519226"/>
                <a:gd name="connsiteX2" fmla="*/ 69933 w 214017"/>
                <a:gd name="connsiteY2" fmla="*/ 0 h 519226"/>
                <a:gd name="connsiteX3" fmla="*/ 69933 w 214017"/>
                <a:gd name="connsiteY3" fmla="*/ 311953 h 519226"/>
                <a:gd name="connsiteX4" fmla="*/ 0 w 214017"/>
                <a:gd name="connsiteY4" fmla="*/ 412223 h 519226"/>
                <a:gd name="connsiteX5" fmla="*/ 107013 w 214017"/>
                <a:gd name="connsiteY5" fmla="*/ 519227 h 519226"/>
                <a:gd name="connsiteX6" fmla="*/ 214017 w 214017"/>
                <a:gd name="connsiteY6" fmla="*/ 412223 h 519226"/>
                <a:gd name="connsiteX7" fmla="*/ 144094 w 214017"/>
                <a:gd name="connsiteY7" fmla="*/ 311953 h 51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017" h="519226">
                  <a:moveTo>
                    <a:pt x="144094" y="311953"/>
                  </a:moveTo>
                  <a:lnTo>
                    <a:pt x="144094" y="0"/>
                  </a:lnTo>
                  <a:lnTo>
                    <a:pt x="69933" y="0"/>
                  </a:lnTo>
                  <a:lnTo>
                    <a:pt x="69933" y="311953"/>
                  </a:lnTo>
                  <a:cubicBezTo>
                    <a:pt x="29137" y="327041"/>
                    <a:pt x="0" y="366179"/>
                    <a:pt x="0" y="412223"/>
                  </a:cubicBezTo>
                  <a:cubicBezTo>
                    <a:pt x="0" y="471335"/>
                    <a:pt x="47911" y="519227"/>
                    <a:pt x="107013" y="519227"/>
                  </a:cubicBezTo>
                  <a:cubicBezTo>
                    <a:pt x="166116" y="519227"/>
                    <a:pt x="214017" y="471335"/>
                    <a:pt x="214017" y="412223"/>
                  </a:cubicBezTo>
                  <a:cubicBezTo>
                    <a:pt x="214017" y="366179"/>
                    <a:pt x="184890" y="327041"/>
                    <a:pt x="144094" y="311953"/>
                  </a:cubicBezTo>
                  <a:close/>
                </a:path>
              </a:pathLst>
            </a:custGeom>
            <a:solidFill>
              <a:schemeClr val="bg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F1496F01-C68B-2A13-CED7-14F9855D25A0}"/>
              </a:ext>
            </a:extLst>
          </p:cNvPr>
          <p:cNvGrpSpPr/>
          <p:nvPr/>
        </p:nvGrpSpPr>
        <p:grpSpPr>
          <a:xfrm>
            <a:off x="1285902" y="5318733"/>
            <a:ext cx="294575" cy="343875"/>
            <a:chOff x="4608494" y="1695450"/>
            <a:chExt cx="2974122" cy="3471862"/>
          </a:xfrm>
        </p:grpSpPr>
        <p:sp>
          <p:nvSpPr>
            <p:cNvPr id="94" name="Freeform: Shape 93">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6" name="Graphic 66">
            <a:extLst>
              <a:ext uri="{FF2B5EF4-FFF2-40B4-BE49-F238E27FC236}">
                <a16:creationId xmlns:a16="http://schemas.microsoft.com/office/drawing/2014/main" id="{17C9F993-3AE2-FD5D-99C1-C7405DC9FD73}"/>
              </a:ext>
            </a:extLst>
          </p:cNvPr>
          <p:cNvSpPr/>
          <p:nvPr/>
        </p:nvSpPr>
        <p:spPr>
          <a:xfrm>
            <a:off x="3710603" y="5347163"/>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pic>
        <p:nvPicPr>
          <p:cNvPr id="98" name="Picture 97" descr="Close-up of a fence post&#10;&#10;Description automatically generated">
            <a:extLst>
              <a:ext uri="{FF2B5EF4-FFF2-40B4-BE49-F238E27FC236}">
                <a16:creationId xmlns:a16="http://schemas.microsoft.com/office/drawing/2014/main" id="{31F3BD01-07D7-EF01-3F2A-BA0A934267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6" y="2784488"/>
            <a:ext cx="6926729" cy="1268400"/>
          </a:xfrm>
          <a:prstGeom prst="rect">
            <a:avLst/>
          </a:prstGeom>
        </p:spPr>
      </p:pic>
    </p:spTree>
    <p:extLst>
      <p:ext uri="{BB962C8B-B14F-4D97-AF65-F5344CB8AC3E}">
        <p14:creationId xmlns:p14="http://schemas.microsoft.com/office/powerpoint/2010/main" val="425034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7</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96180279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5846676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4000163981"/>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701542588"/>
              </p:ext>
            </p:extLst>
          </p:nvPr>
        </p:nvGraphicFramePr>
        <p:xfrm>
          <a:off x="447686" y="2784488"/>
          <a:ext cx="6748452" cy="25572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reverse</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TextBox 1">
            <a:extLst>
              <a:ext uri="{FF2B5EF4-FFF2-40B4-BE49-F238E27FC236}">
                <a16:creationId xmlns:a16="http://schemas.microsoft.com/office/drawing/2014/main" id="{75258D2B-3602-B4D9-BB53-E6E2626C6BE4}"/>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spTree>
    <p:extLst>
      <p:ext uri="{BB962C8B-B14F-4D97-AF65-F5344CB8AC3E}">
        <p14:creationId xmlns:p14="http://schemas.microsoft.com/office/powerpoint/2010/main" val="192573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8</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584619974"/>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893807"/>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all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893807"/>
            <a:ext cx="2087958" cy="641714"/>
          </a:xfrm>
          <a:prstGeom prst="rect">
            <a:avLst/>
          </a:prstGeom>
          <a:noFill/>
        </p:spPr>
        <p:txBody>
          <a:bodyPr wrap="square">
            <a:spAutoFit/>
          </a:bodyPr>
          <a:lstStyle/>
          <a:p>
            <a:pPr algn="ctr">
              <a:lnSpc>
                <a:spcPct val="85000"/>
              </a:lnSpc>
            </a:pPr>
            <a:r>
              <a:rPr lang="en-US" sz="1400" dirty="0" err="1">
                <a:solidFill>
                  <a:schemeClr val="tx2"/>
                </a:solidFill>
                <a:latin typeface="Arial Narrow" panose="020B0606020202030204" pitchFamily="34" charset="0"/>
              </a:rPr>
              <a:t>Recoatable</a:t>
            </a:r>
            <a:r>
              <a:rPr lang="en-US" sz="1400" dirty="0">
                <a:solidFill>
                  <a:schemeClr val="tx2"/>
                </a:solidFill>
                <a:latin typeface="Arial Narrow" panose="020B0606020202030204" pitchFamily="34" charset="0"/>
              </a:rPr>
              <a:t> with higher transfer efficiency than traditional zinc primers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893807"/>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Almost double the theoretical coverage of </a:t>
            </a:r>
            <a:r>
              <a:rPr lang="en-US" sz="1400" i="1" dirty="0" err="1">
                <a:solidFill>
                  <a:schemeClr val="tx2"/>
                </a:solidFill>
                <a:latin typeface="Arial Narrow" panose="020B0606020202030204" pitchFamily="34" charset="0"/>
              </a:rPr>
              <a:t>Primeron</a:t>
            </a:r>
            <a:r>
              <a:rPr lang="en-US" sz="1400" dirty="0">
                <a:solidFill>
                  <a:schemeClr val="tx2"/>
                </a:solidFill>
                <a:latin typeface="Arial Narrow" panose="020B0606020202030204" pitchFamily="34" charset="0"/>
              </a:rPr>
              <a:t> Legacy primer</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3612127889"/>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Construction/agricultural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79792749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pic>
        <p:nvPicPr>
          <p:cNvPr id="12" name="Graphic 1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6" name="Oval 45">
            <a:extLst>
              <a:ext uri="{FF2B5EF4-FFF2-40B4-BE49-F238E27FC236}">
                <a16:creationId xmlns:a16="http://schemas.microsoft.com/office/drawing/2014/main" id="{61E2BD10-4892-A8EE-544A-727C81AD347F}"/>
              </a:ext>
            </a:extLst>
          </p:cNvPr>
          <p:cNvSpPr/>
          <p:nvPr/>
        </p:nvSpPr>
        <p:spPr>
          <a:xfrm>
            <a:off x="1180594"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41094"/>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25810"/>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52" name="Graphic 66">
            <a:extLst>
              <a:ext uri="{FF2B5EF4-FFF2-40B4-BE49-F238E27FC236}">
                <a16:creationId xmlns:a16="http://schemas.microsoft.com/office/drawing/2014/main" id="{17C9F993-3AE2-FD5D-99C1-C7405DC9FD73}"/>
              </a:ext>
            </a:extLst>
          </p:cNvPr>
          <p:cNvSpPr/>
          <p:nvPr/>
        </p:nvSpPr>
        <p:spPr>
          <a:xfrm>
            <a:off x="3710603" y="5454240"/>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53" name="TextBox 52">
            <a:extLst>
              <a:ext uri="{FF2B5EF4-FFF2-40B4-BE49-F238E27FC236}">
                <a16:creationId xmlns:a16="http://schemas.microsoft.com/office/drawing/2014/main" id="{A599CDD9-E1C5-9652-7067-47EF9AA1E7AD}"/>
              </a:ext>
            </a:extLst>
          </p:cNvPr>
          <p:cNvSpPr txBox="1"/>
          <p:nvPr/>
        </p:nvSpPr>
        <p:spPr>
          <a:xfrm>
            <a:off x="6054836" y="5406396"/>
            <a:ext cx="436533" cy="335756"/>
          </a:xfrm>
          <a:prstGeom prst="rect">
            <a:avLst/>
          </a:prstGeom>
          <a:noFill/>
        </p:spPr>
        <p:txBody>
          <a:bodyPr wrap="square" lIns="0" tIns="0" rIns="0" bIns="0" rtlCol="0">
            <a:spAutoFit/>
          </a:bodyPr>
          <a:lstStyle/>
          <a:p>
            <a:pPr algn="ctr"/>
            <a:r>
              <a:rPr lang="en-US" sz="2400" dirty="0">
                <a:solidFill>
                  <a:schemeClr val="bg1"/>
                </a:solidFill>
                <a:latin typeface="Arial Black" panose="020B0A04020102020204" pitchFamily="34" charset="0"/>
              </a:rPr>
              <a:t>2x</a:t>
            </a:r>
          </a:p>
        </p:txBody>
      </p:sp>
      <p:sp>
        <p:nvSpPr>
          <p:cNvPr id="99" name="TextBox 98">
            <a:extLst>
              <a:ext uri="{FF2B5EF4-FFF2-40B4-BE49-F238E27FC236}">
                <a16:creationId xmlns:a16="http://schemas.microsoft.com/office/drawing/2014/main" id="{C6F41951-0EAD-C8D7-21E3-7AE8464613E3}"/>
              </a:ext>
            </a:extLst>
          </p:cNvPr>
          <p:cNvSpPr txBox="1"/>
          <p:nvPr/>
        </p:nvSpPr>
        <p:spPr>
          <a:xfrm>
            <a:off x="395217" y="4265868"/>
            <a:ext cx="6558033" cy="907941"/>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PCMT70149:</a:t>
            </a:r>
            <a:r>
              <a:rPr lang="en-US" sz="1400" b="0" i="0" u="none" strike="noStrike" dirty="0">
                <a:solidFill>
                  <a:schemeClr val="accent1"/>
                </a:solidFill>
              </a:rPr>
              <a:t> </a:t>
            </a:r>
            <a:r>
              <a:rPr lang="en-US" sz="1400" b="0" i="0" u="none" strike="noStrike" dirty="0">
                <a:solidFill>
                  <a:srgbClr val="000000"/>
                </a:solidFill>
              </a:rPr>
              <a:t>Exceptional corrosion resistance and a balanced offering of other properties, including better coverage, applied cost, adhesion, semi-conductivity, recoatability and transfer efficiency than traditional zinc primers</a:t>
            </a:r>
          </a:p>
        </p:txBody>
      </p:sp>
      <p:pic>
        <p:nvPicPr>
          <p:cNvPr id="60" name="Picture 59" descr="Close-up of a green machine&#10;&#10;Description automatically generated">
            <a:extLst>
              <a:ext uri="{FF2B5EF4-FFF2-40B4-BE49-F238E27FC236}">
                <a16:creationId xmlns:a16="http://schemas.microsoft.com/office/drawing/2014/main" id="{F9ED058E-FFAF-2481-BB99-18AA77C67D0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7" y="2769860"/>
            <a:ext cx="6933415" cy="1283027"/>
          </a:xfrm>
          <a:prstGeom prst="rect">
            <a:avLst/>
          </a:prstGeom>
        </p:spPr>
      </p:pic>
    </p:spTree>
    <p:extLst>
      <p:ext uri="{BB962C8B-B14F-4D97-AF65-F5344CB8AC3E}">
        <p14:creationId xmlns:p14="http://schemas.microsoft.com/office/powerpoint/2010/main" val="350463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21214B01-3153-873A-8646-D7AAEBE7212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9</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89533004"/>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07079729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974120135"/>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3733245380"/>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Freeform: Shape 1">
            <a:extLst>
              <a:ext uri="{FF2B5EF4-FFF2-40B4-BE49-F238E27FC236}">
                <a16:creationId xmlns:a16="http://schemas.microsoft.com/office/drawing/2014/main" id="{52280EC6-1D1D-ABD3-566B-AC6F220E309F}"/>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6" name="Graphic 5">
            <a:extLst>
              <a:ext uri="{FF2B5EF4-FFF2-40B4-BE49-F238E27FC236}">
                <a16:creationId xmlns:a16="http://schemas.microsoft.com/office/drawing/2014/main" id="{047CB3B8-2000-AC24-D67D-4CCB90911C1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 name="TextBox 3">
            <a:extLst>
              <a:ext uri="{FF2B5EF4-FFF2-40B4-BE49-F238E27FC236}">
                <a16:creationId xmlns:a16="http://schemas.microsoft.com/office/drawing/2014/main" id="{76380310-AC37-A630-4CA9-43A5A68E334E}"/>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spTree>
    <p:extLst>
      <p:ext uri="{BB962C8B-B14F-4D97-AF65-F5344CB8AC3E}">
        <p14:creationId xmlns:p14="http://schemas.microsoft.com/office/powerpoint/2010/main" val="312600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PG">
  <a:themeElements>
    <a:clrScheme name="PPG 2023">
      <a:dk1>
        <a:srgbClr val="000000"/>
      </a:dk1>
      <a:lt1>
        <a:srgbClr val="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t" anchorCtr="0"/>
      <a:lstStyle>
        <a:defPPr algn="l">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lgn="l">
          <a:defRPr/>
        </a:defPPr>
      </a:lstStyle>
    </a:txDef>
  </a:objectDefaults>
  <a:extraClrSchemeLst/>
  <a:extLst>
    <a:ext uri="{05A4C25C-085E-4340-85A3-A5531E510DB2}">
      <thm15:themeFamily xmlns:thm15="http://schemas.microsoft.com/office/thememl/2012/main" name="PPG_ppt_template_240311" id="{E3865F3B-FD20-4D44-8FA8-64D438832184}" vid="{386EC6E9-0F9C-0844-AA53-056BA8EC7D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TaxCatchAll xmlns="14190d81-e954-4a4b-a9da-a1b9b9dc5916" xsi:nil="true"/>
    <_Flow_SignoffStatus xmlns="6e7b6fa3-9fc5-469b-8b9a-3e2156be0a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FFD766-45F6-48CD-8A5E-36A031C4686B}"/>
</file>

<file path=customXml/itemProps2.xml><?xml version="1.0" encoding="utf-8"?>
<ds:datastoreItem xmlns:ds="http://schemas.openxmlformats.org/officeDocument/2006/customXml" ds:itemID="{F1DE284E-4C12-4A09-B9A5-4088DE7B8447}">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 ds:uri="ec11e55f-2c8c-455c-aef4-4ede5f66af60"/>
    <ds:schemaRef ds:uri="http://purl.org/dc/terms/"/>
    <ds:schemaRef ds:uri="http://www.w3.org/XML/1998/namespace"/>
    <ds:schemaRef ds:uri="http://schemas.microsoft.com/office/infopath/2007/PartnerControls"/>
    <ds:schemaRef ds:uri="e86da106-3db9-46f7-80f2-d7a876284763"/>
    <ds:schemaRef ds:uri="d3480815-eabf-4617-a140-cc4924f47c74"/>
    <ds:schemaRef ds:uri="b1987079-3e22-4b1e-aa1a-dcd18cd0fee1"/>
    <ds:schemaRef ds:uri="b5df801a-0615-476a-b4f6-75da6047a58a"/>
    <ds:schemaRef ds:uri="f9010dbe-6a6a-4945-8ec8-13c943bbaa63"/>
  </ds:schemaRefs>
</ds:datastoreItem>
</file>

<file path=customXml/itemProps3.xml><?xml version="1.0" encoding="utf-8"?>
<ds:datastoreItem xmlns:ds="http://schemas.openxmlformats.org/officeDocument/2006/customXml" ds:itemID="{E3218D7C-BA49-4F53-86AF-0F70B2AB61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PPG_ppt_template_cover options_240311</Template>
  <TotalTime>5005</TotalTime>
  <Words>2081</Words>
  <Application>Microsoft Office PowerPoint</Application>
  <PresentationFormat>Custom</PresentationFormat>
  <Paragraphs>456</Paragraphs>
  <Slides>18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Black</vt:lpstr>
      <vt:lpstr>Arial Narrow</vt:lpstr>
      <vt:lpstr>Calibri</vt:lpstr>
      <vt:lpstr>PPG</vt:lpstr>
      <vt:lpstr>PPG PRIMERON®  High-performance powder primer series</vt:lpstr>
      <vt:lpstr>Why use a  powder primer?</vt:lpstr>
      <vt:lpstr>PPG powder primers are designed to meet various ISO 12944 corrosivity category standards</vt:lpstr>
      <vt:lpstr>Introducing the PPG Primeron primer portfolio</vt:lpstr>
      <vt:lpstr>Primeron high-performance product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Primeron primers key feature summary</vt:lpstr>
      <vt:lpstr>Thank you for  your time today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1 slide</dc:title>
  <dc:creator>John Marshall</dc:creator>
  <cp:lastModifiedBy>John Marshall</cp:lastModifiedBy>
  <cp:revision>179</cp:revision>
  <dcterms:created xsi:type="dcterms:W3CDTF">2024-03-27T17:00:09Z</dcterms:created>
  <dcterms:modified xsi:type="dcterms:W3CDTF">2024-07-15T18:01:30Z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y fmtid="{D5CDD505-2E9C-101B-9397-08002B2CF9AE}" pid="3" name="MediaServiceImageTags">
    <vt:lpwstr/>
  </property>
</Properties>
</file>