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6631" r:id="rId5"/>
    <p:sldId id="6621" r:id="rId6"/>
    <p:sldId id="6617" r:id="rId7"/>
    <p:sldId id="6589" r:id="rId8"/>
    <p:sldId id="6597" r:id="rId9"/>
    <p:sldId id="6596" r:id="rId10"/>
    <p:sldId id="6622" r:id="rId11"/>
    <p:sldId id="6630" r:id="rId12"/>
    <p:sldId id="351" r:id="rId13"/>
    <p:sldId id="6618" r:id="rId14"/>
    <p:sldId id="6619" r:id="rId15"/>
    <p:sldId id="6625" r:id="rId16"/>
    <p:sldId id="6626" r:id="rId17"/>
    <p:sldId id="6623" r:id="rId18"/>
    <p:sldId id="6599" r:id="rId19"/>
    <p:sldId id="4864" r:id="rId20"/>
    <p:sldId id="4865" r:id="rId21"/>
    <p:sldId id="4858" r:id="rId22"/>
    <p:sldId id="6613" r:id="rId23"/>
    <p:sldId id="6628" r:id="rId24"/>
    <p:sldId id="6522" r:id="rId25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2D43557-358C-42E8-909E-4B1198C48F50}">
          <p14:sldIdLst>
            <p14:sldId id="6631"/>
            <p14:sldId id="6621"/>
            <p14:sldId id="6617"/>
            <p14:sldId id="6589"/>
            <p14:sldId id="6597"/>
            <p14:sldId id="6596"/>
            <p14:sldId id="6622"/>
            <p14:sldId id="6630"/>
            <p14:sldId id="351"/>
            <p14:sldId id="6618"/>
            <p14:sldId id="6619"/>
            <p14:sldId id="6625"/>
            <p14:sldId id="6626"/>
            <p14:sldId id="6623"/>
            <p14:sldId id="6599"/>
            <p14:sldId id="4864"/>
            <p14:sldId id="4865"/>
            <p14:sldId id="4858"/>
            <p14:sldId id="6613"/>
            <p14:sldId id="6628"/>
            <p14:sldId id="652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333E"/>
    <a:srgbClr val="000000"/>
    <a:srgbClr val="EAF9FE"/>
    <a:srgbClr val="8F1A95"/>
    <a:srgbClr val="FFB81C"/>
    <a:srgbClr val="BCBC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0DED46-C0D9-4852-815C-61B983F1D310}" v="1" dt="2026-03-12T13:07:26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46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narini, Jessica" userId="4069313f-ad49-42bb-b4f1-148e87e20160" providerId="ADAL" clId="{57E257E9-9F1C-4B4C-B1C7-6F089D34A28D}"/>
    <pc:docChg chg="addSld delSld modSld modSection">
      <pc:chgData name="Munarini, Jessica" userId="4069313f-ad49-42bb-b4f1-148e87e20160" providerId="ADAL" clId="{57E257E9-9F1C-4B4C-B1C7-6F089D34A28D}" dt="2026-03-12T13:07:30.299" v="1" actId="47"/>
      <pc:docMkLst>
        <pc:docMk/>
      </pc:docMkLst>
      <pc:sldChg chg="del">
        <pc:chgData name="Munarini, Jessica" userId="4069313f-ad49-42bb-b4f1-148e87e20160" providerId="ADAL" clId="{57E257E9-9F1C-4B4C-B1C7-6F089D34A28D}" dt="2026-03-12T13:07:30.299" v="1" actId="47"/>
        <pc:sldMkLst>
          <pc:docMk/>
          <pc:sldMk cId="4130181968" sldId="6627"/>
        </pc:sldMkLst>
      </pc:sldChg>
      <pc:sldChg chg="add">
        <pc:chgData name="Munarini, Jessica" userId="4069313f-ad49-42bb-b4f1-148e87e20160" providerId="ADAL" clId="{57E257E9-9F1C-4B4C-B1C7-6F089D34A28D}" dt="2026-03-12T13:07:26.487" v="0"/>
        <pc:sldMkLst>
          <pc:docMk/>
          <pc:sldMk cId="1857143018" sldId="663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A2A65-8728-6045-B550-411D5E14ED2D}" type="datetime9">
              <a:t>12/03/2026 14:07:26</a:t>
            </a:fld>
            <a:endParaRPr lang="en-US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804E7-8FD6-B940-92E8-B861F73EDC79}" type="slidenum">
              <a:rPr lang="en-US" smtClean="0">
                <a:latin typeface="Arial"/>
              </a:rPr>
              <a:t>‹N›</a:t>
            </a:fld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753607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644A0D8B-5216-4C42-B6D4-1631450554AF}" type="datetime9">
              <a:t>12/03/2026 14:06:27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3499" y="4343400"/>
            <a:ext cx="6712857" cy="44105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62785"/>
            <a:ext cx="2971800" cy="2796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62785"/>
            <a:ext cx="2971800" cy="2796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611B7F05-7B39-E647-A9E3-967587119697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35396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6E3C8-FE11-DF52-600C-E113D7B7A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17EDBA-C369-2769-2F61-9ABC9F71BE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676646-5677-0B08-896E-BF021F405D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611503-4E80-A868-E115-F3E9F2C029E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CCD642A-0197-437E-87A1-C4ACEC673921}" type="datetime9">
              <a:rPr lang="en-US" smtClean="0"/>
              <a:t>3/12/2026 2:07:26 PM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CD9EA5-7F11-EF9B-6A2D-6C93173191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B7F05-7B39-E647-A9E3-96758711969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861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6A62C02-DBF3-40EA-B568-4E20673D4693}" type="datetime9">
              <a:rPr lang="en-US" smtClean="0"/>
              <a:t>3/12/2026 2:06:29 PM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B7F05-7B39-E647-A9E3-96758711969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82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65647"/>
            <a:fld id="{9CF9B192-5471-482F-8CDE-55A5CC8A5CBD}" type="slidenum">
              <a:rPr lang="en-US" smtClean="0"/>
              <a:pPr defTabSz="965647"/>
              <a:t>16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720725"/>
            <a:ext cx="6400800" cy="3602038"/>
          </a:xfrm>
          <a:ln w="12700" cap="flat"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725" y="4564870"/>
            <a:ext cx="5371986" cy="4323661"/>
          </a:xfrm>
          <a:noFill/>
          <a:ln/>
        </p:spPr>
        <p:txBody>
          <a:bodyPr lIns="97223" tIns="47787" rIns="97223" bIns="47787"/>
          <a:lstStyle/>
          <a:p>
            <a:pPr eaLnBrk="1" hangingPunct="1"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400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65647"/>
            <a:fld id="{9CF9B192-5471-482F-8CDE-55A5CC8A5CBD}" type="slidenum">
              <a:rPr lang="en-US" smtClean="0"/>
              <a:pPr defTabSz="965647"/>
              <a:t>18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720725"/>
            <a:ext cx="6400800" cy="3602038"/>
          </a:xfrm>
          <a:ln w="12700" cap="flat"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725" y="4564870"/>
            <a:ext cx="5371986" cy="4323661"/>
          </a:xfrm>
          <a:noFill/>
          <a:ln/>
        </p:spPr>
        <p:txBody>
          <a:bodyPr lIns="97223" tIns="47787" rIns="97223" bIns="47787"/>
          <a:lstStyle/>
          <a:p>
            <a:pPr eaLnBrk="1" hangingPunct="1"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400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737FB73-7D57-43F4-9048-D4D982500279}" type="datetime9">
              <a:rPr lang="en-US" smtClean="0"/>
              <a:t>3/12/2026 2:06:29 PM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1B7F05-7B39-E647-A9E3-96758711969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13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">
            <a:extLst>
              <a:ext uri="{FF2B5EF4-FFF2-40B4-BE49-F238E27FC236}">
                <a16:creationId xmlns:a16="http://schemas.microsoft.com/office/drawing/2014/main" id="{6885E9EC-8630-808A-0BDB-67F3CDF091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90934" y="0"/>
            <a:ext cx="6597891" cy="6858000"/>
          </a:xfrm>
          <a:prstGeom prst="rect">
            <a:avLst/>
          </a:prstGeom>
        </p:spPr>
      </p:pic>
      <p:pic>
        <p:nvPicPr>
          <p:cNvPr id="13" name="Logo with Tagline">
            <a:extLst>
              <a:ext uri="{FF2B5EF4-FFF2-40B4-BE49-F238E27FC236}">
                <a16:creationId xmlns:a16="http://schemas.microsoft.com/office/drawing/2014/main" id="{E69FD70C-FE29-3B43-BBC9-4F82FE2629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432"/>
          <a:stretch/>
        </p:blipFill>
        <p:spPr>
          <a:xfrm>
            <a:off x="9075822" y="5593642"/>
            <a:ext cx="3039978" cy="12643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9913" y="1676400"/>
            <a:ext cx="4114800" cy="16002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9913" y="3429000"/>
            <a:ext cx="4114800" cy="97155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913" y="4441512"/>
            <a:ext cx="3291840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400">
                <a:solidFill>
                  <a:schemeClr val="accent1"/>
                </a:solidFill>
                <a:latin typeface="+mn-lt"/>
                <a:cs typeface="Arial"/>
              </a:defRPr>
            </a:lvl1pPr>
          </a:lstStyle>
          <a:p>
            <a:endParaRPr lang="en-US"/>
          </a:p>
        </p:txBody>
      </p:sp>
      <p:pic>
        <p:nvPicPr>
          <p:cNvPr id="15" name="Catalyst Top Crop">
            <a:extLst>
              <a:ext uri="{FF2B5EF4-FFF2-40B4-BE49-F238E27FC236}">
                <a16:creationId xmlns:a16="http://schemas.microsoft.com/office/drawing/2014/main" id="{48DF9552-C1C2-DF47-80BD-BD73B391F9D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9747" y="0"/>
            <a:ext cx="2319078" cy="2743200"/>
          </a:xfrm>
          <a:prstGeom prst="rect">
            <a:avLst/>
          </a:prstGeom>
        </p:spPr>
      </p:pic>
      <p:pic>
        <p:nvPicPr>
          <p:cNvPr id="11" name="Catalyst Middle">
            <a:extLst>
              <a:ext uri="{FF2B5EF4-FFF2-40B4-BE49-F238E27FC236}">
                <a16:creationId xmlns:a16="http://schemas.microsoft.com/office/drawing/2014/main" id="{647D030E-7E54-3240-B6B3-75F708E9972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020056" y="859536"/>
            <a:ext cx="5372532" cy="4745736"/>
          </a:xfrm>
          <a:prstGeom prst="rect">
            <a:avLst/>
          </a:prstGeom>
        </p:spPr>
      </p:pic>
      <p:pic>
        <p:nvPicPr>
          <p:cNvPr id="12" name="Catalyst Bottom">
            <a:extLst>
              <a:ext uri="{FF2B5EF4-FFF2-40B4-BE49-F238E27FC236}">
                <a16:creationId xmlns:a16="http://schemas.microsoft.com/office/drawing/2014/main" id="{45355A85-5EBE-0D45-B42B-66BD498C2B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0752" y="4745736"/>
            <a:ext cx="2122098" cy="1874520"/>
          </a:xfrm>
          <a:prstGeom prst="rect">
            <a:avLst/>
          </a:prstGeom>
        </p:spPr>
      </p:pic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27919F7-D055-B8B0-8C5B-232D8F890B5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79028" y="1221978"/>
            <a:ext cx="4646857" cy="4022759"/>
          </a:xfrm>
          <a:custGeom>
            <a:avLst/>
            <a:gdLst>
              <a:gd name="connsiteX0" fmla="*/ 1242121 w 4968506"/>
              <a:gd name="connsiteY0" fmla="*/ 0 h 4301209"/>
              <a:gd name="connsiteX1" fmla="*/ 3726385 w 4968506"/>
              <a:gd name="connsiteY1" fmla="*/ 0 h 4301209"/>
              <a:gd name="connsiteX2" fmla="*/ 4968506 w 4968506"/>
              <a:gd name="connsiteY2" fmla="*/ 2150605 h 4301209"/>
              <a:gd name="connsiteX3" fmla="*/ 3726385 w 4968506"/>
              <a:gd name="connsiteY3" fmla="*/ 4301209 h 4301209"/>
              <a:gd name="connsiteX4" fmla="*/ 1242121 w 4968506"/>
              <a:gd name="connsiteY4" fmla="*/ 4301209 h 4301209"/>
              <a:gd name="connsiteX5" fmla="*/ 0 w 4968506"/>
              <a:gd name="connsiteY5" fmla="*/ 2150605 h 430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8506" h="4301209">
                <a:moveTo>
                  <a:pt x="1242121" y="0"/>
                </a:moveTo>
                <a:lnTo>
                  <a:pt x="3726385" y="0"/>
                </a:lnTo>
                <a:lnTo>
                  <a:pt x="4968506" y="2150605"/>
                </a:lnTo>
                <a:lnTo>
                  <a:pt x="3726385" y="4301209"/>
                </a:lnTo>
                <a:lnTo>
                  <a:pt x="1242121" y="4301209"/>
                </a:lnTo>
                <a:lnTo>
                  <a:pt x="0" y="2150605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icon to add</a:t>
            </a:r>
            <a:br>
              <a:rPr lang="en-US"/>
            </a:br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541643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pink and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0E727521-B39A-CCE0-EC22-3628237567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28" y="892"/>
            <a:ext cx="12190415" cy="6857107"/>
          </a:xfrm>
          <a:prstGeom prst="rect">
            <a:avLst/>
          </a:prstGeom>
        </p:spPr>
      </p:pic>
      <p:pic>
        <p:nvPicPr>
          <p:cNvPr id="9" name="Logo">
            <a:extLst>
              <a:ext uri="{FF2B5EF4-FFF2-40B4-BE49-F238E27FC236}">
                <a16:creationId xmlns:a16="http://schemas.microsoft.com/office/drawing/2014/main" id="{A43907E2-E409-3445-A1F8-0BB547B842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207878" y="6078655"/>
            <a:ext cx="787270" cy="68770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457EAB-2153-8C4E-8650-7B4A6C2988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69913" y="6505931"/>
            <a:ext cx="498499" cy="172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D9C4343-C115-504A-8D4F-0B17318D4A48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E2C7AE2-1208-F448-A573-E5DDEBF4CF9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069974" y="6505931"/>
            <a:ext cx="3840480" cy="172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BFC9DE34-5ACA-C208-DD9A-99D59AA93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9913" y="1676400"/>
            <a:ext cx="4068006" cy="16002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7" name="Subtitle 2">
            <a:extLst>
              <a:ext uri="{FF2B5EF4-FFF2-40B4-BE49-F238E27FC236}">
                <a16:creationId xmlns:a16="http://schemas.microsoft.com/office/drawing/2014/main" id="{25067B7C-1CA9-A6B8-20B5-EC475AC72E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9913" y="3428999"/>
            <a:ext cx="3763097" cy="96926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41262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59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206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Background">
            <a:extLst>
              <a:ext uri="{FF2B5EF4-FFF2-40B4-BE49-F238E27FC236}">
                <a16:creationId xmlns:a16="http://schemas.microsoft.com/office/drawing/2014/main" id="{E2365931-4F36-0C98-BEB0-056D07D53A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" y="0"/>
            <a:ext cx="12188821" cy="6856212"/>
          </a:xfrm>
          <a:prstGeom prst="rect">
            <a:avLst/>
          </a:prstGeom>
        </p:spPr>
      </p:pic>
      <p:pic>
        <p:nvPicPr>
          <p:cNvPr id="9" name="Logo">
            <a:extLst>
              <a:ext uri="{FF2B5EF4-FFF2-40B4-BE49-F238E27FC236}">
                <a16:creationId xmlns:a16="http://schemas.microsoft.com/office/drawing/2014/main" id="{A43907E2-E409-3445-A1F8-0BB547B842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207878" y="6078655"/>
            <a:ext cx="787270" cy="68770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457EAB-2153-8C4E-8650-7B4A6C2988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69913" y="6505931"/>
            <a:ext cx="498499" cy="172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D9C4343-C115-504A-8D4F-0B17318D4A48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E2C7AE2-1208-F448-A573-E5DDEBF4CF9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069974" y="6505931"/>
            <a:ext cx="3840480" cy="172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BFC9DE34-5ACA-C208-DD9A-99D59AA93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9912" y="1676400"/>
            <a:ext cx="4709160" cy="16002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7" name="Subtitle 2">
            <a:extLst>
              <a:ext uri="{FF2B5EF4-FFF2-40B4-BE49-F238E27FC236}">
                <a16:creationId xmlns:a16="http://schemas.microsoft.com/office/drawing/2014/main" id="{25067B7C-1CA9-A6B8-20B5-EC475AC72E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9913" y="3428999"/>
            <a:ext cx="4262503" cy="96926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145845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ckground">
            <a:extLst>
              <a:ext uri="{FF2B5EF4-FFF2-40B4-BE49-F238E27FC236}">
                <a16:creationId xmlns:a16="http://schemas.microsoft.com/office/drawing/2014/main" id="{8204C90E-551A-8F81-FDF5-F158A9E0D6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952" cy="6860165"/>
          </a:xfrm>
          <a:prstGeom prst="rect">
            <a:avLst/>
          </a:prstGeom>
        </p:spPr>
      </p:pic>
      <p:pic>
        <p:nvPicPr>
          <p:cNvPr id="15" name="Logo">
            <a:extLst>
              <a:ext uri="{FF2B5EF4-FFF2-40B4-BE49-F238E27FC236}">
                <a16:creationId xmlns:a16="http://schemas.microsoft.com/office/drawing/2014/main" id="{C4EBF62B-2446-0245-A0FE-7849D8134D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207878" y="6078655"/>
            <a:ext cx="787270" cy="68770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4B129D6-16A8-EDFF-A754-3B088F222C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9913" y="1676400"/>
            <a:ext cx="5620193" cy="1600202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66AF0E6-CF7C-2CD5-D181-03B24CFA1E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9913" y="3429000"/>
            <a:ext cx="5228215" cy="9692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AD63A15-7CD6-9C69-BBBC-74E57D2C6DC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407212" y="759696"/>
            <a:ext cx="2476016" cy="2143473"/>
          </a:xfrm>
          <a:custGeom>
            <a:avLst/>
            <a:gdLst>
              <a:gd name="connsiteX0" fmla="*/ 1242121 w 4968506"/>
              <a:gd name="connsiteY0" fmla="*/ 0 h 4301209"/>
              <a:gd name="connsiteX1" fmla="*/ 3726385 w 4968506"/>
              <a:gd name="connsiteY1" fmla="*/ 0 h 4301209"/>
              <a:gd name="connsiteX2" fmla="*/ 4968506 w 4968506"/>
              <a:gd name="connsiteY2" fmla="*/ 2150605 h 4301209"/>
              <a:gd name="connsiteX3" fmla="*/ 3726385 w 4968506"/>
              <a:gd name="connsiteY3" fmla="*/ 4301209 h 4301209"/>
              <a:gd name="connsiteX4" fmla="*/ 1242121 w 4968506"/>
              <a:gd name="connsiteY4" fmla="*/ 4301209 h 4301209"/>
              <a:gd name="connsiteX5" fmla="*/ 0 w 4968506"/>
              <a:gd name="connsiteY5" fmla="*/ 2150605 h 430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8506" h="4301209">
                <a:moveTo>
                  <a:pt x="1242121" y="0"/>
                </a:moveTo>
                <a:lnTo>
                  <a:pt x="3726385" y="0"/>
                </a:lnTo>
                <a:lnTo>
                  <a:pt x="4968506" y="2150605"/>
                </a:lnTo>
                <a:lnTo>
                  <a:pt x="3726385" y="4301209"/>
                </a:lnTo>
                <a:lnTo>
                  <a:pt x="1242121" y="4301209"/>
                </a:lnTo>
                <a:lnTo>
                  <a:pt x="0" y="2150605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bg2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br>
              <a:rPr lang="en-US"/>
            </a:br>
            <a:r>
              <a:rPr lang="en-US"/>
              <a:t>or leave blank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997979C-8F9F-0206-45CB-1CAC7D3D2B3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92887" y="3632462"/>
            <a:ext cx="2476016" cy="2143473"/>
          </a:xfrm>
          <a:custGeom>
            <a:avLst/>
            <a:gdLst>
              <a:gd name="connsiteX0" fmla="*/ 1242121 w 4968506"/>
              <a:gd name="connsiteY0" fmla="*/ 0 h 4301209"/>
              <a:gd name="connsiteX1" fmla="*/ 3726385 w 4968506"/>
              <a:gd name="connsiteY1" fmla="*/ 0 h 4301209"/>
              <a:gd name="connsiteX2" fmla="*/ 4968506 w 4968506"/>
              <a:gd name="connsiteY2" fmla="*/ 2150605 h 4301209"/>
              <a:gd name="connsiteX3" fmla="*/ 3726385 w 4968506"/>
              <a:gd name="connsiteY3" fmla="*/ 4301209 h 4301209"/>
              <a:gd name="connsiteX4" fmla="*/ 1242121 w 4968506"/>
              <a:gd name="connsiteY4" fmla="*/ 4301209 h 4301209"/>
              <a:gd name="connsiteX5" fmla="*/ 0 w 4968506"/>
              <a:gd name="connsiteY5" fmla="*/ 2150605 h 430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8506" h="4301209">
                <a:moveTo>
                  <a:pt x="1242121" y="0"/>
                </a:moveTo>
                <a:lnTo>
                  <a:pt x="3726385" y="0"/>
                </a:lnTo>
                <a:lnTo>
                  <a:pt x="4968506" y="2150605"/>
                </a:lnTo>
                <a:lnTo>
                  <a:pt x="3726385" y="4301209"/>
                </a:lnTo>
                <a:lnTo>
                  <a:pt x="1242121" y="4301209"/>
                </a:lnTo>
                <a:lnTo>
                  <a:pt x="0" y="2150605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bg2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br>
              <a:rPr lang="en-US"/>
            </a:br>
            <a:r>
              <a:rPr lang="en-US"/>
              <a:t>or leave blank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pic>
        <p:nvPicPr>
          <p:cNvPr id="13" name="Catalyst">
            <a:extLst>
              <a:ext uri="{FF2B5EF4-FFF2-40B4-BE49-F238E27FC236}">
                <a16:creationId xmlns:a16="http://schemas.microsoft.com/office/drawing/2014/main" id="{EAA57297-7E29-E34F-A424-C35C24320D7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00000">
            <a:off x="7215863" y="566928"/>
            <a:ext cx="2862072" cy="2528163"/>
          </a:xfrm>
          <a:prstGeom prst="rect">
            <a:avLst/>
          </a:prstGeom>
        </p:spPr>
      </p:pic>
      <p:pic>
        <p:nvPicPr>
          <p:cNvPr id="21" name="Catalyst">
            <a:extLst>
              <a:ext uri="{FF2B5EF4-FFF2-40B4-BE49-F238E27FC236}">
                <a16:creationId xmlns:a16="http://schemas.microsoft.com/office/drawing/2014/main" id="{08A44818-B823-174B-9682-99B05877132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00000">
            <a:off x="5998464" y="3438144"/>
            <a:ext cx="2862072" cy="2528163"/>
          </a:xfrm>
          <a:prstGeom prst="rect">
            <a:avLst/>
          </a:prstGeom>
        </p:spPr>
      </p:pic>
      <p:pic>
        <p:nvPicPr>
          <p:cNvPr id="22" name="Catalyst">
            <a:extLst>
              <a:ext uri="{FF2B5EF4-FFF2-40B4-BE49-F238E27FC236}">
                <a16:creationId xmlns:a16="http://schemas.microsoft.com/office/drawing/2014/main" id="{25F31E3F-81F1-BF4A-AAF4-17DF7525CD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600000">
            <a:off x="8695944" y="3310128"/>
            <a:ext cx="1314666" cy="1161288"/>
          </a:xfrm>
          <a:prstGeom prst="rect">
            <a:avLst/>
          </a:prstGeom>
        </p:spPr>
      </p:pic>
      <p:pic>
        <p:nvPicPr>
          <p:cNvPr id="23" name="Catalyst">
            <a:extLst>
              <a:ext uri="{FF2B5EF4-FFF2-40B4-BE49-F238E27FC236}">
                <a16:creationId xmlns:a16="http://schemas.microsoft.com/office/drawing/2014/main" id="{AC7F958D-74D1-2240-A8E9-F256BC00E5A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00000">
            <a:off x="9939528" y="4407408"/>
            <a:ext cx="672861" cy="594360"/>
          </a:xfrm>
          <a:prstGeom prst="rect">
            <a:avLst/>
          </a:prstGeom>
        </p:spPr>
      </p:pic>
      <p:pic>
        <p:nvPicPr>
          <p:cNvPr id="3" name="Catalyst Crop">
            <a:extLst>
              <a:ext uri="{FF2B5EF4-FFF2-40B4-BE49-F238E27FC236}">
                <a16:creationId xmlns:a16="http://schemas.microsoft.com/office/drawing/2014/main" id="{1423B1C9-32D2-E14B-9948-26E20479049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8818" y="0"/>
            <a:ext cx="1720007" cy="32766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BFA860D-4A11-4F4E-A6A1-B514A0E9806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069974" y="6505931"/>
            <a:ext cx="5212080" cy="17222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B6B9E1-7A86-FA4F-8296-2037C6FAFFD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69913" y="6505931"/>
            <a:ext cx="498499" cy="172221"/>
          </a:xfrm>
        </p:spPr>
        <p:txBody>
          <a:bodyPr/>
          <a:lstStyle/>
          <a:p>
            <a:fld id="{FD9C4343-C115-504A-8D4F-0B17318D4A48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9102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eps/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ckground">
            <a:extLst>
              <a:ext uri="{FF2B5EF4-FFF2-40B4-BE49-F238E27FC236}">
                <a16:creationId xmlns:a16="http://schemas.microsoft.com/office/drawing/2014/main" id="{8204C90E-551A-8F81-FDF5-F158A9E0D6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" y="0"/>
            <a:ext cx="12188952" cy="6858000"/>
          </a:xfrm>
          <a:prstGeom prst="rect">
            <a:avLst/>
          </a:prstGeom>
        </p:spPr>
      </p:pic>
      <p:pic>
        <p:nvPicPr>
          <p:cNvPr id="15" name="Logo">
            <a:extLst>
              <a:ext uri="{FF2B5EF4-FFF2-40B4-BE49-F238E27FC236}">
                <a16:creationId xmlns:a16="http://schemas.microsoft.com/office/drawing/2014/main" id="{C4EBF62B-2446-0245-A0FE-7849D8134D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207878" y="6078655"/>
            <a:ext cx="787270" cy="687705"/>
          </a:xfrm>
          <a:prstGeom prst="rect">
            <a:avLst/>
          </a:prstGeom>
        </p:spPr>
      </p:pic>
      <p:pic>
        <p:nvPicPr>
          <p:cNvPr id="22" name="Catalyst">
            <a:extLst>
              <a:ext uri="{FF2B5EF4-FFF2-40B4-BE49-F238E27FC236}">
                <a16:creationId xmlns:a16="http://schemas.microsoft.com/office/drawing/2014/main" id="{25F31E3F-81F1-BF4A-AAF4-17DF7525CD0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600000">
            <a:off x="1300734" y="5024629"/>
            <a:ext cx="1314666" cy="1161288"/>
          </a:xfrm>
          <a:prstGeom prst="rect">
            <a:avLst/>
          </a:prstGeom>
        </p:spPr>
      </p:pic>
      <p:pic>
        <p:nvPicPr>
          <p:cNvPr id="23" name="Catalyst">
            <a:extLst>
              <a:ext uri="{FF2B5EF4-FFF2-40B4-BE49-F238E27FC236}">
                <a16:creationId xmlns:a16="http://schemas.microsoft.com/office/drawing/2014/main" id="{AC7F958D-74D1-2240-A8E9-F256BC00E5A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00000">
            <a:off x="2738628" y="5779009"/>
            <a:ext cx="672861" cy="59436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BFA860D-4A11-4F4E-A6A1-B514A0E9806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069974" y="6505931"/>
            <a:ext cx="5212080" cy="17222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B6B9E1-7A86-FA4F-8296-2037C6FAFFD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69913" y="6505931"/>
            <a:ext cx="498499" cy="172221"/>
          </a:xfrm>
        </p:spPr>
        <p:txBody>
          <a:bodyPr/>
          <a:lstStyle/>
          <a:p>
            <a:fld id="{FD9C4343-C115-504A-8D4F-0B17318D4A48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E3BA-6CD5-534E-9245-58E2E6743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113" y="304800"/>
            <a:ext cx="8398827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CC578BF-2F1E-D34B-8AE2-331829F7F45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65113" y="1790700"/>
            <a:ext cx="2194560" cy="2857500"/>
          </a:xfrm>
          <a:solidFill>
            <a:srgbClr val="8F1A95"/>
          </a:solidFill>
        </p:spPr>
        <p:txBody>
          <a:bodyPr lIns="182880" tIns="155448" rIns="182880" bIns="155448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0" indent="0">
              <a:spcBef>
                <a:spcPts val="400"/>
              </a:spcBef>
              <a:buNone/>
              <a:defRPr sz="1800">
                <a:solidFill>
                  <a:schemeClr val="bg1"/>
                </a:solidFill>
              </a:defRPr>
            </a:lvl2pPr>
            <a:lvl3pPr marL="164592" indent="-164592">
              <a:spcBef>
                <a:spcPts val="4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40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spcBef>
                <a:spcPts val="400"/>
              </a:spcBef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91F357E9-9304-8B45-845B-069A8715F87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627313" y="1790700"/>
            <a:ext cx="2194560" cy="2857500"/>
          </a:xfrm>
          <a:solidFill>
            <a:schemeClr val="accent3"/>
          </a:solidFill>
        </p:spPr>
        <p:txBody>
          <a:bodyPr lIns="182880" tIns="155448" rIns="182880" bIns="155448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0" indent="0">
              <a:spcBef>
                <a:spcPts val="400"/>
              </a:spcBef>
              <a:buNone/>
              <a:defRPr sz="1800">
                <a:solidFill>
                  <a:schemeClr val="bg1"/>
                </a:solidFill>
              </a:defRPr>
            </a:lvl2pPr>
            <a:lvl3pPr marL="164592" indent="-164592">
              <a:spcBef>
                <a:spcPts val="4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40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spcBef>
                <a:spcPts val="400"/>
              </a:spcBef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C10B2182-7FFF-8D4E-8F71-4405B66E467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989513" y="1790700"/>
            <a:ext cx="2194560" cy="2857500"/>
          </a:xfrm>
          <a:solidFill>
            <a:schemeClr val="accent1"/>
          </a:solidFill>
        </p:spPr>
        <p:txBody>
          <a:bodyPr lIns="182880" tIns="155448" rIns="182880" bIns="155448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0" indent="0">
              <a:spcBef>
                <a:spcPts val="400"/>
              </a:spcBef>
              <a:buNone/>
              <a:defRPr sz="1800">
                <a:solidFill>
                  <a:schemeClr val="bg1"/>
                </a:solidFill>
              </a:defRPr>
            </a:lvl2pPr>
            <a:lvl3pPr marL="164592" indent="-164592">
              <a:spcBef>
                <a:spcPts val="4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40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spcBef>
                <a:spcPts val="400"/>
              </a:spcBef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D069043C-8E0B-C548-9D1D-03671FB8230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351713" y="1790700"/>
            <a:ext cx="2194560" cy="2857500"/>
          </a:xfrm>
          <a:solidFill>
            <a:schemeClr val="accent4"/>
          </a:solidFill>
        </p:spPr>
        <p:txBody>
          <a:bodyPr lIns="182880" tIns="155448" rIns="182880" bIns="155448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0" indent="0">
              <a:spcBef>
                <a:spcPts val="400"/>
              </a:spcBef>
              <a:buNone/>
              <a:defRPr sz="1800">
                <a:solidFill>
                  <a:schemeClr val="bg1"/>
                </a:solidFill>
              </a:defRPr>
            </a:lvl2pPr>
            <a:lvl3pPr marL="164592" indent="-164592">
              <a:spcBef>
                <a:spcPts val="4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40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spcBef>
                <a:spcPts val="400"/>
              </a:spcBef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FACDAD61-DE8F-5340-A72C-FA8AB70C32A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729153" y="1790700"/>
            <a:ext cx="2194560" cy="2857500"/>
          </a:xfrm>
          <a:solidFill>
            <a:schemeClr val="accent6"/>
          </a:solidFill>
        </p:spPr>
        <p:txBody>
          <a:bodyPr lIns="182880" tIns="155448" rIns="182880" bIns="155448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0" indent="0">
              <a:spcBef>
                <a:spcPts val="400"/>
              </a:spcBef>
              <a:buNone/>
              <a:defRPr sz="1800">
                <a:solidFill>
                  <a:schemeClr val="bg1"/>
                </a:solidFill>
              </a:defRPr>
            </a:lvl2pPr>
            <a:lvl3pPr marL="164592" indent="-164592">
              <a:spcBef>
                <a:spcPts val="4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40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spcBef>
                <a:spcPts val="400"/>
              </a:spcBef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7" name="Catalyst">
            <a:extLst>
              <a:ext uri="{FF2B5EF4-FFF2-40B4-BE49-F238E27FC236}">
                <a16:creationId xmlns:a16="http://schemas.microsoft.com/office/drawing/2014/main" id="{E241F033-B383-7742-8A96-6BD5EFC2A0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926" t="1" r="-1" b="41322"/>
          <a:stretch/>
        </p:blipFill>
        <p:spPr>
          <a:xfrm rot="10800000">
            <a:off x="10845249" y="-2"/>
            <a:ext cx="1343576" cy="13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072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67" userDrawn="1">
          <p15:clr>
            <a:srgbClr val="FBAE40"/>
          </p15:clr>
        </p15:guide>
        <p15:guide id="3" orient="horz" pos="1128" userDrawn="1">
          <p15:clr>
            <a:srgbClr val="FBAE40"/>
          </p15:clr>
        </p15:guide>
        <p15:guide id="4" pos="1655" userDrawn="1">
          <p15:clr>
            <a:srgbClr val="FBAE40"/>
          </p15:clr>
        </p15:guide>
        <p15:guide id="5" pos="7511" userDrawn="1">
          <p15:clr>
            <a:srgbClr val="FBAE40"/>
          </p15:clr>
        </p15:guide>
        <p15:guide id="6" pos="6119" userDrawn="1">
          <p15:clr>
            <a:srgbClr val="FBAE40"/>
          </p15:clr>
        </p15:guide>
        <p15:guide id="7" pos="3143" userDrawn="1">
          <p15:clr>
            <a:srgbClr val="FBAE40"/>
          </p15:clr>
        </p15:guide>
        <p15:guide id="8" pos="4631" userDrawn="1">
          <p15:clr>
            <a:srgbClr val="FBAE40"/>
          </p15:clr>
        </p15:guide>
        <p15:guide id="9" orient="horz" pos="2928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5113" y="1333500"/>
            <a:ext cx="5676900" cy="8382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‹N›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265113" y="304800"/>
            <a:ext cx="11658600" cy="1028700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65113" y="2171700"/>
            <a:ext cx="5676900" cy="38100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46813" y="1333500"/>
            <a:ext cx="5676900" cy="8382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46813" y="2171700"/>
            <a:ext cx="5676900" cy="38100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81841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43" userDrawn="1">
          <p15:clr>
            <a:srgbClr val="FBAE40"/>
          </p15:clr>
        </p15:guide>
        <p15:guide id="2" pos="3935" userDrawn="1">
          <p15:clr>
            <a:srgbClr val="FBAE40"/>
          </p15:clr>
        </p15:guide>
        <p15:guide id="3" pos="167" userDrawn="1">
          <p15:clr>
            <a:srgbClr val="FBAE40"/>
          </p15:clr>
        </p15:guide>
        <p15:guide id="4" orient="horz" pos="3768" userDrawn="1">
          <p15:clr>
            <a:srgbClr val="FBAE40"/>
          </p15:clr>
        </p15:guide>
        <p15:guide id="5" orient="horz" pos="1368" userDrawn="1">
          <p15:clr>
            <a:srgbClr val="FBAE40"/>
          </p15:clr>
        </p15:guide>
        <p15:guide id="6" orient="horz" pos="840" userDrawn="1">
          <p15:clr>
            <a:srgbClr val="FBAE40"/>
          </p15:clr>
        </p15:guide>
        <p15:guide id="7" orient="horz" pos="192" userDrawn="1">
          <p15:clr>
            <a:srgbClr val="FBAE40"/>
          </p15:clr>
        </p15:guide>
        <p15:guide id="8" pos="7511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113" y="304800"/>
            <a:ext cx="11658600" cy="1028700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‹N›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265113" y="1333500"/>
            <a:ext cx="56769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46813" y="1333499"/>
            <a:ext cx="5676900" cy="22494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46813" y="3733800"/>
            <a:ext cx="5676900" cy="2247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5508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68" userDrawn="1">
          <p15:clr>
            <a:srgbClr val="FBAE40"/>
          </p15:clr>
        </p15:guide>
        <p15:guide id="2" pos="3743" userDrawn="1">
          <p15:clr>
            <a:srgbClr val="FBAE40"/>
          </p15:clr>
        </p15:guide>
        <p15:guide id="3" pos="3935" userDrawn="1">
          <p15:clr>
            <a:srgbClr val="FBAE40"/>
          </p15:clr>
        </p15:guide>
        <p15:guide id="4" orient="horz" pos="2352" userDrawn="1">
          <p15:clr>
            <a:srgbClr val="FBAE40"/>
          </p15:clr>
        </p15:guide>
        <p15:guide id="5" orient="horz" pos="840" userDrawn="1">
          <p15:clr>
            <a:srgbClr val="FBAE40"/>
          </p15:clr>
        </p15:guide>
        <p15:guide id="6" orient="horz" pos="192" userDrawn="1">
          <p15:clr>
            <a:srgbClr val="FBAE40"/>
          </p15:clr>
        </p15:guide>
        <p15:guide id="7" pos="167" userDrawn="1">
          <p15:clr>
            <a:srgbClr val="FBAE40"/>
          </p15:clr>
        </p15:guide>
        <p15:guide id="8" pos="7511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113" y="304800"/>
            <a:ext cx="11658600" cy="1028700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‹N›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46813" y="1333500"/>
            <a:ext cx="5676900" cy="46482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265113" y="1333501"/>
            <a:ext cx="5676900" cy="22494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265113" y="3733800"/>
            <a:ext cx="5676900" cy="22479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0438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43" userDrawn="1">
          <p15:clr>
            <a:srgbClr val="FBAE40"/>
          </p15:clr>
        </p15:guide>
        <p15:guide id="2" orient="horz" pos="3768" userDrawn="1">
          <p15:clr>
            <a:srgbClr val="FBAE40"/>
          </p15:clr>
        </p15:guide>
        <p15:guide id="3" pos="3935" userDrawn="1">
          <p15:clr>
            <a:srgbClr val="FBAE40"/>
          </p15:clr>
        </p15:guide>
        <p15:guide id="4" orient="horz" pos="2352" userDrawn="1">
          <p15:clr>
            <a:srgbClr val="FBAE40"/>
          </p15:clr>
        </p15:guide>
        <p15:guide id="5" orient="horz" pos="840" userDrawn="1">
          <p15:clr>
            <a:srgbClr val="FBAE40"/>
          </p15:clr>
        </p15:guide>
        <p15:guide id="6" orient="horz" pos="192" userDrawn="1">
          <p15:clr>
            <a:srgbClr val="FBAE40"/>
          </p15:clr>
        </p15:guide>
        <p15:guide id="7" pos="167" userDrawn="1">
          <p15:clr>
            <a:srgbClr val="FBAE40"/>
          </p15:clr>
        </p15:guide>
        <p15:guide id="8" pos="7511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113" y="304800"/>
            <a:ext cx="11658600" cy="1028700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‹N›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265113" y="1333500"/>
            <a:ext cx="5676900" cy="22494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265113" y="3733800"/>
            <a:ext cx="5676900" cy="22479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46813" y="1333500"/>
            <a:ext cx="5676900" cy="22494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46813" y="3733800"/>
            <a:ext cx="5676900" cy="22479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2444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43" userDrawn="1">
          <p15:clr>
            <a:srgbClr val="FBAE40"/>
          </p15:clr>
        </p15:guide>
        <p15:guide id="2" orient="horz" pos="2352" userDrawn="1">
          <p15:clr>
            <a:srgbClr val="FBAE40"/>
          </p15:clr>
        </p15:guide>
        <p15:guide id="3" pos="3935" userDrawn="1">
          <p15:clr>
            <a:srgbClr val="FBAE40"/>
          </p15:clr>
        </p15:guide>
        <p15:guide id="4" orient="horz" pos="192" userDrawn="1">
          <p15:clr>
            <a:srgbClr val="FBAE40"/>
          </p15:clr>
        </p15:guide>
        <p15:guide id="5" orient="horz" pos="840" userDrawn="1">
          <p15:clr>
            <a:srgbClr val="FBAE40"/>
          </p15:clr>
        </p15:guide>
        <p15:guide id="6" orient="horz" pos="3768" userDrawn="1">
          <p15:clr>
            <a:srgbClr val="FBAE40"/>
          </p15:clr>
        </p15:guide>
        <p15:guide id="7" pos="167" userDrawn="1">
          <p15:clr>
            <a:srgbClr val="FBAE40"/>
          </p15:clr>
        </p15:guide>
        <p15:guide id="8" pos="7511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114" y="304800"/>
            <a:ext cx="4000500" cy="102870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5114" y="1333500"/>
            <a:ext cx="4000500" cy="464820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‹N›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570413" y="304800"/>
            <a:ext cx="7353300" cy="56769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0330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87" userDrawn="1">
          <p15:clr>
            <a:srgbClr val="FBAE40"/>
          </p15:clr>
        </p15:guide>
        <p15:guide id="2" orient="horz" pos="192" userDrawn="1">
          <p15:clr>
            <a:srgbClr val="FBAE40"/>
          </p15:clr>
        </p15:guide>
        <p15:guide id="4" orient="horz" pos="840" userDrawn="1">
          <p15:clr>
            <a:srgbClr val="FBAE40"/>
          </p15:clr>
        </p15:guide>
        <p15:guide id="5" orient="horz" pos="3768" userDrawn="1">
          <p15:clr>
            <a:srgbClr val="FBAE40"/>
          </p15:clr>
        </p15:guide>
        <p15:guide id="6" pos="2879" userDrawn="1">
          <p15:clr>
            <a:srgbClr val="FBAE40"/>
          </p15:clr>
        </p15:guide>
        <p15:guide id="7" pos="7511" userDrawn="1">
          <p15:clr>
            <a:srgbClr val="FBAE40"/>
          </p15:clr>
        </p15:guide>
        <p15:guide id="8" pos="167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5112" y="5219700"/>
            <a:ext cx="11658601" cy="76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‹N›</a:t>
            </a:fld>
            <a:endParaRPr lang="en-US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265113" y="304800"/>
            <a:ext cx="11658600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4738DD-81D1-1545-8104-6CA088F68C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5113" y="1333500"/>
            <a:ext cx="11658600" cy="3683000"/>
          </a:xfrm>
          <a:solidFill>
            <a:schemeClr val="bg2">
              <a:lumMod val="85000"/>
            </a:schemeClr>
          </a:solidFill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104056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2" userDrawn="1">
          <p15:clr>
            <a:srgbClr val="FBAE40"/>
          </p15:clr>
        </p15:guide>
        <p15:guide id="2" pos="167" userDrawn="1">
          <p15:clr>
            <a:srgbClr val="FBAE40"/>
          </p15:clr>
        </p15:guide>
        <p15:guide id="3" orient="horz" pos="840" userDrawn="1">
          <p15:clr>
            <a:srgbClr val="FBAE40"/>
          </p15:clr>
        </p15:guide>
        <p15:guide id="4" orient="horz" pos="3768" userDrawn="1">
          <p15:clr>
            <a:srgbClr val="FBAE40"/>
          </p15:clr>
        </p15:guide>
        <p15:guide id="5" orient="horz" pos="3288" userDrawn="1">
          <p15:clr>
            <a:srgbClr val="FBAE40"/>
          </p15:clr>
        </p15:guide>
        <p15:guide id="6" pos="7511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">
            <a:extLst>
              <a:ext uri="{FF2B5EF4-FFF2-40B4-BE49-F238E27FC236}">
                <a16:creationId xmlns:a16="http://schemas.microsoft.com/office/drawing/2014/main" id="{6885E9EC-8630-808A-0BDB-67F3CDF091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90934" y="0"/>
            <a:ext cx="6597891" cy="6858000"/>
          </a:xfrm>
          <a:prstGeom prst="rect">
            <a:avLst/>
          </a:prstGeom>
        </p:spPr>
      </p:pic>
      <p:pic>
        <p:nvPicPr>
          <p:cNvPr id="13" name="Logo with Tagline">
            <a:extLst>
              <a:ext uri="{FF2B5EF4-FFF2-40B4-BE49-F238E27FC236}">
                <a16:creationId xmlns:a16="http://schemas.microsoft.com/office/drawing/2014/main" id="{E69FD70C-FE29-3B43-BBC9-4F82FE2629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432"/>
          <a:stretch/>
        </p:blipFill>
        <p:spPr>
          <a:xfrm>
            <a:off x="9075822" y="5593642"/>
            <a:ext cx="3039978" cy="12643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9913" y="1676400"/>
            <a:ext cx="4114800" cy="16002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9913" y="3429000"/>
            <a:ext cx="4114800" cy="97155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913" y="4441512"/>
            <a:ext cx="3291840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400">
                <a:solidFill>
                  <a:schemeClr val="accent1"/>
                </a:solidFill>
                <a:latin typeface="+mn-lt"/>
                <a:cs typeface="Arial"/>
              </a:defRPr>
            </a:lvl1pPr>
          </a:lstStyle>
          <a:p>
            <a:endParaRPr lang="en-US"/>
          </a:p>
        </p:txBody>
      </p:sp>
      <p:pic>
        <p:nvPicPr>
          <p:cNvPr id="9" name="Catalyst Middle">
            <a:extLst>
              <a:ext uri="{FF2B5EF4-FFF2-40B4-BE49-F238E27FC236}">
                <a16:creationId xmlns:a16="http://schemas.microsoft.com/office/drawing/2014/main" id="{BCA54899-DCD6-3DD7-8E0B-CB5132599D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817768" y="391190"/>
            <a:ext cx="3215988" cy="2840789"/>
          </a:xfrm>
          <a:prstGeom prst="rect">
            <a:avLst/>
          </a:prstGeom>
        </p:spPr>
      </p:pic>
      <p:sp>
        <p:nvSpPr>
          <p:cNvPr id="10" name="Picture Placeholder 22">
            <a:extLst>
              <a:ext uri="{FF2B5EF4-FFF2-40B4-BE49-F238E27FC236}">
                <a16:creationId xmlns:a16="http://schemas.microsoft.com/office/drawing/2014/main" id="{97D07334-2A4D-8BFD-D2DD-C38323B7D4E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36066" y="606604"/>
            <a:ext cx="2781600" cy="2408016"/>
          </a:xfrm>
          <a:custGeom>
            <a:avLst/>
            <a:gdLst>
              <a:gd name="connsiteX0" fmla="*/ 1242121 w 4968506"/>
              <a:gd name="connsiteY0" fmla="*/ 0 h 4301209"/>
              <a:gd name="connsiteX1" fmla="*/ 3726385 w 4968506"/>
              <a:gd name="connsiteY1" fmla="*/ 0 h 4301209"/>
              <a:gd name="connsiteX2" fmla="*/ 4968506 w 4968506"/>
              <a:gd name="connsiteY2" fmla="*/ 2150605 h 4301209"/>
              <a:gd name="connsiteX3" fmla="*/ 3726385 w 4968506"/>
              <a:gd name="connsiteY3" fmla="*/ 4301209 h 4301209"/>
              <a:gd name="connsiteX4" fmla="*/ 1242121 w 4968506"/>
              <a:gd name="connsiteY4" fmla="*/ 4301209 h 4301209"/>
              <a:gd name="connsiteX5" fmla="*/ 0 w 4968506"/>
              <a:gd name="connsiteY5" fmla="*/ 2150605 h 430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8506" h="4301209">
                <a:moveTo>
                  <a:pt x="1242121" y="0"/>
                </a:moveTo>
                <a:lnTo>
                  <a:pt x="3726385" y="0"/>
                </a:lnTo>
                <a:lnTo>
                  <a:pt x="4968506" y="2150605"/>
                </a:lnTo>
                <a:lnTo>
                  <a:pt x="3726385" y="4301209"/>
                </a:lnTo>
                <a:lnTo>
                  <a:pt x="1242121" y="4301209"/>
                </a:lnTo>
                <a:lnTo>
                  <a:pt x="0" y="2150605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icon to add</a:t>
            </a:r>
            <a:br>
              <a:rPr lang="en-US"/>
            </a:br>
            <a:r>
              <a:rPr lang="en-US"/>
              <a:t>picture</a:t>
            </a:r>
          </a:p>
        </p:txBody>
      </p:sp>
      <p:pic>
        <p:nvPicPr>
          <p:cNvPr id="28" name="Catalyst Middle">
            <a:extLst>
              <a:ext uri="{FF2B5EF4-FFF2-40B4-BE49-F238E27FC236}">
                <a16:creationId xmlns:a16="http://schemas.microsoft.com/office/drawing/2014/main" id="{39976B60-29C2-8F17-D79A-F16BFAB50B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402924" y="1886099"/>
            <a:ext cx="3215988" cy="2840789"/>
          </a:xfrm>
          <a:prstGeom prst="rect">
            <a:avLst/>
          </a:prstGeom>
        </p:spPr>
      </p:pic>
      <p:sp>
        <p:nvSpPr>
          <p:cNvPr id="29" name="Picture Placeholder 22">
            <a:extLst>
              <a:ext uri="{FF2B5EF4-FFF2-40B4-BE49-F238E27FC236}">
                <a16:creationId xmlns:a16="http://schemas.microsoft.com/office/drawing/2014/main" id="{9B211F8F-497A-712F-767B-71ECA2659B0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621222" y="2101513"/>
            <a:ext cx="2781600" cy="2408016"/>
          </a:xfrm>
          <a:custGeom>
            <a:avLst/>
            <a:gdLst>
              <a:gd name="connsiteX0" fmla="*/ 1242121 w 4968506"/>
              <a:gd name="connsiteY0" fmla="*/ 0 h 4301209"/>
              <a:gd name="connsiteX1" fmla="*/ 3726385 w 4968506"/>
              <a:gd name="connsiteY1" fmla="*/ 0 h 4301209"/>
              <a:gd name="connsiteX2" fmla="*/ 4968506 w 4968506"/>
              <a:gd name="connsiteY2" fmla="*/ 2150605 h 4301209"/>
              <a:gd name="connsiteX3" fmla="*/ 3726385 w 4968506"/>
              <a:gd name="connsiteY3" fmla="*/ 4301209 h 4301209"/>
              <a:gd name="connsiteX4" fmla="*/ 1242121 w 4968506"/>
              <a:gd name="connsiteY4" fmla="*/ 4301209 h 4301209"/>
              <a:gd name="connsiteX5" fmla="*/ 0 w 4968506"/>
              <a:gd name="connsiteY5" fmla="*/ 2150605 h 430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8506" h="4301209">
                <a:moveTo>
                  <a:pt x="1242121" y="0"/>
                </a:moveTo>
                <a:lnTo>
                  <a:pt x="3726385" y="0"/>
                </a:lnTo>
                <a:lnTo>
                  <a:pt x="4968506" y="2150605"/>
                </a:lnTo>
                <a:lnTo>
                  <a:pt x="3726385" y="4301209"/>
                </a:lnTo>
                <a:lnTo>
                  <a:pt x="1242121" y="4301209"/>
                </a:lnTo>
                <a:lnTo>
                  <a:pt x="0" y="2150605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br>
              <a:rPr lang="en-US"/>
            </a:br>
            <a:r>
              <a:rPr lang="en-US"/>
              <a:t>Click icon to add</a:t>
            </a:r>
            <a:br>
              <a:rPr lang="en-US"/>
            </a:br>
            <a:r>
              <a:rPr lang="en-US"/>
              <a:t>picture</a:t>
            </a:r>
          </a:p>
        </p:txBody>
      </p:sp>
      <p:pic>
        <p:nvPicPr>
          <p:cNvPr id="16" name="Catalyst Middle">
            <a:extLst>
              <a:ext uri="{FF2B5EF4-FFF2-40B4-BE49-F238E27FC236}">
                <a16:creationId xmlns:a16="http://schemas.microsoft.com/office/drawing/2014/main" id="{0FC22CBA-A093-DE7F-A3FD-856B8982BCF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817768" y="3425122"/>
            <a:ext cx="3215988" cy="2840789"/>
          </a:xfrm>
          <a:prstGeom prst="rect">
            <a:avLst/>
          </a:prstGeom>
        </p:spPr>
      </p:pic>
      <p:sp>
        <p:nvSpPr>
          <p:cNvPr id="17" name="Picture Placeholder 22">
            <a:extLst>
              <a:ext uri="{FF2B5EF4-FFF2-40B4-BE49-F238E27FC236}">
                <a16:creationId xmlns:a16="http://schemas.microsoft.com/office/drawing/2014/main" id="{98AE1259-66D0-81F0-3958-349D90F1DEB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36066" y="3640536"/>
            <a:ext cx="2781600" cy="2408016"/>
          </a:xfrm>
          <a:custGeom>
            <a:avLst/>
            <a:gdLst>
              <a:gd name="connsiteX0" fmla="*/ 1242121 w 4968506"/>
              <a:gd name="connsiteY0" fmla="*/ 0 h 4301209"/>
              <a:gd name="connsiteX1" fmla="*/ 3726385 w 4968506"/>
              <a:gd name="connsiteY1" fmla="*/ 0 h 4301209"/>
              <a:gd name="connsiteX2" fmla="*/ 4968506 w 4968506"/>
              <a:gd name="connsiteY2" fmla="*/ 2150605 h 4301209"/>
              <a:gd name="connsiteX3" fmla="*/ 3726385 w 4968506"/>
              <a:gd name="connsiteY3" fmla="*/ 4301209 h 4301209"/>
              <a:gd name="connsiteX4" fmla="*/ 1242121 w 4968506"/>
              <a:gd name="connsiteY4" fmla="*/ 4301209 h 4301209"/>
              <a:gd name="connsiteX5" fmla="*/ 0 w 4968506"/>
              <a:gd name="connsiteY5" fmla="*/ 2150605 h 430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8506" h="4301209">
                <a:moveTo>
                  <a:pt x="1242121" y="0"/>
                </a:moveTo>
                <a:lnTo>
                  <a:pt x="3726385" y="0"/>
                </a:lnTo>
                <a:lnTo>
                  <a:pt x="4968506" y="2150605"/>
                </a:lnTo>
                <a:lnTo>
                  <a:pt x="3726385" y="4301209"/>
                </a:lnTo>
                <a:lnTo>
                  <a:pt x="1242121" y="4301209"/>
                </a:lnTo>
                <a:lnTo>
                  <a:pt x="0" y="2150605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icon to add</a:t>
            </a:r>
            <a:br>
              <a:rPr lang="en-US"/>
            </a:br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2472896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‹N›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5113" y="304800"/>
            <a:ext cx="11658600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6684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67" userDrawn="1">
          <p15:clr>
            <a:srgbClr val="FBAE40"/>
          </p15:clr>
        </p15:guide>
        <p15:guide id="2" orient="horz" pos="840" userDrawn="1">
          <p15:clr>
            <a:srgbClr val="FBAE40"/>
          </p15:clr>
        </p15:guide>
        <p15:guide id="3" orient="horz" pos="3768" userDrawn="1">
          <p15:clr>
            <a:srgbClr val="FBAE40"/>
          </p15:clr>
        </p15:guide>
        <p15:guide id="4" orient="horz" pos="192" userDrawn="1">
          <p15:clr>
            <a:srgbClr val="FBAE40"/>
          </p15:clr>
        </p15:guide>
        <p15:guide id="5" pos="7511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9632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67" userDrawn="1">
          <p15:clr>
            <a:srgbClr val="FBAE40"/>
          </p15:clr>
        </p15:guide>
        <p15:guide id="2" orient="horz" pos="3768" userDrawn="1">
          <p15:clr>
            <a:srgbClr val="FBAE40"/>
          </p15:clr>
        </p15:guide>
        <p15:guide id="3" pos="7511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01" y="2947134"/>
            <a:ext cx="8455769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01" y="3999202"/>
            <a:ext cx="8455769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01" y="4779106"/>
            <a:ext cx="330300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3628" y="0"/>
            <a:ext cx="3705197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4878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060ADB8-9BBB-4658-A71F-C365AEBF1395}"/>
              </a:ext>
            </a:extLst>
          </p:cNvPr>
          <p:cNvGrpSpPr/>
          <p:nvPr userDrawn="1"/>
        </p:nvGrpSpPr>
        <p:grpSpPr>
          <a:xfrm>
            <a:off x="10871200" y="5835287"/>
            <a:ext cx="1060449" cy="838233"/>
            <a:chOff x="10850888" y="5174158"/>
            <a:chExt cx="664418" cy="525190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AA94866-510F-44BF-A9A9-3DC491402FA8}"/>
                </a:ext>
              </a:extLst>
            </p:cNvPr>
            <p:cNvSpPr/>
            <p:nvPr/>
          </p:nvSpPr>
          <p:spPr>
            <a:xfrm>
              <a:off x="10850888" y="5174158"/>
              <a:ext cx="664418" cy="525190"/>
            </a:xfrm>
            <a:custGeom>
              <a:avLst/>
              <a:gdLst>
                <a:gd name="connsiteX0" fmla="*/ 538546 w 664418"/>
                <a:gd name="connsiteY0" fmla="*/ 525191 h 525190"/>
                <a:gd name="connsiteX1" fmla="*/ 125872 w 664418"/>
                <a:gd name="connsiteY1" fmla="*/ 525191 h 525190"/>
                <a:gd name="connsiteX2" fmla="*/ 0 w 664418"/>
                <a:gd name="connsiteY2" fmla="*/ 399319 h 525190"/>
                <a:gd name="connsiteX3" fmla="*/ 0 w 664418"/>
                <a:gd name="connsiteY3" fmla="*/ 125872 h 525190"/>
                <a:gd name="connsiteX4" fmla="*/ 125872 w 664418"/>
                <a:gd name="connsiteY4" fmla="*/ 0 h 525190"/>
                <a:gd name="connsiteX5" fmla="*/ 538546 w 664418"/>
                <a:gd name="connsiteY5" fmla="*/ 0 h 525190"/>
                <a:gd name="connsiteX6" fmla="*/ 664418 w 664418"/>
                <a:gd name="connsiteY6" fmla="*/ 125872 h 525190"/>
                <a:gd name="connsiteX7" fmla="*/ 664418 w 664418"/>
                <a:gd name="connsiteY7" fmla="*/ 399319 h 525190"/>
                <a:gd name="connsiteX8" fmla="*/ 538546 w 664418"/>
                <a:gd name="connsiteY8" fmla="*/ 525191 h 52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418" h="525190">
                  <a:moveTo>
                    <a:pt x="538546" y="525191"/>
                  </a:moveTo>
                  <a:lnTo>
                    <a:pt x="125872" y="525191"/>
                  </a:lnTo>
                  <a:cubicBezTo>
                    <a:pt x="56425" y="525191"/>
                    <a:pt x="0" y="468765"/>
                    <a:pt x="0" y="399319"/>
                  </a:cubicBezTo>
                  <a:lnTo>
                    <a:pt x="0" y="125872"/>
                  </a:lnTo>
                  <a:cubicBezTo>
                    <a:pt x="0" y="56425"/>
                    <a:pt x="56425" y="0"/>
                    <a:pt x="125872" y="0"/>
                  </a:cubicBezTo>
                  <a:lnTo>
                    <a:pt x="538546" y="0"/>
                  </a:lnTo>
                  <a:cubicBezTo>
                    <a:pt x="607993" y="0"/>
                    <a:pt x="664418" y="56425"/>
                    <a:pt x="664418" y="125872"/>
                  </a:cubicBezTo>
                  <a:lnTo>
                    <a:pt x="664418" y="399319"/>
                  </a:lnTo>
                  <a:cubicBezTo>
                    <a:pt x="664418" y="468765"/>
                    <a:pt x="607993" y="525191"/>
                    <a:pt x="538546" y="525191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F1C1B22-8205-41F8-8887-F209B51E2A15}"/>
                </a:ext>
              </a:extLst>
            </p:cNvPr>
            <p:cNvSpPr/>
            <p:nvPr/>
          </p:nvSpPr>
          <p:spPr>
            <a:xfrm>
              <a:off x="10873257" y="5196527"/>
              <a:ext cx="619680" cy="480450"/>
            </a:xfrm>
            <a:custGeom>
              <a:avLst/>
              <a:gdLst>
                <a:gd name="connsiteX0" fmla="*/ 516176 w 619680"/>
                <a:gd name="connsiteY0" fmla="*/ 480451 h 480450"/>
                <a:gd name="connsiteX1" fmla="*/ 103502 w 619680"/>
                <a:gd name="connsiteY1" fmla="*/ 480451 h 480450"/>
                <a:gd name="connsiteX2" fmla="*/ 0 w 619680"/>
                <a:gd name="connsiteY2" fmla="*/ 376949 h 480450"/>
                <a:gd name="connsiteX3" fmla="*/ 0 w 619680"/>
                <a:gd name="connsiteY3" fmla="*/ 103502 h 480450"/>
                <a:gd name="connsiteX4" fmla="*/ 103502 w 619680"/>
                <a:gd name="connsiteY4" fmla="*/ 0 h 480450"/>
                <a:gd name="connsiteX5" fmla="*/ 516176 w 619680"/>
                <a:gd name="connsiteY5" fmla="*/ 0 h 480450"/>
                <a:gd name="connsiteX6" fmla="*/ 619678 w 619680"/>
                <a:gd name="connsiteY6" fmla="*/ 103502 h 480450"/>
                <a:gd name="connsiteX7" fmla="*/ 619678 w 619680"/>
                <a:gd name="connsiteY7" fmla="*/ 376949 h 480450"/>
                <a:gd name="connsiteX8" fmla="*/ 516176 w 619680"/>
                <a:gd name="connsiteY8" fmla="*/ 480451 h 4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680" h="480450">
                  <a:moveTo>
                    <a:pt x="516176" y="480451"/>
                  </a:moveTo>
                  <a:lnTo>
                    <a:pt x="103502" y="480451"/>
                  </a:lnTo>
                  <a:cubicBezTo>
                    <a:pt x="46409" y="480451"/>
                    <a:pt x="0" y="433708"/>
                    <a:pt x="0" y="376949"/>
                  </a:cubicBezTo>
                  <a:lnTo>
                    <a:pt x="0" y="103502"/>
                  </a:lnTo>
                  <a:cubicBezTo>
                    <a:pt x="0" y="46409"/>
                    <a:pt x="46743" y="0"/>
                    <a:pt x="103502" y="0"/>
                  </a:cubicBezTo>
                  <a:lnTo>
                    <a:pt x="516176" y="0"/>
                  </a:lnTo>
                  <a:cubicBezTo>
                    <a:pt x="573269" y="0"/>
                    <a:pt x="619678" y="46743"/>
                    <a:pt x="619678" y="103502"/>
                  </a:cubicBezTo>
                  <a:lnTo>
                    <a:pt x="619678" y="376949"/>
                  </a:lnTo>
                  <a:cubicBezTo>
                    <a:pt x="620012" y="434042"/>
                    <a:pt x="573269" y="480451"/>
                    <a:pt x="516176" y="480451"/>
                  </a:cubicBezTo>
                  <a:close/>
                </a:path>
              </a:pathLst>
            </a:custGeom>
            <a:solidFill>
              <a:srgbClr val="0078A9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C5B9AC1-1EF7-4B25-92DD-DD59E81A5D13}"/>
                </a:ext>
              </a:extLst>
            </p:cNvPr>
            <p:cNvSpPr/>
            <p:nvPr/>
          </p:nvSpPr>
          <p:spPr>
            <a:xfrm>
              <a:off x="10902639" y="5239677"/>
              <a:ext cx="561249" cy="393229"/>
            </a:xfrm>
            <a:custGeom>
              <a:avLst/>
              <a:gdLst>
                <a:gd name="connsiteX0" fmla="*/ 491135 w 561249"/>
                <a:gd name="connsiteY0" fmla="*/ 113106 h 393229"/>
                <a:gd name="connsiteX1" fmla="*/ 561250 w 561249"/>
                <a:gd name="connsiteY1" fmla="*/ 129800 h 393229"/>
                <a:gd name="connsiteX2" fmla="*/ 561250 w 561249"/>
                <a:gd name="connsiteY2" fmla="*/ 76379 h 393229"/>
                <a:gd name="connsiteX3" fmla="*/ 437047 w 561249"/>
                <a:gd name="connsiteY3" fmla="*/ 89066 h 393229"/>
                <a:gd name="connsiteX4" fmla="*/ 407332 w 561249"/>
                <a:gd name="connsiteY4" fmla="*/ 120785 h 393229"/>
                <a:gd name="connsiteX5" fmla="*/ 405996 w 561249"/>
                <a:gd name="connsiteY5" fmla="*/ 123456 h 393229"/>
                <a:gd name="connsiteX6" fmla="*/ 221695 w 561249"/>
                <a:gd name="connsiteY6" fmla="*/ 255 h 393229"/>
                <a:gd name="connsiteX7" fmla="*/ 166271 w 561249"/>
                <a:gd name="connsiteY7" fmla="*/ 255 h 393229"/>
                <a:gd name="connsiteX8" fmla="*/ 166271 w 561249"/>
                <a:gd name="connsiteY8" fmla="*/ 116445 h 393229"/>
                <a:gd name="connsiteX9" fmla="*/ 45407 w 561249"/>
                <a:gd name="connsiteY9" fmla="*/ 73374 h 393229"/>
                <a:gd name="connsiteX10" fmla="*/ 0 w 561249"/>
                <a:gd name="connsiteY10" fmla="*/ 73374 h 393229"/>
                <a:gd name="connsiteX11" fmla="*/ 0 w 561249"/>
                <a:gd name="connsiteY11" fmla="*/ 319109 h 393229"/>
                <a:gd name="connsiteX12" fmla="*/ 74455 w 561249"/>
                <a:gd name="connsiteY12" fmla="*/ 319109 h 393229"/>
                <a:gd name="connsiteX13" fmla="*/ 55758 w 561249"/>
                <a:gd name="connsiteY13" fmla="*/ 288392 h 393229"/>
                <a:gd name="connsiteX14" fmla="*/ 55758 w 561249"/>
                <a:gd name="connsiteY14" fmla="*/ 221616 h 393229"/>
                <a:gd name="connsiteX15" fmla="*/ 77126 w 561249"/>
                <a:gd name="connsiteY15" fmla="*/ 242984 h 393229"/>
                <a:gd name="connsiteX16" fmla="*/ 94821 w 561249"/>
                <a:gd name="connsiteY16" fmla="*/ 244988 h 393229"/>
                <a:gd name="connsiteX17" fmla="*/ 166271 w 561249"/>
                <a:gd name="connsiteY17" fmla="*/ 194238 h 393229"/>
                <a:gd name="connsiteX18" fmla="*/ 166271 w 561249"/>
                <a:gd name="connsiteY18" fmla="*/ 393230 h 393229"/>
                <a:gd name="connsiteX19" fmla="*/ 254749 w 561249"/>
                <a:gd name="connsiteY19" fmla="*/ 393230 h 393229"/>
                <a:gd name="connsiteX20" fmla="*/ 236052 w 561249"/>
                <a:gd name="connsiteY20" fmla="*/ 362847 h 393229"/>
                <a:gd name="connsiteX21" fmla="*/ 236052 w 561249"/>
                <a:gd name="connsiteY21" fmla="*/ 229295 h 393229"/>
                <a:gd name="connsiteX22" fmla="*/ 269774 w 561249"/>
                <a:gd name="connsiteY22" fmla="*/ 262683 h 393229"/>
                <a:gd name="connsiteX23" fmla="*/ 297820 w 561249"/>
                <a:gd name="connsiteY23" fmla="*/ 266690 h 393229"/>
                <a:gd name="connsiteX24" fmla="*/ 390972 w 561249"/>
                <a:gd name="connsiteY24" fmla="*/ 207593 h 393229"/>
                <a:gd name="connsiteX25" fmla="*/ 451737 w 561249"/>
                <a:gd name="connsiteY25" fmla="*/ 312765 h 393229"/>
                <a:gd name="connsiteX26" fmla="*/ 516844 w 561249"/>
                <a:gd name="connsiteY26" fmla="*/ 321112 h 393229"/>
                <a:gd name="connsiteX27" fmla="*/ 561250 w 561249"/>
                <a:gd name="connsiteY27" fmla="*/ 316772 h 393229"/>
                <a:gd name="connsiteX28" fmla="*/ 561250 w 561249"/>
                <a:gd name="connsiteY28" fmla="*/ 196575 h 393229"/>
                <a:gd name="connsiteX29" fmla="*/ 493472 w 561249"/>
                <a:gd name="connsiteY29" fmla="*/ 196575 h 393229"/>
                <a:gd name="connsiteX30" fmla="*/ 512169 w 561249"/>
                <a:gd name="connsiteY30" fmla="*/ 226624 h 393229"/>
                <a:gd name="connsiteX31" fmla="*/ 512169 w 561249"/>
                <a:gd name="connsiteY31" fmla="*/ 281714 h 393229"/>
                <a:gd name="connsiteX32" fmla="*/ 464091 w 561249"/>
                <a:gd name="connsiteY32" fmla="*/ 266690 h 393229"/>
                <a:gd name="connsiteX33" fmla="*/ 453073 w 561249"/>
                <a:gd name="connsiteY33" fmla="*/ 157512 h 393229"/>
                <a:gd name="connsiteX34" fmla="*/ 491135 w 561249"/>
                <a:gd name="connsiteY34" fmla="*/ 113106 h 393229"/>
                <a:gd name="connsiteX35" fmla="*/ 80799 w 561249"/>
                <a:gd name="connsiteY35" fmla="*/ 212268 h 393229"/>
                <a:gd name="connsiteX36" fmla="*/ 55424 w 561249"/>
                <a:gd name="connsiteY36" fmla="*/ 204588 h 393229"/>
                <a:gd name="connsiteX37" fmla="*/ 55424 w 561249"/>
                <a:gd name="connsiteY37" fmla="*/ 116111 h 393229"/>
                <a:gd name="connsiteX38" fmla="*/ 69113 w 561249"/>
                <a:gd name="connsiteY38" fmla="*/ 102422 h 393229"/>
                <a:gd name="connsiteX39" fmla="*/ 117859 w 561249"/>
                <a:gd name="connsiteY39" fmla="*/ 154173 h 393229"/>
                <a:gd name="connsiteX40" fmla="*/ 80799 w 561249"/>
                <a:gd name="connsiteY40" fmla="*/ 212268 h 393229"/>
                <a:gd name="connsiteX41" fmla="*/ 280792 w 561249"/>
                <a:gd name="connsiteY41" fmla="*/ 221282 h 393229"/>
                <a:gd name="connsiteX42" fmla="*/ 236052 w 561249"/>
                <a:gd name="connsiteY42" fmla="*/ 208595 h 393229"/>
                <a:gd name="connsiteX43" fmla="*/ 236052 w 561249"/>
                <a:gd name="connsiteY43" fmla="*/ 62022 h 393229"/>
                <a:gd name="connsiteX44" fmla="*/ 262762 w 561249"/>
                <a:gd name="connsiteY44" fmla="*/ 39986 h 393229"/>
                <a:gd name="connsiteX45" fmla="*/ 337217 w 561249"/>
                <a:gd name="connsiteY45" fmla="*/ 125125 h 393229"/>
                <a:gd name="connsiteX46" fmla="*/ 280792 w 561249"/>
                <a:gd name="connsiteY46" fmla="*/ 221282 h 39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61249" h="393229">
                  <a:moveTo>
                    <a:pt x="491135" y="113106"/>
                  </a:moveTo>
                  <a:cubicBezTo>
                    <a:pt x="515842" y="105760"/>
                    <a:pt x="541217" y="113440"/>
                    <a:pt x="561250" y="129800"/>
                  </a:cubicBezTo>
                  <a:lnTo>
                    <a:pt x="561250" y="76379"/>
                  </a:lnTo>
                  <a:cubicBezTo>
                    <a:pt x="496477" y="66029"/>
                    <a:pt x="462755" y="73040"/>
                    <a:pt x="437047" y="89066"/>
                  </a:cubicBezTo>
                  <a:cubicBezTo>
                    <a:pt x="416013" y="102422"/>
                    <a:pt x="407332" y="120785"/>
                    <a:pt x="407332" y="120785"/>
                  </a:cubicBezTo>
                  <a:cubicBezTo>
                    <a:pt x="407332" y="120785"/>
                    <a:pt x="406998" y="121787"/>
                    <a:pt x="405996" y="123456"/>
                  </a:cubicBezTo>
                  <a:cubicBezTo>
                    <a:pt x="402657" y="-11431"/>
                    <a:pt x="320189" y="255"/>
                    <a:pt x="221695" y="255"/>
                  </a:cubicBezTo>
                  <a:cubicBezTo>
                    <a:pt x="193983" y="255"/>
                    <a:pt x="166271" y="255"/>
                    <a:pt x="166271" y="255"/>
                  </a:cubicBezTo>
                  <a:lnTo>
                    <a:pt x="166271" y="116445"/>
                  </a:lnTo>
                  <a:cubicBezTo>
                    <a:pt x="149911" y="68366"/>
                    <a:pt x="99496" y="73374"/>
                    <a:pt x="45407" y="73374"/>
                  </a:cubicBezTo>
                  <a:cubicBezTo>
                    <a:pt x="25709" y="73374"/>
                    <a:pt x="0" y="73374"/>
                    <a:pt x="0" y="73374"/>
                  </a:cubicBezTo>
                  <a:lnTo>
                    <a:pt x="0" y="319109"/>
                  </a:lnTo>
                  <a:lnTo>
                    <a:pt x="74455" y="319109"/>
                  </a:lnTo>
                  <a:cubicBezTo>
                    <a:pt x="62101" y="314768"/>
                    <a:pt x="55758" y="304084"/>
                    <a:pt x="55758" y="288392"/>
                  </a:cubicBezTo>
                  <a:lnTo>
                    <a:pt x="55758" y="221616"/>
                  </a:lnTo>
                  <a:lnTo>
                    <a:pt x="77126" y="242984"/>
                  </a:lnTo>
                  <a:cubicBezTo>
                    <a:pt x="86475" y="245322"/>
                    <a:pt x="94821" y="244988"/>
                    <a:pt x="94821" y="244988"/>
                  </a:cubicBezTo>
                  <a:cubicBezTo>
                    <a:pt x="115522" y="243986"/>
                    <a:pt x="152249" y="235973"/>
                    <a:pt x="166271" y="194238"/>
                  </a:cubicBezTo>
                  <a:lnTo>
                    <a:pt x="166271" y="393230"/>
                  </a:lnTo>
                  <a:lnTo>
                    <a:pt x="254749" y="393230"/>
                  </a:lnTo>
                  <a:cubicBezTo>
                    <a:pt x="242396" y="388889"/>
                    <a:pt x="236052" y="378205"/>
                    <a:pt x="236052" y="362847"/>
                  </a:cubicBezTo>
                  <a:lnTo>
                    <a:pt x="236052" y="229295"/>
                  </a:lnTo>
                  <a:lnTo>
                    <a:pt x="269774" y="262683"/>
                  </a:lnTo>
                  <a:cubicBezTo>
                    <a:pt x="280458" y="266690"/>
                    <a:pt x="288471" y="267358"/>
                    <a:pt x="297820" y="266690"/>
                  </a:cubicBezTo>
                  <a:cubicBezTo>
                    <a:pt x="323528" y="265020"/>
                    <a:pt x="367934" y="254002"/>
                    <a:pt x="390972" y="207593"/>
                  </a:cubicBezTo>
                  <a:cubicBezTo>
                    <a:pt x="392975" y="251665"/>
                    <a:pt x="407332" y="295737"/>
                    <a:pt x="451737" y="312765"/>
                  </a:cubicBezTo>
                  <a:cubicBezTo>
                    <a:pt x="471436" y="320778"/>
                    <a:pt x="493806" y="323115"/>
                    <a:pt x="516844" y="321112"/>
                  </a:cubicBezTo>
                  <a:cubicBezTo>
                    <a:pt x="531868" y="320778"/>
                    <a:pt x="546559" y="319443"/>
                    <a:pt x="561250" y="316772"/>
                  </a:cubicBezTo>
                  <a:lnTo>
                    <a:pt x="561250" y="196575"/>
                  </a:lnTo>
                  <a:lnTo>
                    <a:pt x="493472" y="196575"/>
                  </a:lnTo>
                  <a:cubicBezTo>
                    <a:pt x="505826" y="200916"/>
                    <a:pt x="512169" y="211266"/>
                    <a:pt x="512169" y="226624"/>
                  </a:cubicBezTo>
                  <a:lnTo>
                    <a:pt x="512169" y="281714"/>
                  </a:lnTo>
                  <a:cubicBezTo>
                    <a:pt x="496811" y="286722"/>
                    <a:pt x="475777" y="281714"/>
                    <a:pt x="464091" y="266690"/>
                  </a:cubicBezTo>
                  <a:cubicBezTo>
                    <a:pt x="449400" y="247659"/>
                    <a:pt x="446729" y="193904"/>
                    <a:pt x="453073" y="157512"/>
                  </a:cubicBezTo>
                  <a:cubicBezTo>
                    <a:pt x="456412" y="139148"/>
                    <a:pt x="472104" y="118782"/>
                    <a:pt x="491135" y="113106"/>
                  </a:cubicBezTo>
                  <a:close/>
                  <a:moveTo>
                    <a:pt x="80799" y="212268"/>
                  </a:moveTo>
                  <a:cubicBezTo>
                    <a:pt x="62769" y="212268"/>
                    <a:pt x="55424" y="204588"/>
                    <a:pt x="55424" y="204588"/>
                  </a:cubicBezTo>
                  <a:lnTo>
                    <a:pt x="55424" y="116111"/>
                  </a:lnTo>
                  <a:cubicBezTo>
                    <a:pt x="55424" y="108431"/>
                    <a:pt x="60766" y="103423"/>
                    <a:pt x="69113" y="102422"/>
                  </a:cubicBezTo>
                  <a:cubicBezTo>
                    <a:pt x="77794" y="101420"/>
                    <a:pt x="117859" y="95076"/>
                    <a:pt x="117859" y="154173"/>
                  </a:cubicBezTo>
                  <a:cubicBezTo>
                    <a:pt x="117525" y="209597"/>
                    <a:pt x="93152" y="212268"/>
                    <a:pt x="80799" y="212268"/>
                  </a:cubicBezTo>
                  <a:close/>
                  <a:moveTo>
                    <a:pt x="280792" y="221282"/>
                  </a:moveTo>
                  <a:cubicBezTo>
                    <a:pt x="253748" y="221282"/>
                    <a:pt x="236052" y="208595"/>
                    <a:pt x="236052" y="208595"/>
                  </a:cubicBezTo>
                  <a:lnTo>
                    <a:pt x="236052" y="62022"/>
                  </a:lnTo>
                  <a:cubicBezTo>
                    <a:pt x="236052" y="49669"/>
                    <a:pt x="250409" y="41322"/>
                    <a:pt x="262762" y="39986"/>
                  </a:cubicBezTo>
                  <a:cubicBezTo>
                    <a:pt x="276117" y="38317"/>
                    <a:pt x="337217" y="28968"/>
                    <a:pt x="337217" y="125125"/>
                  </a:cubicBezTo>
                  <a:cubicBezTo>
                    <a:pt x="337217" y="211600"/>
                    <a:pt x="295816" y="221282"/>
                    <a:pt x="280792" y="221282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74877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0837162" y="6073142"/>
            <a:ext cx="1096830" cy="71554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6735391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01" y="2817076"/>
            <a:ext cx="8455769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01" y="3869144"/>
            <a:ext cx="8455769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3628" y="2209310"/>
            <a:ext cx="3705197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4878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5376D90-1BE5-4706-A2F1-A72E56959897}"/>
              </a:ext>
            </a:extLst>
          </p:cNvPr>
          <p:cNvGrpSpPr/>
          <p:nvPr userDrawn="1"/>
        </p:nvGrpSpPr>
        <p:grpSpPr>
          <a:xfrm>
            <a:off x="10871200" y="5835287"/>
            <a:ext cx="1060449" cy="838233"/>
            <a:chOff x="10850888" y="5174158"/>
            <a:chExt cx="664418" cy="525190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4C117EF-EF02-4C19-BC36-2998D335A7AD}"/>
                </a:ext>
              </a:extLst>
            </p:cNvPr>
            <p:cNvSpPr/>
            <p:nvPr/>
          </p:nvSpPr>
          <p:spPr>
            <a:xfrm>
              <a:off x="10850888" y="5174158"/>
              <a:ext cx="664418" cy="525190"/>
            </a:xfrm>
            <a:custGeom>
              <a:avLst/>
              <a:gdLst>
                <a:gd name="connsiteX0" fmla="*/ 538546 w 664418"/>
                <a:gd name="connsiteY0" fmla="*/ 525191 h 525190"/>
                <a:gd name="connsiteX1" fmla="*/ 125872 w 664418"/>
                <a:gd name="connsiteY1" fmla="*/ 525191 h 525190"/>
                <a:gd name="connsiteX2" fmla="*/ 0 w 664418"/>
                <a:gd name="connsiteY2" fmla="*/ 399319 h 525190"/>
                <a:gd name="connsiteX3" fmla="*/ 0 w 664418"/>
                <a:gd name="connsiteY3" fmla="*/ 125872 h 525190"/>
                <a:gd name="connsiteX4" fmla="*/ 125872 w 664418"/>
                <a:gd name="connsiteY4" fmla="*/ 0 h 525190"/>
                <a:gd name="connsiteX5" fmla="*/ 538546 w 664418"/>
                <a:gd name="connsiteY5" fmla="*/ 0 h 525190"/>
                <a:gd name="connsiteX6" fmla="*/ 664418 w 664418"/>
                <a:gd name="connsiteY6" fmla="*/ 125872 h 525190"/>
                <a:gd name="connsiteX7" fmla="*/ 664418 w 664418"/>
                <a:gd name="connsiteY7" fmla="*/ 399319 h 525190"/>
                <a:gd name="connsiteX8" fmla="*/ 538546 w 664418"/>
                <a:gd name="connsiteY8" fmla="*/ 525191 h 52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418" h="525190">
                  <a:moveTo>
                    <a:pt x="538546" y="525191"/>
                  </a:moveTo>
                  <a:lnTo>
                    <a:pt x="125872" y="525191"/>
                  </a:lnTo>
                  <a:cubicBezTo>
                    <a:pt x="56425" y="525191"/>
                    <a:pt x="0" y="468765"/>
                    <a:pt x="0" y="399319"/>
                  </a:cubicBezTo>
                  <a:lnTo>
                    <a:pt x="0" y="125872"/>
                  </a:lnTo>
                  <a:cubicBezTo>
                    <a:pt x="0" y="56425"/>
                    <a:pt x="56425" y="0"/>
                    <a:pt x="125872" y="0"/>
                  </a:cubicBezTo>
                  <a:lnTo>
                    <a:pt x="538546" y="0"/>
                  </a:lnTo>
                  <a:cubicBezTo>
                    <a:pt x="607993" y="0"/>
                    <a:pt x="664418" y="56425"/>
                    <a:pt x="664418" y="125872"/>
                  </a:cubicBezTo>
                  <a:lnTo>
                    <a:pt x="664418" y="399319"/>
                  </a:lnTo>
                  <a:cubicBezTo>
                    <a:pt x="664418" y="468765"/>
                    <a:pt x="607993" y="525191"/>
                    <a:pt x="538546" y="525191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CFBABCE-DFB0-4F7B-A0A2-6CAE89092E02}"/>
                </a:ext>
              </a:extLst>
            </p:cNvPr>
            <p:cNvSpPr/>
            <p:nvPr/>
          </p:nvSpPr>
          <p:spPr>
            <a:xfrm>
              <a:off x="10873257" y="5196527"/>
              <a:ext cx="619680" cy="480450"/>
            </a:xfrm>
            <a:custGeom>
              <a:avLst/>
              <a:gdLst>
                <a:gd name="connsiteX0" fmla="*/ 516176 w 619680"/>
                <a:gd name="connsiteY0" fmla="*/ 480451 h 480450"/>
                <a:gd name="connsiteX1" fmla="*/ 103502 w 619680"/>
                <a:gd name="connsiteY1" fmla="*/ 480451 h 480450"/>
                <a:gd name="connsiteX2" fmla="*/ 0 w 619680"/>
                <a:gd name="connsiteY2" fmla="*/ 376949 h 480450"/>
                <a:gd name="connsiteX3" fmla="*/ 0 w 619680"/>
                <a:gd name="connsiteY3" fmla="*/ 103502 h 480450"/>
                <a:gd name="connsiteX4" fmla="*/ 103502 w 619680"/>
                <a:gd name="connsiteY4" fmla="*/ 0 h 480450"/>
                <a:gd name="connsiteX5" fmla="*/ 516176 w 619680"/>
                <a:gd name="connsiteY5" fmla="*/ 0 h 480450"/>
                <a:gd name="connsiteX6" fmla="*/ 619678 w 619680"/>
                <a:gd name="connsiteY6" fmla="*/ 103502 h 480450"/>
                <a:gd name="connsiteX7" fmla="*/ 619678 w 619680"/>
                <a:gd name="connsiteY7" fmla="*/ 376949 h 480450"/>
                <a:gd name="connsiteX8" fmla="*/ 516176 w 619680"/>
                <a:gd name="connsiteY8" fmla="*/ 480451 h 4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680" h="480450">
                  <a:moveTo>
                    <a:pt x="516176" y="480451"/>
                  </a:moveTo>
                  <a:lnTo>
                    <a:pt x="103502" y="480451"/>
                  </a:lnTo>
                  <a:cubicBezTo>
                    <a:pt x="46409" y="480451"/>
                    <a:pt x="0" y="433708"/>
                    <a:pt x="0" y="376949"/>
                  </a:cubicBezTo>
                  <a:lnTo>
                    <a:pt x="0" y="103502"/>
                  </a:lnTo>
                  <a:cubicBezTo>
                    <a:pt x="0" y="46409"/>
                    <a:pt x="46743" y="0"/>
                    <a:pt x="103502" y="0"/>
                  </a:cubicBezTo>
                  <a:lnTo>
                    <a:pt x="516176" y="0"/>
                  </a:lnTo>
                  <a:cubicBezTo>
                    <a:pt x="573269" y="0"/>
                    <a:pt x="619678" y="46743"/>
                    <a:pt x="619678" y="103502"/>
                  </a:cubicBezTo>
                  <a:lnTo>
                    <a:pt x="619678" y="376949"/>
                  </a:lnTo>
                  <a:cubicBezTo>
                    <a:pt x="620012" y="434042"/>
                    <a:pt x="573269" y="480451"/>
                    <a:pt x="516176" y="480451"/>
                  </a:cubicBezTo>
                  <a:close/>
                </a:path>
              </a:pathLst>
            </a:custGeom>
            <a:solidFill>
              <a:srgbClr val="0078A9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CC75415-F5C0-4901-AFFC-B221A86482FC}"/>
                </a:ext>
              </a:extLst>
            </p:cNvPr>
            <p:cNvSpPr/>
            <p:nvPr/>
          </p:nvSpPr>
          <p:spPr>
            <a:xfrm>
              <a:off x="10902639" y="5239677"/>
              <a:ext cx="561249" cy="393229"/>
            </a:xfrm>
            <a:custGeom>
              <a:avLst/>
              <a:gdLst>
                <a:gd name="connsiteX0" fmla="*/ 491135 w 561249"/>
                <a:gd name="connsiteY0" fmla="*/ 113106 h 393229"/>
                <a:gd name="connsiteX1" fmla="*/ 561250 w 561249"/>
                <a:gd name="connsiteY1" fmla="*/ 129800 h 393229"/>
                <a:gd name="connsiteX2" fmla="*/ 561250 w 561249"/>
                <a:gd name="connsiteY2" fmla="*/ 76379 h 393229"/>
                <a:gd name="connsiteX3" fmla="*/ 437047 w 561249"/>
                <a:gd name="connsiteY3" fmla="*/ 89066 h 393229"/>
                <a:gd name="connsiteX4" fmla="*/ 407332 w 561249"/>
                <a:gd name="connsiteY4" fmla="*/ 120785 h 393229"/>
                <a:gd name="connsiteX5" fmla="*/ 405996 w 561249"/>
                <a:gd name="connsiteY5" fmla="*/ 123456 h 393229"/>
                <a:gd name="connsiteX6" fmla="*/ 221695 w 561249"/>
                <a:gd name="connsiteY6" fmla="*/ 255 h 393229"/>
                <a:gd name="connsiteX7" fmla="*/ 166271 w 561249"/>
                <a:gd name="connsiteY7" fmla="*/ 255 h 393229"/>
                <a:gd name="connsiteX8" fmla="*/ 166271 w 561249"/>
                <a:gd name="connsiteY8" fmla="*/ 116445 h 393229"/>
                <a:gd name="connsiteX9" fmla="*/ 45407 w 561249"/>
                <a:gd name="connsiteY9" fmla="*/ 73374 h 393229"/>
                <a:gd name="connsiteX10" fmla="*/ 0 w 561249"/>
                <a:gd name="connsiteY10" fmla="*/ 73374 h 393229"/>
                <a:gd name="connsiteX11" fmla="*/ 0 w 561249"/>
                <a:gd name="connsiteY11" fmla="*/ 319109 h 393229"/>
                <a:gd name="connsiteX12" fmla="*/ 74455 w 561249"/>
                <a:gd name="connsiteY12" fmla="*/ 319109 h 393229"/>
                <a:gd name="connsiteX13" fmla="*/ 55758 w 561249"/>
                <a:gd name="connsiteY13" fmla="*/ 288392 h 393229"/>
                <a:gd name="connsiteX14" fmla="*/ 55758 w 561249"/>
                <a:gd name="connsiteY14" fmla="*/ 221616 h 393229"/>
                <a:gd name="connsiteX15" fmla="*/ 77126 w 561249"/>
                <a:gd name="connsiteY15" fmla="*/ 242984 h 393229"/>
                <a:gd name="connsiteX16" fmla="*/ 94821 w 561249"/>
                <a:gd name="connsiteY16" fmla="*/ 244988 h 393229"/>
                <a:gd name="connsiteX17" fmla="*/ 166271 w 561249"/>
                <a:gd name="connsiteY17" fmla="*/ 194238 h 393229"/>
                <a:gd name="connsiteX18" fmla="*/ 166271 w 561249"/>
                <a:gd name="connsiteY18" fmla="*/ 393230 h 393229"/>
                <a:gd name="connsiteX19" fmla="*/ 254749 w 561249"/>
                <a:gd name="connsiteY19" fmla="*/ 393230 h 393229"/>
                <a:gd name="connsiteX20" fmla="*/ 236052 w 561249"/>
                <a:gd name="connsiteY20" fmla="*/ 362847 h 393229"/>
                <a:gd name="connsiteX21" fmla="*/ 236052 w 561249"/>
                <a:gd name="connsiteY21" fmla="*/ 229295 h 393229"/>
                <a:gd name="connsiteX22" fmla="*/ 269774 w 561249"/>
                <a:gd name="connsiteY22" fmla="*/ 262683 h 393229"/>
                <a:gd name="connsiteX23" fmla="*/ 297820 w 561249"/>
                <a:gd name="connsiteY23" fmla="*/ 266690 h 393229"/>
                <a:gd name="connsiteX24" fmla="*/ 390972 w 561249"/>
                <a:gd name="connsiteY24" fmla="*/ 207593 h 393229"/>
                <a:gd name="connsiteX25" fmla="*/ 451737 w 561249"/>
                <a:gd name="connsiteY25" fmla="*/ 312765 h 393229"/>
                <a:gd name="connsiteX26" fmla="*/ 516844 w 561249"/>
                <a:gd name="connsiteY26" fmla="*/ 321112 h 393229"/>
                <a:gd name="connsiteX27" fmla="*/ 561250 w 561249"/>
                <a:gd name="connsiteY27" fmla="*/ 316772 h 393229"/>
                <a:gd name="connsiteX28" fmla="*/ 561250 w 561249"/>
                <a:gd name="connsiteY28" fmla="*/ 196575 h 393229"/>
                <a:gd name="connsiteX29" fmla="*/ 493472 w 561249"/>
                <a:gd name="connsiteY29" fmla="*/ 196575 h 393229"/>
                <a:gd name="connsiteX30" fmla="*/ 512169 w 561249"/>
                <a:gd name="connsiteY30" fmla="*/ 226624 h 393229"/>
                <a:gd name="connsiteX31" fmla="*/ 512169 w 561249"/>
                <a:gd name="connsiteY31" fmla="*/ 281714 h 393229"/>
                <a:gd name="connsiteX32" fmla="*/ 464091 w 561249"/>
                <a:gd name="connsiteY32" fmla="*/ 266690 h 393229"/>
                <a:gd name="connsiteX33" fmla="*/ 453073 w 561249"/>
                <a:gd name="connsiteY33" fmla="*/ 157512 h 393229"/>
                <a:gd name="connsiteX34" fmla="*/ 491135 w 561249"/>
                <a:gd name="connsiteY34" fmla="*/ 113106 h 393229"/>
                <a:gd name="connsiteX35" fmla="*/ 80799 w 561249"/>
                <a:gd name="connsiteY35" fmla="*/ 212268 h 393229"/>
                <a:gd name="connsiteX36" fmla="*/ 55424 w 561249"/>
                <a:gd name="connsiteY36" fmla="*/ 204588 h 393229"/>
                <a:gd name="connsiteX37" fmla="*/ 55424 w 561249"/>
                <a:gd name="connsiteY37" fmla="*/ 116111 h 393229"/>
                <a:gd name="connsiteX38" fmla="*/ 69113 w 561249"/>
                <a:gd name="connsiteY38" fmla="*/ 102422 h 393229"/>
                <a:gd name="connsiteX39" fmla="*/ 117859 w 561249"/>
                <a:gd name="connsiteY39" fmla="*/ 154173 h 393229"/>
                <a:gd name="connsiteX40" fmla="*/ 80799 w 561249"/>
                <a:gd name="connsiteY40" fmla="*/ 212268 h 393229"/>
                <a:gd name="connsiteX41" fmla="*/ 280792 w 561249"/>
                <a:gd name="connsiteY41" fmla="*/ 221282 h 393229"/>
                <a:gd name="connsiteX42" fmla="*/ 236052 w 561249"/>
                <a:gd name="connsiteY42" fmla="*/ 208595 h 393229"/>
                <a:gd name="connsiteX43" fmla="*/ 236052 w 561249"/>
                <a:gd name="connsiteY43" fmla="*/ 62022 h 393229"/>
                <a:gd name="connsiteX44" fmla="*/ 262762 w 561249"/>
                <a:gd name="connsiteY44" fmla="*/ 39986 h 393229"/>
                <a:gd name="connsiteX45" fmla="*/ 337217 w 561249"/>
                <a:gd name="connsiteY45" fmla="*/ 125125 h 393229"/>
                <a:gd name="connsiteX46" fmla="*/ 280792 w 561249"/>
                <a:gd name="connsiteY46" fmla="*/ 221282 h 39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61249" h="393229">
                  <a:moveTo>
                    <a:pt x="491135" y="113106"/>
                  </a:moveTo>
                  <a:cubicBezTo>
                    <a:pt x="515842" y="105760"/>
                    <a:pt x="541217" y="113440"/>
                    <a:pt x="561250" y="129800"/>
                  </a:cubicBezTo>
                  <a:lnTo>
                    <a:pt x="561250" y="76379"/>
                  </a:lnTo>
                  <a:cubicBezTo>
                    <a:pt x="496477" y="66029"/>
                    <a:pt x="462755" y="73040"/>
                    <a:pt x="437047" y="89066"/>
                  </a:cubicBezTo>
                  <a:cubicBezTo>
                    <a:pt x="416013" y="102422"/>
                    <a:pt x="407332" y="120785"/>
                    <a:pt x="407332" y="120785"/>
                  </a:cubicBezTo>
                  <a:cubicBezTo>
                    <a:pt x="407332" y="120785"/>
                    <a:pt x="406998" y="121787"/>
                    <a:pt x="405996" y="123456"/>
                  </a:cubicBezTo>
                  <a:cubicBezTo>
                    <a:pt x="402657" y="-11431"/>
                    <a:pt x="320189" y="255"/>
                    <a:pt x="221695" y="255"/>
                  </a:cubicBezTo>
                  <a:cubicBezTo>
                    <a:pt x="193983" y="255"/>
                    <a:pt x="166271" y="255"/>
                    <a:pt x="166271" y="255"/>
                  </a:cubicBezTo>
                  <a:lnTo>
                    <a:pt x="166271" y="116445"/>
                  </a:lnTo>
                  <a:cubicBezTo>
                    <a:pt x="149911" y="68366"/>
                    <a:pt x="99496" y="73374"/>
                    <a:pt x="45407" y="73374"/>
                  </a:cubicBezTo>
                  <a:cubicBezTo>
                    <a:pt x="25709" y="73374"/>
                    <a:pt x="0" y="73374"/>
                    <a:pt x="0" y="73374"/>
                  </a:cubicBezTo>
                  <a:lnTo>
                    <a:pt x="0" y="319109"/>
                  </a:lnTo>
                  <a:lnTo>
                    <a:pt x="74455" y="319109"/>
                  </a:lnTo>
                  <a:cubicBezTo>
                    <a:pt x="62101" y="314768"/>
                    <a:pt x="55758" y="304084"/>
                    <a:pt x="55758" y="288392"/>
                  </a:cubicBezTo>
                  <a:lnTo>
                    <a:pt x="55758" y="221616"/>
                  </a:lnTo>
                  <a:lnTo>
                    <a:pt x="77126" y="242984"/>
                  </a:lnTo>
                  <a:cubicBezTo>
                    <a:pt x="86475" y="245322"/>
                    <a:pt x="94821" y="244988"/>
                    <a:pt x="94821" y="244988"/>
                  </a:cubicBezTo>
                  <a:cubicBezTo>
                    <a:pt x="115522" y="243986"/>
                    <a:pt x="152249" y="235973"/>
                    <a:pt x="166271" y="194238"/>
                  </a:cubicBezTo>
                  <a:lnTo>
                    <a:pt x="166271" y="393230"/>
                  </a:lnTo>
                  <a:lnTo>
                    <a:pt x="254749" y="393230"/>
                  </a:lnTo>
                  <a:cubicBezTo>
                    <a:pt x="242396" y="388889"/>
                    <a:pt x="236052" y="378205"/>
                    <a:pt x="236052" y="362847"/>
                  </a:cubicBezTo>
                  <a:lnTo>
                    <a:pt x="236052" y="229295"/>
                  </a:lnTo>
                  <a:lnTo>
                    <a:pt x="269774" y="262683"/>
                  </a:lnTo>
                  <a:cubicBezTo>
                    <a:pt x="280458" y="266690"/>
                    <a:pt x="288471" y="267358"/>
                    <a:pt x="297820" y="266690"/>
                  </a:cubicBezTo>
                  <a:cubicBezTo>
                    <a:pt x="323528" y="265020"/>
                    <a:pt x="367934" y="254002"/>
                    <a:pt x="390972" y="207593"/>
                  </a:cubicBezTo>
                  <a:cubicBezTo>
                    <a:pt x="392975" y="251665"/>
                    <a:pt x="407332" y="295737"/>
                    <a:pt x="451737" y="312765"/>
                  </a:cubicBezTo>
                  <a:cubicBezTo>
                    <a:pt x="471436" y="320778"/>
                    <a:pt x="493806" y="323115"/>
                    <a:pt x="516844" y="321112"/>
                  </a:cubicBezTo>
                  <a:cubicBezTo>
                    <a:pt x="531868" y="320778"/>
                    <a:pt x="546559" y="319443"/>
                    <a:pt x="561250" y="316772"/>
                  </a:cubicBezTo>
                  <a:lnTo>
                    <a:pt x="561250" y="196575"/>
                  </a:lnTo>
                  <a:lnTo>
                    <a:pt x="493472" y="196575"/>
                  </a:lnTo>
                  <a:cubicBezTo>
                    <a:pt x="505826" y="200916"/>
                    <a:pt x="512169" y="211266"/>
                    <a:pt x="512169" y="226624"/>
                  </a:cubicBezTo>
                  <a:lnTo>
                    <a:pt x="512169" y="281714"/>
                  </a:lnTo>
                  <a:cubicBezTo>
                    <a:pt x="496811" y="286722"/>
                    <a:pt x="475777" y="281714"/>
                    <a:pt x="464091" y="266690"/>
                  </a:cubicBezTo>
                  <a:cubicBezTo>
                    <a:pt x="449400" y="247659"/>
                    <a:pt x="446729" y="193904"/>
                    <a:pt x="453073" y="157512"/>
                  </a:cubicBezTo>
                  <a:cubicBezTo>
                    <a:pt x="456412" y="139148"/>
                    <a:pt x="472104" y="118782"/>
                    <a:pt x="491135" y="113106"/>
                  </a:cubicBezTo>
                  <a:close/>
                  <a:moveTo>
                    <a:pt x="80799" y="212268"/>
                  </a:moveTo>
                  <a:cubicBezTo>
                    <a:pt x="62769" y="212268"/>
                    <a:pt x="55424" y="204588"/>
                    <a:pt x="55424" y="204588"/>
                  </a:cubicBezTo>
                  <a:lnTo>
                    <a:pt x="55424" y="116111"/>
                  </a:lnTo>
                  <a:cubicBezTo>
                    <a:pt x="55424" y="108431"/>
                    <a:pt x="60766" y="103423"/>
                    <a:pt x="69113" y="102422"/>
                  </a:cubicBezTo>
                  <a:cubicBezTo>
                    <a:pt x="77794" y="101420"/>
                    <a:pt x="117859" y="95076"/>
                    <a:pt x="117859" y="154173"/>
                  </a:cubicBezTo>
                  <a:cubicBezTo>
                    <a:pt x="117525" y="209597"/>
                    <a:pt x="93152" y="212268"/>
                    <a:pt x="80799" y="212268"/>
                  </a:cubicBezTo>
                  <a:close/>
                  <a:moveTo>
                    <a:pt x="280792" y="221282"/>
                  </a:moveTo>
                  <a:cubicBezTo>
                    <a:pt x="253748" y="221282"/>
                    <a:pt x="236052" y="208595"/>
                    <a:pt x="236052" y="208595"/>
                  </a:cubicBezTo>
                  <a:lnTo>
                    <a:pt x="236052" y="62022"/>
                  </a:lnTo>
                  <a:cubicBezTo>
                    <a:pt x="236052" y="49669"/>
                    <a:pt x="250409" y="41322"/>
                    <a:pt x="262762" y="39986"/>
                  </a:cubicBezTo>
                  <a:cubicBezTo>
                    <a:pt x="276117" y="38317"/>
                    <a:pt x="337217" y="28968"/>
                    <a:pt x="337217" y="125125"/>
                  </a:cubicBezTo>
                  <a:cubicBezTo>
                    <a:pt x="337217" y="211600"/>
                    <a:pt x="295816" y="221282"/>
                    <a:pt x="280792" y="221282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330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">
            <a:extLst>
              <a:ext uri="{FF2B5EF4-FFF2-40B4-BE49-F238E27FC236}">
                <a16:creationId xmlns:a16="http://schemas.microsoft.com/office/drawing/2014/main" id="{6885E9EC-8630-808A-0BDB-67F3CDF091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90934" y="0"/>
            <a:ext cx="6597891" cy="6858000"/>
          </a:xfrm>
          <a:prstGeom prst="rect">
            <a:avLst/>
          </a:prstGeom>
        </p:spPr>
      </p:pic>
      <p:pic>
        <p:nvPicPr>
          <p:cNvPr id="13" name="Logo with Tagline">
            <a:extLst>
              <a:ext uri="{FF2B5EF4-FFF2-40B4-BE49-F238E27FC236}">
                <a16:creationId xmlns:a16="http://schemas.microsoft.com/office/drawing/2014/main" id="{E69FD70C-FE29-3B43-BBC9-4F82FE2629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432"/>
          <a:stretch/>
        </p:blipFill>
        <p:spPr>
          <a:xfrm>
            <a:off x="9075822" y="5593642"/>
            <a:ext cx="3039978" cy="12643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9913" y="1676400"/>
            <a:ext cx="4114800" cy="16002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9913" y="3429000"/>
            <a:ext cx="4114800" cy="97155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913" y="4441512"/>
            <a:ext cx="3291840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400">
                <a:solidFill>
                  <a:schemeClr val="accent1"/>
                </a:solidFill>
                <a:latin typeface="+mn-lt"/>
                <a:cs typeface="Arial"/>
              </a:defRPr>
            </a:lvl1pPr>
          </a:lstStyle>
          <a:p>
            <a:endParaRPr lang="en-US"/>
          </a:p>
        </p:txBody>
      </p:sp>
      <p:pic>
        <p:nvPicPr>
          <p:cNvPr id="11" name="Catalyst Middle">
            <a:extLst>
              <a:ext uri="{FF2B5EF4-FFF2-40B4-BE49-F238E27FC236}">
                <a16:creationId xmlns:a16="http://schemas.microsoft.com/office/drawing/2014/main" id="{647D030E-7E54-3240-B6B3-75F708E9972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149796" y="1488784"/>
            <a:ext cx="2748376" cy="2427732"/>
          </a:xfrm>
          <a:prstGeom prst="rect">
            <a:avLst/>
          </a:prstGeom>
        </p:spPr>
      </p:pic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27919F7-D055-B8B0-8C5B-232D8F890B5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35320" y="1674598"/>
            <a:ext cx="2377149" cy="2057885"/>
          </a:xfrm>
          <a:custGeom>
            <a:avLst/>
            <a:gdLst>
              <a:gd name="connsiteX0" fmla="*/ 1242121 w 4968506"/>
              <a:gd name="connsiteY0" fmla="*/ 0 h 4301209"/>
              <a:gd name="connsiteX1" fmla="*/ 3726385 w 4968506"/>
              <a:gd name="connsiteY1" fmla="*/ 0 h 4301209"/>
              <a:gd name="connsiteX2" fmla="*/ 4968506 w 4968506"/>
              <a:gd name="connsiteY2" fmla="*/ 2150605 h 4301209"/>
              <a:gd name="connsiteX3" fmla="*/ 3726385 w 4968506"/>
              <a:gd name="connsiteY3" fmla="*/ 4301209 h 4301209"/>
              <a:gd name="connsiteX4" fmla="*/ 1242121 w 4968506"/>
              <a:gd name="connsiteY4" fmla="*/ 4301209 h 4301209"/>
              <a:gd name="connsiteX5" fmla="*/ 0 w 4968506"/>
              <a:gd name="connsiteY5" fmla="*/ 2150605 h 430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8506" h="4301209">
                <a:moveTo>
                  <a:pt x="1242121" y="0"/>
                </a:moveTo>
                <a:lnTo>
                  <a:pt x="3726385" y="0"/>
                </a:lnTo>
                <a:lnTo>
                  <a:pt x="4968506" y="2150605"/>
                </a:lnTo>
                <a:lnTo>
                  <a:pt x="3726385" y="4301209"/>
                </a:lnTo>
                <a:lnTo>
                  <a:pt x="1242121" y="4301209"/>
                </a:lnTo>
                <a:lnTo>
                  <a:pt x="0" y="2150605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icon to add</a:t>
            </a:r>
            <a:br>
              <a:rPr lang="en-US"/>
            </a:br>
            <a:r>
              <a:rPr lang="en-US"/>
              <a:t>picture</a:t>
            </a:r>
          </a:p>
        </p:txBody>
      </p:sp>
      <p:pic>
        <p:nvPicPr>
          <p:cNvPr id="16" name="Catalyst Middle">
            <a:extLst>
              <a:ext uri="{FF2B5EF4-FFF2-40B4-BE49-F238E27FC236}">
                <a16:creationId xmlns:a16="http://schemas.microsoft.com/office/drawing/2014/main" id="{BB4E4970-B3B9-1CEE-CF01-CD2FE54E49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356969" y="2780571"/>
            <a:ext cx="2748376" cy="2427732"/>
          </a:xfrm>
          <a:prstGeom prst="rect">
            <a:avLst/>
          </a:prstGeom>
        </p:spPr>
      </p:pic>
      <p:sp>
        <p:nvSpPr>
          <p:cNvPr id="17" name="Picture Placeholder 22">
            <a:extLst>
              <a:ext uri="{FF2B5EF4-FFF2-40B4-BE49-F238E27FC236}">
                <a16:creationId xmlns:a16="http://schemas.microsoft.com/office/drawing/2014/main" id="{59D43888-0033-C421-3EB8-45BF86312C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539318" y="2966385"/>
            <a:ext cx="2377149" cy="2057885"/>
          </a:xfrm>
          <a:custGeom>
            <a:avLst/>
            <a:gdLst>
              <a:gd name="connsiteX0" fmla="*/ 1242121 w 4968506"/>
              <a:gd name="connsiteY0" fmla="*/ 0 h 4301209"/>
              <a:gd name="connsiteX1" fmla="*/ 3726385 w 4968506"/>
              <a:gd name="connsiteY1" fmla="*/ 0 h 4301209"/>
              <a:gd name="connsiteX2" fmla="*/ 4968506 w 4968506"/>
              <a:gd name="connsiteY2" fmla="*/ 2150605 h 4301209"/>
              <a:gd name="connsiteX3" fmla="*/ 3726385 w 4968506"/>
              <a:gd name="connsiteY3" fmla="*/ 4301209 h 4301209"/>
              <a:gd name="connsiteX4" fmla="*/ 1242121 w 4968506"/>
              <a:gd name="connsiteY4" fmla="*/ 4301209 h 4301209"/>
              <a:gd name="connsiteX5" fmla="*/ 0 w 4968506"/>
              <a:gd name="connsiteY5" fmla="*/ 2150605 h 430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8506" h="4301209">
                <a:moveTo>
                  <a:pt x="1242121" y="0"/>
                </a:moveTo>
                <a:lnTo>
                  <a:pt x="3726385" y="0"/>
                </a:lnTo>
                <a:lnTo>
                  <a:pt x="4968506" y="2150605"/>
                </a:lnTo>
                <a:lnTo>
                  <a:pt x="3726385" y="4301209"/>
                </a:lnTo>
                <a:lnTo>
                  <a:pt x="1242121" y="4301209"/>
                </a:lnTo>
                <a:lnTo>
                  <a:pt x="0" y="2150605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icon to add</a:t>
            </a:r>
            <a:br>
              <a:rPr lang="en-US"/>
            </a:br>
            <a:r>
              <a:rPr lang="en-US"/>
              <a:t>picture</a:t>
            </a:r>
          </a:p>
        </p:txBody>
      </p:sp>
      <p:pic>
        <p:nvPicPr>
          <p:cNvPr id="18" name="Catalyst Middle">
            <a:extLst>
              <a:ext uri="{FF2B5EF4-FFF2-40B4-BE49-F238E27FC236}">
                <a16:creationId xmlns:a16="http://schemas.microsoft.com/office/drawing/2014/main" id="{4EFA564D-CCEF-130F-B91C-D16D5D4BC87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118266" y="4032287"/>
            <a:ext cx="2748376" cy="2427732"/>
          </a:xfrm>
          <a:prstGeom prst="rect">
            <a:avLst/>
          </a:prstGeom>
        </p:spPr>
      </p:pic>
      <p:sp>
        <p:nvSpPr>
          <p:cNvPr id="19" name="Picture Placeholder 22">
            <a:extLst>
              <a:ext uri="{FF2B5EF4-FFF2-40B4-BE49-F238E27FC236}">
                <a16:creationId xmlns:a16="http://schemas.microsoft.com/office/drawing/2014/main" id="{65E519A1-1B62-AF77-5838-F8DE2003867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303790" y="4218101"/>
            <a:ext cx="2377149" cy="2057885"/>
          </a:xfrm>
          <a:custGeom>
            <a:avLst/>
            <a:gdLst>
              <a:gd name="connsiteX0" fmla="*/ 1242121 w 4968506"/>
              <a:gd name="connsiteY0" fmla="*/ 0 h 4301209"/>
              <a:gd name="connsiteX1" fmla="*/ 3726385 w 4968506"/>
              <a:gd name="connsiteY1" fmla="*/ 0 h 4301209"/>
              <a:gd name="connsiteX2" fmla="*/ 4968506 w 4968506"/>
              <a:gd name="connsiteY2" fmla="*/ 2150605 h 4301209"/>
              <a:gd name="connsiteX3" fmla="*/ 3726385 w 4968506"/>
              <a:gd name="connsiteY3" fmla="*/ 4301209 h 4301209"/>
              <a:gd name="connsiteX4" fmla="*/ 1242121 w 4968506"/>
              <a:gd name="connsiteY4" fmla="*/ 4301209 h 4301209"/>
              <a:gd name="connsiteX5" fmla="*/ 0 w 4968506"/>
              <a:gd name="connsiteY5" fmla="*/ 2150605 h 430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8506" h="4301209">
                <a:moveTo>
                  <a:pt x="1242121" y="0"/>
                </a:moveTo>
                <a:lnTo>
                  <a:pt x="3726385" y="0"/>
                </a:lnTo>
                <a:lnTo>
                  <a:pt x="4968506" y="2150605"/>
                </a:lnTo>
                <a:lnTo>
                  <a:pt x="3726385" y="4301209"/>
                </a:lnTo>
                <a:lnTo>
                  <a:pt x="1242121" y="4301209"/>
                </a:lnTo>
                <a:lnTo>
                  <a:pt x="0" y="2150605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icon to add</a:t>
            </a:r>
            <a:br>
              <a:rPr lang="en-US"/>
            </a:br>
            <a:r>
              <a:rPr lang="en-US"/>
              <a:t>picture</a:t>
            </a:r>
          </a:p>
        </p:txBody>
      </p:sp>
      <p:pic>
        <p:nvPicPr>
          <p:cNvPr id="20" name="Catalyst Middle">
            <a:extLst>
              <a:ext uri="{FF2B5EF4-FFF2-40B4-BE49-F238E27FC236}">
                <a16:creationId xmlns:a16="http://schemas.microsoft.com/office/drawing/2014/main" id="{55AF0043-D43A-AB2D-7860-2CF4A6F88A5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369089" y="237068"/>
            <a:ext cx="2748376" cy="2427732"/>
          </a:xfrm>
          <a:prstGeom prst="rect">
            <a:avLst/>
          </a:prstGeom>
        </p:spPr>
      </p:pic>
      <p:sp>
        <p:nvSpPr>
          <p:cNvPr id="21" name="Picture Placeholder 22">
            <a:extLst>
              <a:ext uri="{FF2B5EF4-FFF2-40B4-BE49-F238E27FC236}">
                <a16:creationId xmlns:a16="http://schemas.microsoft.com/office/drawing/2014/main" id="{9C8757CA-5DFD-E0B9-FA6C-A09433E2E3F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554613" y="422882"/>
            <a:ext cx="2377149" cy="2057885"/>
          </a:xfrm>
          <a:custGeom>
            <a:avLst/>
            <a:gdLst>
              <a:gd name="connsiteX0" fmla="*/ 1242121 w 4968506"/>
              <a:gd name="connsiteY0" fmla="*/ 0 h 4301209"/>
              <a:gd name="connsiteX1" fmla="*/ 3726385 w 4968506"/>
              <a:gd name="connsiteY1" fmla="*/ 0 h 4301209"/>
              <a:gd name="connsiteX2" fmla="*/ 4968506 w 4968506"/>
              <a:gd name="connsiteY2" fmla="*/ 2150605 h 4301209"/>
              <a:gd name="connsiteX3" fmla="*/ 3726385 w 4968506"/>
              <a:gd name="connsiteY3" fmla="*/ 4301209 h 4301209"/>
              <a:gd name="connsiteX4" fmla="*/ 1242121 w 4968506"/>
              <a:gd name="connsiteY4" fmla="*/ 4301209 h 4301209"/>
              <a:gd name="connsiteX5" fmla="*/ 0 w 4968506"/>
              <a:gd name="connsiteY5" fmla="*/ 2150605 h 430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8506" h="4301209">
                <a:moveTo>
                  <a:pt x="1242121" y="0"/>
                </a:moveTo>
                <a:lnTo>
                  <a:pt x="3726385" y="0"/>
                </a:lnTo>
                <a:lnTo>
                  <a:pt x="4968506" y="2150605"/>
                </a:lnTo>
                <a:lnTo>
                  <a:pt x="3726385" y="4301209"/>
                </a:lnTo>
                <a:lnTo>
                  <a:pt x="1242121" y="4301209"/>
                </a:lnTo>
                <a:lnTo>
                  <a:pt x="0" y="2150605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icon to add</a:t>
            </a:r>
            <a:br>
              <a:rPr lang="en-US"/>
            </a:br>
            <a:r>
              <a:rPr lang="en-US"/>
              <a:t>picture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D451B0D-D166-4EF4-2568-77D758F098AB}"/>
              </a:ext>
            </a:extLst>
          </p:cNvPr>
          <p:cNvSpPr/>
          <p:nvPr userDrawn="1"/>
        </p:nvSpPr>
        <p:spPr>
          <a:xfrm>
            <a:off x="12440616" y="-115771"/>
            <a:ext cx="115771" cy="11577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0288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2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ckground">
            <a:extLst>
              <a:ext uri="{FF2B5EF4-FFF2-40B4-BE49-F238E27FC236}">
                <a16:creationId xmlns:a16="http://schemas.microsoft.com/office/drawing/2014/main" id="{ADDB2375-B7B9-5302-78BD-7ECBA1C104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343"/>
            <a:ext cx="12192003" cy="6857314"/>
          </a:xfrm>
          <a:prstGeom prst="rect">
            <a:avLst/>
          </a:prstGeom>
        </p:spPr>
      </p:pic>
      <p:pic>
        <p:nvPicPr>
          <p:cNvPr id="11" name="Logo with Tagline">
            <a:extLst>
              <a:ext uri="{FF2B5EF4-FFF2-40B4-BE49-F238E27FC236}">
                <a16:creationId xmlns:a16="http://schemas.microsoft.com/office/drawing/2014/main" id="{2A09BB6E-5DFA-F442-8C03-5F128E7B8E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432"/>
          <a:stretch/>
        </p:blipFill>
        <p:spPr>
          <a:xfrm>
            <a:off x="9075822" y="5593642"/>
            <a:ext cx="3039978" cy="12643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18313" y="1676398"/>
            <a:ext cx="4937760" cy="1600202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18313" y="3429000"/>
            <a:ext cx="4937760" cy="9692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8314" y="4443984"/>
            <a:ext cx="3301944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40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0" name="Picture Placeholder 11">
            <a:extLst>
              <a:ext uri="{FF2B5EF4-FFF2-40B4-BE49-F238E27FC236}">
                <a16:creationId xmlns:a16="http://schemas.microsoft.com/office/drawing/2014/main" id="{1B5A740A-1FEA-1447-A422-AF60AFB71AB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530351"/>
            <a:ext cx="4901184" cy="6327648"/>
          </a:xfrm>
          <a:custGeom>
            <a:avLst/>
            <a:gdLst>
              <a:gd name="connsiteX0" fmla="*/ 0 w 4901184"/>
              <a:gd name="connsiteY0" fmla="*/ 0 h 6327648"/>
              <a:gd name="connsiteX1" fmla="*/ 2788333 w 4901184"/>
              <a:gd name="connsiteY1" fmla="*/ 0 h 6327648"/>
              <a:gd name="connsiteX2" fmla="*/ 4901184 w 4901184"/>
              <a:gd name="connsiteY2" fmla="*/ 3163824 h 6327648"/>
              <a:gd name="connsiteX3" fmla="*/ 2788333 w 4901184"/>
              <a:gd name="connsiteY3" fmla="*/ 6327648 h 6327648"/>
              <a:gd name="connsiteX4" fmla="*/ 0 w 4901184"/>
              <a:gd name="connsiteY4" fmla="*/ 6327648 h 6327648"/>
              <a:gd name="connsiteX5" fmla="*/ 0 w 4901184"/>
              <a:gd name="connsiteY5" fmla="*/ 0 h 6327648"/>
              <a:gd name="connsiteX0" fmla="*/ 0 w 4901184"/>
              <a:gd name="connsiteY0" fmla="*/ 0 h 6333998"/>
              <a:gd name="connsiteX1" fmla="*/ 2788333 w 4901184"/>
              <a:gd name="connsiteY1" fmla="*/ 0 h 6333998"/>
              <a:gd name="connsiteX2" fmla="*/ 4901184 w 4901184"/>
              <a:gd name="connsiteY2" fmla="*/ 3163824 h 6333998"/>
              <a:gd name="connsiteX3" fmla="*/ 3366183 w 4901184"/>
              <a:gd name="connsiteY3" fmla="*/ 6333998 h 6333998"/>
              <a:gd name="connsiteX4" fmla="*/ 0 w 4901184"/>
              <a:gd name="connsiteY4" fmla="*/ 6327648 h 6333998"/>
              <a:gd name="connsiteX5" fmla="*/ 0 w 4901184"/>
              <a:gd name="connsiteY5" fmla="*/ 0 h 6333998"/>
              <a:gd name="connsiteX0" fmla="*/ 0 w 4901184"/>
              <a:gd name="connsiteY0" fmla="*/ 0 h 6337173"/>
              <a:gd name="connsiteX1" fmla="*/ 2788333 w 4901184"/>
              <a:gd name="connsiteY1" fmla="*/ 0 h 6337173"/>
              <a:gd name="connsiteX2" fmla="*/ 4901184 w 4901184"/>
              <a:gd name="connsiteY2" fmla="*/ 3163824 h 6337173"/>
              <a:gd name="connsiteX3" fmla="*/ 3366183 w 4901184"/>
              <a:gd name="connsiteY3" fmla="*/ 6337173 h 6337173"/>
              <a:gd name="connsiteX4" fmla="*/ 0 w 4901184"/>
              <a:gd name="connsiteY4" fmla="*/ 6327648 h 6337173"/>
              <a:gd name="connsiteX5" fmla="*/ 0 w 4901184"/>
              <a:gd name="connsiteY5" fmla="*/ 0 h 6337173"/>
              <a:gd name="connsiteX0" fmla="*/ 0 w 4901184"/>
              <a:gd name="connsiteY0" fmla="*/ 0 h 6333998"/>
              <a:gd name="connsiteX1" fmla="*/ 2788333 w 4901184"/>
              <a:gd name="connsiteY1" fmla="*/ 0 h 6333998"/>
              <a:gd name="connsiteX2" fmla="*/ 4901184 w 4901184"/>
              <a:gd name="connsiteY2" fmla="*/ 3163824 h 6333998"/>
              <a:gd name="connsiteX3" fmla="*/ 3366183 w 4901184"/>
              <a:gd name="connsiteY3" fmla="*/ 6333998 h 6333998"/>
              <a:gd name="connsiteX4" fmla="*/ 0 w 4901184"/>
              <a:gd name="connsiteY4" fmla="*/ 6327648 h 6333998"/>
              <a:gd name="connsiteX5" fmla="*/ 0 w 4901184"/>
              <a:gd name="connsiteY5" fmla="*/ 0 h 6333998"/>
              <a:gd name="connsiteX0" fmla="*/ 0 w 4901184"/>
              <a:gd name="connsiteY0" fmla="*/ 0 h 6330823"/>
              <a:gd name="connsiteX1" fmla="*/ 2788333 w 4901184"/>
              <a:gd name="connsiteY1" fmla="*/ 0 h 6330823"/>
              <a:gd name="connsiteX2" fmla="*/ 4901184 w 4901184"/>
              <a:gd name="connsiteY2" fmla="*/ 3163824 h 6330823"/>
              <a:gd name="connsiteX3" fmla="*/ 3375708 w 4901184"/>
              <a:gd name="connsiteY3" fmla="*/ 6330823 h 6330823"/>
              <a:gd name="connsiteX4" fmla="*/ 0 w 4901184"/>
              <a:gd name="connsiteY4" fmla="*/ 6327648 h 6330823"/>
              <a:gd name="connsiteX5" fmla="*/ 0 w 4901184"/>
              <a:gd name="connsiteY5" fmla="*/ 0 h 6330823"/>
              <a:gd name="connsiteX0" fmla="*/ 0 w 4907534"/>
              <a:gd name="connsiteY0" fmla="*/ 0 h 6330823"/>
              <a:gd name="connsiteX1" fmla="*/ 2788333 w 4907534"/>
              <a:gd name="connsiteY1" fmla="*/ 0 h 6330823"/>
              <a:gd name="connsiteX2" fmla="*/ 4907534 w 4907534"/>
              <a:gd name="connsiteY2" fmla="*/ 3662299 h 6330823"/>
              <a:gd name="connsiteX3" fmla="*/ 3375708 w 4907534"/>
              <a:gd name="connsiteY3" fmla="*/ 6330823 h 6330823"/>
              <a:gd name="connsiteX4" fmla="*/ 0 w 4907534"/>
              <a:gd name="connsiteY4" fmla="*/ 6327648 h 6330823"/>
              <a:gd name="connsiteX5" fmla="*/ 0 w 4907534"/>
              <a:gd name="connsiteY5" fmla="*/ 0 h 6330823"/>
              <a:gd name="connsiteX0" fmla="*/ 0 w 4907534"/>
              <a:gd name="connsiteY0" fmla="*/ 0 h 6327648"/>
              <a:gd name="connsiteX1" fmla="*/ 2788333 w 4907534"/>
              <a:gd name="connsiteY1" fmla="*/ 0 h 6327648"/>
              <a:gd name="connsiteX2" fmla="*/ 4907534 w 4907534"/>
              <a:gd name="connsiteY2" fmla="*/ 3662299 h 6327648"/>
              <a:gd name="connsiteX3" fmla="*/ 3372533 w 4907534"/>
              <a:gd name="connsiteY3" fmla="*/ 6311773 h 6327648"/>
              <a:gd name="connsiteX4" fmla="*/ 0 w 4907534"/>
              <a:gd name="connsiteY4" fmla="*/ 6327648 h 6327648"/>
              <a:gd name="connsiteX5" fmla="*/ 0 w 4907534"/>
              <a:gd name="connsiteY5" fmla="*/ 0 h 6327648"/>
              <a:gd name="connsiteX0" fmla="*/ 0 w 4907534"/>
              <a:gd name="connsiteY0" fmla="*/ 0 h 6327648"/>
              <a:gd name="connsiteX1" fmla="*/ 2788333 w 4907534"/>
              <a:gd name="connsiteY1" fmla="*/ 0 h 6327648"/>
              <a:gd name="connsiteX2" fmla="*/ 4907534 w 4907534"/>
              <a:gd name="connsiteY2" fmla="*/ 3662299 h 6327648"/>
              <a:gd name="connsiteX3" fmla="*/ 3363008 w 4907534"/>
              <a:gd name="connsiteY3" fmla="*/ 6327648 h 6327648"/>
              <a:gd name="connsiteX4" fmla="*/ 0 w 4907534"/>
              <a:gd name="connsiteY4" fmla="*/ 6327648 h 6327648"/>
              <a:gd name="connsiteX5" fmla="*/ 0 w 4907534"/>
              <a:gd name="connsiteY5" fmla="*/ 0 h 6327648"/>
              <a:gd name="connsiteX0" fmla="*/ 0 w 4809109"/>
              <a:gd name="connsiteY0" fmla="*/ 0 h 6327648"/>
              <a:gd name="connsiteX1" fmla="*/ 2788333 w 4809109"/>
              <a:gd name="connsiteY1" fmla="*/ 0 h 6327648"/>
              <a:gd name="connsiteX2" fmla="*/ 4809109 w 4809109"/>
              <a:gd name="connsiteY2" fmla="*/ 3681349 h 6327648"/>
              <a:gd name="connsiteX3" fmla="*/ 3363008 w 4809109"/>
              <a:gd name="connsiteY3" fmla="*/ 6327648 h 6327648"/>
              <a:gd name="connsiteX4" fmla="*/ 0 w 4809109"/>
              <a:gd name="connsiteY4" fmla="*/ 6327648 h 6327648"/>
              <a:gd name="connsiteX5" fmla="*/ 0 w 4809109"/>
              <a:gd name="connsiteY5" fmla="*/ 0 h 6327648"/>
              <a:gd name="connsiteX0" fmla="*/ 0 w 4901184"/>
              <a:gd name="connsiteY0" fmla="*/ 0 h 6327648"/>
              <a:gd name="connsiteX1" fmla="*/ 2788333 w 4901184"/>
              <a:gd name="connsiteY1" fmla="*/ 0 h 6327648"/>
              <a:gd name="connsiteX2" fmla="*/ 4901184 w 4901184"/>
              <a:gd name="connsiteY2" fmla="*/ 3659124 h 6327648"/>
              <a:gd name="connsiteX3" fmla="*/ 3363008 w 4901184"/>
              <a:gd name="connsiteY3" fmla="*/ 6327648 h 6327648"/>
              <a:gd name="connsiteX4" fmla="*/ 0 w 4901184"/>
              <a:gd name="connsiteY4" fmla="*/ 6327648 h 6327648"/>
              <a:gd name="connsiteX5" fmla="*/ 0 w 4901184"/>
              <a:gd name="connsiteY5" fmla="*/ 0 h 6327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1184" h="6327648">
                <a:moveTo>
                  <a:pt x="0" y="0"/>
                </a:moveTo>
                <a:lnTo>
                  <a:pt x="2788333" y="0"/>
                </a:lnTo>
                <a:lnTo>
                  <a:pt x="4901184" y="3659124"/>
                </a:lnTo>
                <a:lnTo>
                  <a:pt x="3363008" y="6327648"/>
                </a:lnTo>
                <a:lnTo>
                  <a:pt x="0" y="63276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br>
              <a:rPr lang="en-US"/>
            </a:b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6034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2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ckground">
            <a:extLst>
              <a:ext uri="{FF2B5EF4-FFF2-40B4-BE49-F238E27FC236}">
                <a16:creationId xmlns:a16="http://schemas.microsoft.com/office/drawing/2014/main" id="{ADDB2375-B7B9-5302-78BD-7ECBA1C104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flipH="1">
            <a:off x="611" y="343"/>
            <a:ext cx="12190780" cy="6857314"/>
          </a:xfrm>
          <a:prstGeom prst="rect">
            <a:avLst/>
          </a:prstGeom>
        </p:spPr>
      </p:pic>
      <p:pic>
        <p:nvPicPr>
          <p:cNvPr id="10" name="Logo with Tagline">
            <a:extLst>
              <a:ext uri="{FF2B5EF4-FFF2-40B4-BE49-F238E27FC236}">
                <a16:creationId xmlns:a16="http://schemas.microsoft.com/office/drawing/2014/main" id="{212DEFA9-E048-FB44-B75C-6178805985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432"/>
          <a:stretch/>
        </p:blipFill>
        <p:spPr>
          <a:xfrm>
            <a:off x="9075822" y="5593642"/>
            <a:ext cx="3039978" cy="12643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89404" y="1676398"/>
            <a:ext cx="5623560" cy="1600202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89404" y="3429000"/>
            <a:ext cx="5623560" cy="9692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89403" y="4443984"/>
            <a:ext cx="3657600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40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CC9C115-9D0B-7C4E-8B9F-BB6BA52A368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530351"/>
            <a:ext cx="4901184" cy="6327648"/>
          </a:xfrm>
          <a:custGeom>
            <a:avLst/>
            <a:gdLst>
              <a:gd name="connsiteX0" fmla="*/ 0 w 4901184"/>
              <a:gd name="connsiteY0" fmla="*/ 0 h 6327648"/>
              <a:gd name="connsiteX1" fmla="*/ 2788333 w 4901184"/>
              <a:gd name="connsiteY1" fmla="*/ 0 h 6327648"/>
              <a:gd name="connsiteX2" fmla="*/ 4901184 w 4901184"/>
              <a:gd name="connsiteY2" fmla="*/ 3163824 h 6327648"/>
              <a:gd name="connsiteX3" fmla="*/ 2788333 w 4901184"/>
              <a:gd name="connsiteY3" fmla="*/ 6327648 h 6327648"/>
              <a:gd name="connsiteX4" fmla="*/ 0 w 4901184"/>
              <a:gd name="connsiteY4" fmla="*/ 6327648 h 6327648"/>
              <a:gd name="connsiteX5" fmla="*/ 0 w 4901184"/>
              <a:gd name="connsiteY5" fmla="*/ 0 h 6327648"/>
              <a:gd name="connsiteX0" fmla="*/ 0 w 4901184"/>
              <a:gd name="connsiteY0" fmla="*/ 0 h 6333998"/>
              <a:gd name="connsiteX1" fmla="*/ 2788333 w 4901184"/>
              <a:gd name="connsiteY1" fmla="*/ 0 h 6333998"/>
              <a:gd name="connsiteX2" fmla="*/ 4901184 w 4901184"/>
              <a:gd name="connsiteY2" fmla="*/ 3163824 h 6333998"/>
              <a:gd name="connsiteX3" fmla="*/ 3366183 w 4901184"/>
              <a:gd name="connsiteY3" fmla="*/ 6333998 h 6333998"/>
              <a:gd name="connsiteX4" fmla="*/ 0 w 4901184"/>
              <a:gd name="connsiteY4" fmla="*/ 6327648 h 6333998"/>
              <a:gd name="connsiteX5" fmla="*/ 0 w 4901184"/>
              <a:gd name="connsiteY5" fmla="*/ 0 h 6333998"/>
              <a:gd name="connsiteX0" fmla="*/ 0 w 4901184"/>
              <a:gd name="connsiteY0" fmla="*/ 0 h 6337173"/>
              <a:gd name="connsiteX1" fmla="*/ 2788333 w 4901184"/>
              <a:gd name="connsiteY1" fmla="*/ 0 h 6337173"/>
              <a:gd name="connsiteX2" fmla="*/ 4901184 w 4901184"/>
              <a:gd name="connsiteY2" fmla="*/ 3163824 h 6337173"/>
              <a:gd name="connsiteX3" fmla="*/ 3366183 w 4901184"/>
              <a:gd name="connsiteY3" fmla="*/ 6337173 h 6337173"/>
              <a:gd name="connsiteX4" fmla="*/ 0 w 4901184"/>
              <a:gd name="connsiteY4" fmla="*/ 6327648 h 6337173"/>
              <a:gd name="connsiteX5" fmla="*/ 0 w 4901184"/>
              <a:gd name="connsiteY5" fmla="*/ 0 h 6337173"/>
              <a:gd name="connsiteX0" fmla="*/ 0 w 4901184"/>
              <a:gd name="connsiteY0" fmla="*/ 0 h 6333998"/>
              <a:gd name="connsiteX1" fmla="*/ 2788333 w 4901184"/>
              <a:gd name="connsiteY1" fmla="*/ 0 h 6333998"/>
              <a:gd name="connsiteX2" fmla="*/ 4901184 w 4901184"/>
              <a:gd name="connsiteY2" fmla="*/ 3163824 h 6333998"/>
              <a:gd name="connsiteX3" fmla="*/ 3366183 w 4901184"/>
              <a:gd name="connsiteY3" fmla="*/ 6333998 h 6333998"/>
              <a:gd name="connsiteX4" fmla="*/ 0 w 4901184"/>
              <a:gd name="connsiteY4" fmla="*/ 6327648 h 6333998"/>
              <a:gd name="connsiteX5" fmla="*/ 0 w 4901184"/>
              <a:gd name="connsiteY5" fmla="*/ 0 h 6333998"/>
              <a:gd name="connsiteX0" fmla="*/ 0 w 4901184"/>
              <a:gd name="connsiteY0" fmla="*/ 0 h 6330823"/>
              <a:gd name="connsiteX1" fmla="*/ 2788333 w 4901184"/>
              <a:gd name="connsiteY1" fmla="*/ 0 h 6330823"/>
              <a:gd name="connsiteX2" fmla="*/ 4901184 w 4901184"/>
              <a:gd name="connsiteY2" fmla="*/ 3163824 h 6330823"/>
              <a:gd name="connsiteX3" fmla="*/ 3375708 w 4901184"/>
              <a:gd name="connsiteY3" fmla="*/ 6330823 h 6330823"/>
              <a:gd name="connsiteX4" fmla="*/ 0 w 4901184"/>
              <a:gd name="connsiteY4" fmla="*/ 6327648 h 6330823"/>
              <a:gd name="connsiteX5" fmla="*/ 0 w 4901184"/>
              <a:gd name="connsiteY5" fmla="*/ 0 h 6330823"/>
              <a:gd name="connsiteX0" fmla="*/ 0 w 4907534"/>
              <a:gd name="connsiteY0" fmla="*/ 0 h 6330823"/>
              <a:gd name="connsiteX1" fmla="*/ 2788333 w 4907534"/>
              <a:gd name="connsiteY1" fmla="*/ 0 h 6330823"/>
              <a:gd name="connsiteX2" fmla="*/ 4907534 w 4907534"/>
              <a:gd name="connsiteY2" fmla="*/ 3662299 h 6330823"/>
              <a:gd name="connsiteX3" fmla="*/ 3375708 w 4907534"/>
              <a:gd name="connsiteY3" fmla="*/ 6330823 h 6330823"/>
              <a:gd name="connsiteX4" fmla="*/ 0 w 4907534"/>
              <a:gd name="connsiteY4" fmla="*/ 6327648 h 6330823"/>
              <a:gd name="connsiteX5" fmla="*/ 0 w 4907534"/>
              <a:gd name="connsiteY5" fmla="*/ 0 h 6330823"/>
              <a:gd name="connsiteX0" fmla="*/ 0 w 4907534"/>
              <a:gd name="connsiteY0" fmla="*/ 0 h 6327648"/>
              <a:gd name="connsiteX1" fmla="*/ 2788333 w 4907534"/>
              <a:gd name="connsiteY1" fmla="*/ 0 h 6327648"/>
              <a:gd name="connsiteX2" fmla="*/ 4907534 w 4907534"/>
              <a:gd name="connsiteY2" fmla="*/ 3662299 h 6327648"/>
              <a:gd name="connsiteX3" fmla="*/ 3372533 w 4907534"/>
              <a:gd name="connsiteY3" fmla="*/ 6311773 h 6327648"/>
              <a:gd name="connsiteX4" fmla="*/ 0 w 4907534"/>
              <a:gd name="connsiteY4" fmla="*/ 6327648 h 6327648"/>
              <a:gd name="connsiteX5" fmla="*/ 0 w 4907534"/>
              <a:gd name="connsiteY5" fmla="*/ 0 h 6327648"/>
              <a:gd name="connsiteX0" fmla="*/ 0 w 4907534"/>
              <a:gd name="connsiteY0" fmla="*/ 0 h 6327648"/>
              <a:gd name="connsiteX1" fmla="*/ 2788333 w 4907534"/>
              <a:gd name="connsiteY1" fmla="*/ 0 h 6327648"/>
              <a:gd name="connsiteX2" fmla="*/ 4907534 w 4907534"/>
              <a:gd name="connsiteY2" fmla="*/ 3662299 h 6327648"/>
              <a:gd name="connsiteX3" fmla="*/ 3363008 w 4907534"/>
              <a:gd name="connsiteY3" fmla="*/ 6327648 h 6327648"/>
              <a:gd name="connsiteX4" fmla="*/ 0 w 4907534"/>
              <a:gd name="connsiteY4" fmla="*/ 6327648 h 6327648"/>
              <a:gd name="connsiteX5" fmla="*/ 0 w 4907534"/>
              <a:gd name="connsiteY5" fmla="*/ 0 h 6327648"/>
              <a:gd name="connsiteX0" fmla="*/ 0 w 4809109"/>
              <a:gd name="connsiteY0" fmla="*/ 0 h 6327648"/>
              <a:gd name="connsiteX1" fmla="*/ 2788333 w 4809109"/>
              <a:gd name="connsiteY1" fmla="*/ 0 h 6327648"/>
              <a:gd name="connsiteX2" fmla="*/ 4809109 w 4809109"/>
              <a:gd name="connsiteY2" fmla="*/ 3681349 h 6327648"/>
              <a:gd name="connsiteX3" fmla="*/ 3363008 w 4809109"/>
              <a:gd name="connsiteY3" fmla="*/ 6327648 h 6327648"/>
              <a:gd name="connsiteX4" fmla="*/ 0 w 4809109"/>
              <a:gd name="connsiteY4" fmla="*/ 6327648 h 6327648"/>
              <a:gd name="connsiteX5" fmla="*/ 0 w 4809109"/>
              <a:gd name="connsiteY5" fmla="*/ 0 h 6327648"/>
              <a:gd name="connsiteX0" fmla="*/ 0 w 4901184"/>
              <a:gd name="connsiteY0" fmla="*/ 0 h 6327648"/>
              <a:gd name="connsiteX1" fmla="*/ 2788333 w 4901184"/>
              <a:gd name="connsiteY1" fmla="*/ 0 h 6327648"/>
              <a:gd name="connsiteX2" fmla="*/ 4901184 w 4901184"/>
              <a:gd name="connsiteY2" fmla="*/ 3659124 h 6327648"/>
              <a:gd name="connsiteX3" fmla="*/ 3363008 w 4901184"/>
              <a:gd name="connsiteY3" fmla="*/ 6327648 h 6327648"/>
              <a:gd name="connsiteX4" fmla="*/ 0 w 4901184"/>
              <a:gd name="connsiteY4" fmla="*/ 6327648 h 6327648"/>
              <a:gd name="connsiteX5" fmla="*/ 0 w 4901184"/>
              <a:gd name="connsiteY5" fmla="*/ 0 h 6327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1184" h="6327648">
                <a:moveTo>
                  <a:pt x="0" y="0"/>
                </a:moveTo>
                <a:lnTo>
                  <a:pt x="2788333" y="0"/>
                </a:lnTo>
                <a:lnTo>
                  <a:pt x="4901184" y="3659124"/>
                </a:lnTo>
                <a:lnTo>
                  <a:pt x="3363008" y="6327648"/>
                </a:lnTo>
                <a:lnTo>
                  <a:pt x="0" y="63276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br>
              <a:rPr lang="en-US"/>
            </a:b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9447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ackground">
            <a:extLst>
              <a:ext uri="{FF2B5EF4-FFF2-40B4-BE49-F238E27FC236}">
                <a16:creationId xmlns:a16="http://schemas.microsoft.com/office/drawing/2014/main" id="{680F4309-96B3-034B-9228-77D60DE549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9"/>
          <a:stretch/>
        </p:blipFill>
        <p:spPr>
          <a:xfrm>
            <a:off x="-1" y="0"/>
            <a:ext cx="12188826" cy="6714555"/>
          </a:xfrm>
          <a:prstGeom prst="rect">
            <a:avLst/>
          </a:prstGeom>
        </p:spPr>
      </p:pic>
      <p:pic>
        <p:nvPicPr>
          <p:cNvPr id="10" name="Logo">
            <a:extLst>
              <a:ext uri="{FF2B5EF4-FFF2-40B4-BE49-F238E27FC236}">
                <a16:creationId xmlns:a16="http://schemas.microsoft.com/office/drawing/2014/main" id="{6E052584-8EE6-9E40-A6E7-E71099A28B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61752" y="5827829"/>
            <a:ext cx="1012697" cy="8846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9913" y="1676400"/>
            <a:ext cx="4846320" cy="16002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9913" y="3429000"/>
            <a:ext cx="4846320" cy="97155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913" y="4441512"/>
            <a:ext cx="3291840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400">
                <a:solidFill>
                  <a:schemeClr val="accent1"/>
                </a:solidFill>
                <a:latin typeface="+mn-lt"/>
                <a:cs typeface="Arial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76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ackground">
            <a:extLst>
              <a:ext uri="{FF2B5EF4-FFF2-40B4-BE49-F238E27FC236}">
                <a16:creationId xmlns:a16="http://schemas.microsoft.com/office/drawing/2014/main" id="{680F4309-96B3-034B-9228-77D60DE549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9"/>
          <a:stretch/>
        </p:blipFill>
        <p:spPr>
          <a:xfrm>
            <a:off x="-1" y="0"/>
            <a:ext cx="12188826" cy="6714555"/>
          </a:xfrm>
          <a:prstGeom prst="rect">
            <a:avLst/>
          </a:prstGeom>
        </p:spPr>
      </p:pic>
      <p:pic>
        <p:nvPicPr>
          <p:cNvPr id="10" name="Logo">
            <a:extLst>
              <a:ext uri="{FF2B5EF4-FFF2-40B4-BE49-F238E27FC236}">
                <a16:creationId xmlns:a16="http://schemas.microsoft.com/office/drawing/2014/main" id="{6E052584-8EE6-9E40-A6E7-E71099A28B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61752" y="5827829"/>
            <a:ext cx="1012697" cy="8846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9913" y="1676400"/>
            <a:ext cx="4846320" cy="16002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9913" y="3429000"/>
            <a:ext cx="4846320" cy="97155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913" y="4441512"/>
            <a:ext cx="3291840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400">
                <a:solidFill>
                  <a:schemeClr val="accent1"/>
                </a:solidFill>
                <a:latin typeface="+mn-lt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Picture Placeholder 22">
            <a:extLst>
              <a:ext uri="{FF2B5EF4-FFF2-40B4-BE49-F238E27FC236}">
                <a16:creationId xmlns:a16="http://schemas.microsoft.com/office/drawing/2014/main" id="{AE4B82FA-C780-8B40-FCCF-473D62CB9F4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010650" y="2122998"/>
            <a:ext cx="3710982" cy="3212576"/>
          </a:xfrm>
          <a:custGeom>
            <a:avLst/>
            <a:gdLst>
              <a:gd name="connsiteX0" fmla="*/ 1242121 w 4968506"/>
              <a:gd name="connsiteY0" fmla="*/ 0 h 4301209"/>
              <a:gd name="connsiteX1" fmla="*/ 3726385 w 4968506"/>
              <a:gd name="connsiteY1" fmla="*/ 0 h 4301209"/>
              <a:gd name="connsiteX2" fmla="*/ 4968506 w 4968506"/>
              <a:gd name="connsiteY2" fmla="*/ 2150605 h 4301209"/>
              <a:gd name="connsiteX3" fmla="*/ 3726385 w 4968506"/>
              <a:gd name="connsiteY3" fmla="*/ 4301209 h 4301209"/>
              <a:gd name="connsiteX4" fmla="*/ 1242121 w 4968506"/>
              <a:gd name="connsiteY4" fmla="*/ 4301209 h 4301209"/>
              <a:gd name="connsiteX5" fmla="*/ 0 w 4968506"/>
              <a:gd name="connsiteY5" fmla="*/ 2150605 h 430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8506" h="4301209">
                <a:moveTo>
                  <a:pt x="1242121" y="0"/>
                </a:moveTo>
                <a:lnTo>
                  <a:pt x="3726385" y="0"/>
                </a:lnTo>
                <a:lnTo>
                  <a:pt x="4968506" y="2150605"/>
                </a:lnTo>
                <a:lnTo>
                  <a:pt x="3726385" y="4301209"/>
                </a:lnTo>
                <a:lnTo>
                  <a:pt x="1242121" y="4301209"/>
                </a:lnTo>
                <a:lnTo>
                  <a:pt x="0" y="2150605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marL="0" indent="0" algn="ctr">
              <a:buNone/>
              <a:defRPr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br>
              <a:rPr lang="en-US"/>
            </a:br>
            <a:br>
              <a:rPr lang="en-US"/>
            </a:br>
            <a:r>
              <a:rPr lang="en-US"/>
              <a:t>Click icon to add</a:t>
            </a:r>
            <a:br>
              <a:rPr lang="en-US"/>
            </a:br>
            <a:r>
              <a:rPr lang="en-US"/>
              <a:t>picture</a:t>
            </a:r>
            <a:br>
              <a:rPr lang="en-US"/>
            </a:b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3087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65113" y="1333500"/>
            <a:ext cx="116586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265113" y="304800"/>
            <a:ext cx="11658600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7757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2" userDrawn="1">
          <p15:clr>
            <a:srgbClr val="FBAE40"/>
          </p15:clr>
        </p15:guide>
        <p15:guide id="2" pos="167" userDrawn="1">
          <p15:clr>
            <a:srgbClr val="FBAE40"/>
          </p15:clr>
        </p15:guide>
        <p15:guide id="3" orient="horz" pos="840" userDrawn="1">
          <p15:clr>
            <a:srgbClr val="FBAE40"/>
          </p15:clr>
        </p15:guide>
        <p15:guide id="4" orient="horz" pos="3768" userDrawn="1">
          <p15:clr>
            <a:srgbClr val="FBAE40"/>
          </p15:clr>
        </p15:guide>
        <p15:guide id="5" pos="751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113" y="304800"/>
            <a:ext cx="11658600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‹N›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65113" y="1333500"/>
            <a:ext cx="5676900" cy="4648200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46813" y="1333500"/>
            <a:ext cx="5676900" cy="4648200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7080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2" userDrawn="1">
          <p15:clr>
            <a:srgbClr val="FBAE40"/>
          </p15:clr>
        </p15:guide>
        <p15:guide id="2" pos="3743" userDrawn="1">
          <p15:clr>
            <a:srgbClr val="FBAE40"/>
          </p15:clr>
        </p15:guide>
        <p15:guide id="3" pos="3935" userDrawn="1">
          <p15:clr>
            <a:srgbClr val="FBAE40"/>
          </p15:clr>
        </p15:guide>
        <p15:guide id="4" orient="horz" pos="840" userDrawn="1">
          <p15:clr>
            <a:srgbClr val="FBAE40"/>
          </p15:clr>
        </p15:guide>
        <p15:guide id="5" orient="horz" pos="3768" userDrawn="1">
          <p15:clr>
            <a:srgbClr val="FBAE40"/>
          </p15:clr>
        </p15:guide>
        <p15:guide id="6" pos="167" userDrawn="1">
          <p15:clr>
            <a:srgbClr val="FBAE40"/>
          </p15:clr>
        </p15:guide>
        <p15:guide id="7" pos="751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r">
            <a:extLst>
              <a:ext uri="{FF2B5EF4-FFF2-40B4-BE49-F238E27FC236}">
                <a16:creationId xmlns:a16="http://schemas.microsoft.com/office/drawing/2014/main" id="{249890E8-44B5-FC4E-B11B-38CBCDAC5189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88825" cy="184793"/>
          </a:xfrm>
          <a:prstGeom prst="rect">
            <a:avLst/>
          </a:prstGeom>
        </p:spPr>
      </p:pic>
      <p:pic>
        <p:nvPicPr>
          <p:cNvPr id="9" name="Logo">
            <a:extLst>
              <a:ext uri="{FF2B5EF4-FFF2-40B4-BE49-F238E27FC236}">
                <a16:creationId xmlns:a16="http://schemas.microsoft.com/office/drawing/2014/main" id="{FBE06973-1178-4C46-BDA7-05479C2734CD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>
            <a:off x="11207878" y="6078655"/>
            <a:ext cx="787271" cy="68770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5113" y="6505931"/>
            <a:ext cx="498499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5174" y="6505931"/>
            <a:ext cx="6399237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5113" y="304800"/>
            <a:ext cx="11658600" cy="10287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5113" y="1333500"/>
            <a:ext cx="11658600" cy="464819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2191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2" r:id="rId2"/>
    <p:sldLayoutId id="2147483681" r:id="rId3"/>
    <p:sldLayoutId id="2147483676" r:id="rId4"/>
    <p:sldLayoutId id="2147483675" r:id="rId5"/>
    <p:sldLayoutId id="2147483677" r:id="rId6"/>
    <p:sldLayoutId id="2147483680" r:id="rId7"/>
    <p:sldLayoutId id="2147483667" r:id="rId8"/>
    <p:sldLayoutId id="2147483652" r:id="rId9"/>
    <p:sldLayoutId id="2147483668" r:id="rId10"/>
    <p:sldLayoutId id="2147483678" r:id="rId11"/>
    <p:sldLayoutId id="2147483669" r:id="rId12"/>
    <p:sldLayoutId id="2147483679" r:id="rId13"/>
    <p:sldLayoutId id="2147483653" r:id="rId14"/>
    <p:sldLayoutId id="2147483659" r:id="rId15"/>
    <p:sldLayoutId id="2147483660" r:id="rId16"/>
    <p:sldLayoutId id="2147483662" r:id="rId17"/>
    <p:sldLayoutId id="2147483656" r:id="rId18"/>
    <p:sldLayoutId id="2147483657" r:id="rId19"/>
    <p:sldLayoutId id="2147483654" r:id="rId20"/>
    <p:sldLayoutId id="2147483655" r:id="rId21"/>
    <p:sldLayoutId id="2147483684" r:id="rId22"/>
    <p:sldLayoutId id="2147483685" r:id="rId23"/>
    <p:sldLayoutId id="2147483686" r:id="rId24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219456" algn="l" defTabSz="4572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658368" indent="-201168" algn="l" defTabSz="4572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841248" indent="-180975" algn="l" defTabSz="4572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1005840" indent="-166688" algn="l" defTabSz="4572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1143000" indent="-137160" algn="l" defTabSz="4572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261872" indent="-115888" algn="l" defTabSz="4572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362456" indent="-100584" algn="l" defTabSz="457200" rtl="0" eaLnBrk="1" latinLnBrk="0" hangingPunct="1">
        <a:spcBef>
          <a:spcPts val="4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453896" indent="-91440" algn="l" defTabSz="457200" rtl="0" eaLnBrk="1" latinLnBrk="0" hangingPunct="1">
        <a:spcBef>
          <a:spcPts val="4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5.jpeg"/><Relationship Id="rId5" Type="http://schemas.openxmlformats.org/officeDocument/2006/relationships/image" Target="../media/image24.emf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image" Target="../media/image40.svg"/><Relationship Id="rId9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image" Target="../media/image40.svg"/><Relationship Id="rId9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image" Target="../media/image40.sv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10" Type="http://schemas.openxmlformats.org/officeDocument/2006/relationships/image" Target="../media/image48.svg"/><Relationship Id="rId4" Type="http://schemas.openxmlformats.org/officeDocument/2006/relationships/image" Target="../media/image42.svg"/><Relationship Id="rId9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3.svg"/><Relationship Id="rId5" Type="http://schemas.openxmlformats.org/officeDocument/2006/relationships/image" Target="../media/image62.png"/><Relationship Id="rId4" Type="http://schemas.openxmlformats.org/officeDocument/2006/relationships/image" Target="../media/image6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sv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3.svg"/><Relationship Id="rId5" Type="http://schemas.openxmlformats.org/officeDocument/2006/relationships/image" Target="../media/image62.png"/><Relationship Id="rId4" Type="http://schemas.openxmlformats.org/officeDocument/2006/relationships/image" Target="../media/image61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73.svg"/><Relationship Id="rId3" Type="http://schemas.openxmlformats.org/officeDocument/2006/relationships/image" Target="../media/image66.png"/><Relationship Id="rId7" Type="http://schemas.openxmlformats.org/officeDocument/2006/relationships/image" Target="../media/image70.svg"/><Relationship Id="rId12" Type="http://schemas.openxmlformats.org/officeDocument/2006/relationships/image" Target="../media/image43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7.png"/><Relationship Id="rId11" Type="http://schemas.openxmlformats.org/officeDocument/2006/relationships/image" Target="../media/image72.svg"/><Relationship Id="rId5" Type="http://schemas.openxmlformats.org/officeDocument/2006/relationships/image" Target="../media/image69.png"/><Relationship Id="rId15" Type="http://schemas.openxmlformats.org/officeDocument/2006/relationships/image" Target="../media/image74.svg"/><Relationship Id="rId10" Type="http://schemas.openxmlformats.org/officeDocument/2006/relationships/image" Target="../media/image41.png"/><Relationship Id="rId4" Type="http://schemas.openxmlformats.org/officeDocument/2006/relationships/image" Target="../media/image68.png"/><Relationship Id="rId9" Type="http://schemas.openxmlformats.org/officeDocument/2006/relationships/image" Target="../media/image71.svg"/><Relationship Id="rId1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45.png"/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12" Type="http://schemas.openxmlformats.org/officeDocument/2006/relationships/image" Target="../media/image44.svg"/><Relationship Id="rId2" Type="http://schemas.openxmlformats.org/officeDocument/2006/relationships/image" Target="../media/image34.jpeg"/><Relationship Id="rId16" Type="http://schemas.openxmlformats.org/officeDocument/2006/relationships/image" Target="../media/image4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8.jpeg"/><Relationship Id="rId11" Type="http://schemas.openxmlformats.org/officeDocument/2006/relationships/image" Target="../media/image43.png"/><Relationship Id="rId5" Type="http://schemas.openxmlformats.org/officeDocument/2006/relationships/image" Target="../media/image37.jpeg"/><Relationship Id="rId15" Type="http://schemas.openxmlformats.org/officeDocument/2006/relationships/image" Target="../media/image47.png"/><Relationship Id="rId10" Type="http://schemas.openxmlformats.org/officeDocument/2006/relationships/image" Target="../media/image42.svg"/><Relationship Id="rId4" Type="http://schemas.openxmlformats.org/officeDocument/2006/relationships/image" Target="../media/image36.jpeg"/><Relationship Id="rId9" Type="http://schemas.openxmlformats.org/officeDocument/2006/relationships/image" Target="../media/image41.png"/><Relationship Id="rId14" Type="http://schemas.openxmlformats.org/officeDocument/2006/relationships/image" Target="../media/image4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.sv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image" Target="../media/image40.svg"/><Relationship Id="rId9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image" Target="../media/image40.svg"/><Relationship Id="rId9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A58E6-C936-F642-9D67-FB4B5A2A2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033807C-F0EA-29F3-1DA3-12A49388C9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1" r="-2486"/>
          <a:stretch>
            <a:fillRect/>
          </a:stretch>
        </p:blipFill>
        <p:spPr>
          <a:xfrm>
            <a:off x="0" y="893"/>
            <a:ext cx="12188825" cy="6856214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F23BFC-EF40-260C-5013-F488BC0C373E}"/>
              </a:ext>
            </a:extLst>
          </p:cNvPr>
          <p:cNvGrpSpPr/>
          <p:nvPr/>
        </p:nvGrpSpPr>
        <p:grpSpPr>
          <a:xfrm>
            <a:off x="6679440" y="0"/>
            <a:ext cx="5509386" cy="6871815"/>
            <a:chOff x="11014335" y="-17592"/>
            <a:chExt cx="5541980" cy="6898574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6C97146-6F46-5597-C8A8-85B7A9137F34}"/>
                </a:ext>
              </a:extLst>
            </p:cNvPr>
            <p:cNvSpPr/>
            <p:nvPr/>
          </p:nvSpPr>
          <p:spPr>
            <a:xfrm>
              <a:off x="11014335" y="-17592"/>
              <a:ext cx="5541980" cy="6898574"/>
            </a:xfrm>
            <a:custGeom>
              <a:avLst/>
              <a:gdLst>
                <a:gd name="connsiteX0" fmla="*/ 0 w 5912689"/>
                <a:gd name="connsiteY0" fmla="*/ 0 h 6858004"/>
                <a:gd name="connsiteX1" fmla="*/ 5912689 w 5912689"/>
                <a:gd name="connsiteY1" fmla="*/ 0 h 6858004"/>
                <a:gd name="connsiteX2" fmla="*/ 5912689 w 5912689"/>
                <a:gd name="connsiteY2" fmla="*/ 6858004 h 6858004"/>
                <a:gd name="connsiteX3" fmla="*/ 0 w 5912689"/>
                <a:gd name="connsiteY3" fmla="*/ 6858004 h 6858004"/>
                <a:gd name="connsiteX4" fmla="*/ 0 w 5912689"/>
                <a:gd name="connsiteY4" fmla="*/ 6858000 h 6858004"/>
                <a:gd name="connsiteX5" fmla="*/ 111300 w 5912689"/>
                <a:gd name="connsiteY5" fmla="*/ 6858000 h 6858004"/>
                <a:gd name="connsiteX6" fmla="*/ 475114 w 5912689"/>
                <a:gd name="connsiteY6" fmla="*/ 6858000 h 6858004"/>
                <a:gd name="connsiteX7" fmla="*/ 996396 w 5912689"/>
                <a:gd name="connsiteY7" fmla="*/ 6858000 h 6858004"/>
                <a:gd name="connsiteX8" fmla="*/ 2674123 w 5912689"/>
                <a:gd name="connsiteY8" fmla="*/ 3956779 h 6858004"/>
                <a:gd name="connsiteX9" fmla="*/ 2674123 w 5912689"/>
                <a:gd name="connsiteY9" fmla="*/ 2788125 h 6858004"/>
                <a:gd name="connsiteX10" fmla="*/ 1061739 w 5912689"/>
                <a:gd name="connsiteY10" fmla="*/ 2 h 6858004"/>
                <a:gd name="connsiteX11" fmla="*/ 540457 w 5912689"/>
                <a:gd name="connsiteY11" fmla="*/ 2 h 6858004"/>
                <a:gd name="connsiteX12" fmla="*/ 0 w 5912689"/>
                <a:gd name="connsiteY12" fmla="*/ 2 h 685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12689" h="6858004">
                  <a:moveTo>
                    <a:pt x="0" y="0"/>
                  </a:moveTo>
                  <a:lnTo>
                    <a:pt x="5912689" y="0"/>
                  </a:lnTo>
                  <a:lnTo>
                    <a:pt x="5912689" y="6858004"/>
                  </a:lnTo>
                  <a:lnTo>
                    <a:pt x="0" y="6858004"/>
                  </a:lnTo>
                  <a:lnTo>
                    <a:pt x="0" y="6858000"/>
                  </a:lnTo>
                  <a:lnTo>
                    <a:pt x="111300" y="6858000"/>
                  </a:lnTo>
                  <a:lnTo>
                    <a:pt x="475114" y="6858000"/>
                  </a:lnTo>
                  <a:lnTo>
                    <a:pt x="996396" y="6858000"/>
                  </a:lnTo>
                  <a:lnTo>
                    <a:pt x="2674123" y="3956779"/>
                  </a:lnTo>
                  <a:cubicBezTo>
                    <a:pt x="2883202" y="3595172"/>
                    <a:pt x="2883202" y="3149737"/>
                    <a:pt x="2674123" y="2788125"/>
                  </a:cubicBezTo>
                  <a:lnTo>
                    <a:pt x="1061739" y="2"/>
                  </a:lnTo>
                  <a:lnTo>
                    <a:pt x="540457" y="2"/>
                  </a:lnTo>
                  <a:lnTo>
                    <a:pt x="0" y="2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</p:spPr>
          <p:txBody>
            <a:bodyPr vert="horz" lIns="182880" tIns="0" rIns="1371600" bIns="0" rtlCol="0" anchor="ctr">
              <a:noAutofit/>
            </a:bodyPr>
            <a:lstStyle/>
            <a:p>
              <a:pPr algn="r">
                <a:lnSpc>
                  <a:spcPct val="90000"/>
                </a:lnSpc>
                <a:spcBef>
                  <a:spcPts val="600"/>
                </a:spcBef>
                <a:buClr>
                  <a:schemeClr val="accent1"/>
                </a:buClr>
              </a:pPr>
              <a:endParaRPr lang="en-US" sz="1600" b="1" dirty="0">
                <a:solidFill>
                  <a:schemeClr val="bg1"/>
                </a:solidFill>
                <a:cs typeface="Arial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E0CD538-CB70-ABB5-BAB5-3364A3205F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418689" y="-17592"/>
              <a:ext cx="2797204" cy="6898574"/>
            </a:xfrm>
            <a:custGeom>
              <a:avLst/>
              <a:gdLst>
                <a:gd name="connsiteX0" fmla="*/ 65222 w 2715269"/>
                <a:gd name="connsiteY0" fmla="*/ 0 h 6858000"/>
                <a:gd name="connsiteX1" fmla="*/ 948914 w 2715269"/>
                <a:gd name="connsiteY1" fmla="*/ 0 h 6858000"/>
                <a:gd name="connsiteX2" fmla="*/ 2558711 w 2715269"/>
                <a:gd name="connsiteY2" fmla="*/ 2788124 h 6858000"/>
                <a:gd name="connsiteX3" fmla="*/ 2558711 w 2715269"/>
                <a:gd name="connsiteY3" fmla="*/ 3956778 h 6858000"/>
                <a:gd name="connsiteX4" fmla="*/ 883676 w 2715269"/>
                <a:gd name="connsiteY4" fmla="*/ 6858000 h 6858000"/>
                <a:gd name="connsiteX5" fmla="*/ 0 w 2715269"/>
                <a:gd name="connsiteY5" fmla="*/ 6858000 h 6858000"/>
                <a:gd name="connsiteX6" fmla="*/ 1722721 w 2715269"/>
                <a:gd name="connsiteY6" fmla="*/ 3874177 h 6858000"/>
                <a:gd name="connsiteX7" fmla="*/ 1857147 w 2715269"/>
                <a:gd name="connsiteY7" fmla="*/ 3372464 h 6858000"/>
                <a:gd name="connsiteX8" fmla="*/ 1857147 w 2715269"/>
                <a:gd name="connsiteY8" fmla="*/ 3372463 h 6858000"/>
                <a:gd name="connsiteX9" fmla="*/ 1857147 w 2715269"/>
                <a:gd name="connsiteY9" fmla="*/ 3372463 h 6858000"/>
                <a:gd name="connsiteX10" fmla="*/ 1722721 w 2715269"/>
                <a:gd name="connsiteY10" fmla="*/ 2870750 h 6858000"/>
                <a:gd name="connsiteX11" fmla="*/ 65222 w 2715269"/>
                <a:gd name="connsiteY11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15269" h="6858000">
                  <a:moveTo>
                    <a:pt x="65222" y="0"/>
                  </a:moveTo>
                  <a:lnTo>
                    <a:pt x="948914" y="0"/>
                  </a:lnTo>
                  <a:lnTo>
                    <a:pt x="2558711" y="2788124"/>
                  </a:lnTo>
                  <a:cubicBezTo>
                    <a:pt x="2767455" y="3149736"/>
                    <a:pt x="2767455" y="3595171"/>
                    <a:pt x="2558711" y="3956778"/>
                  </a:cubicBezTo>
                  <a:lnTo>
                    <a:pt x="883676" y="6858000"/>
                  </a:lnTo>
                  <a:lnTo>
                    <a:pt x="0" y="6858000"/>
                  </a:lnTo>
                  <a:lnTo>
                    <a:pt x="1722721" y="3874177"/>
                  </a:lnTo>
                  <a:cubicBezTo>
                    <a:pt x="1812339" y="3718934"/>
                    <a:pt x="1857147" y="3545699"/>
                    <a:pt x="1857147" y="3372464"/>
                  </a:cubicBezTo>
                  <a:lnTo>
                    <a:pt x="1857147" y="3372463"/>
                  </a:lnTo>
                  <a:lnTo>
                    <a:pt x="1857147" y="3372463"/>
                  </a:lnTo>
                  <a:cubicBezTo>
                    <a:pt x="1857147" y="3199228"/>
                    <a:pt x="1812339" y="3025992"/>
                    <a:pt x="1722721" y="2870750"/>
                  </a:cubicBezTo>
                  <a:lnTo>
                    <a:pt x="6522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</p:spPr>
          <p:txBody>
            <a:bodyPr vert="horz" lIns="182880" tIns="0" rIns="1371600" bIns="0" rtlCol="0" anchor="ctr">
              <a:noAutofit/>
            </a:bodyPr>
            <a:lstStyle/>
            <a:p>
              <a:pPr algn="r">
                <a:lnSpc>
                  <a:spcPct val="90000"/>
                </a:lnSpc>
                <a:spcBef>
                  <a:spcPts val="600"/>
                </a:spcBef>
                <a:buClr>
                  <a:schemeClr val="accent1"/>
                </a:buClr>
              </a:pPr>
              <a:endParaRPr lang="en-US" sz="1600" b="1">
                <a:solidFill>
                  <a:schemeClr val="bg1"/>
                </a:solidFill>
                <a:cs typeface="Arial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98580643-F47E-2C98-9141-F20509CBD07E}"/>
              </a:ext>
            </a:extLst>
          </p:cNvPr>
          <p:cNvSpPr>
            <a:spLocks/>
          </p:cNvSpPr>
          <p:nvPr/>
        </p:nvSpPr>
        <p:spPr>
          <a:xfrm>
            <a:off x="-3174" y="5388791"/>
            <a:ext cx="7531025" cy="1049223"/>
          </a:xfrm>
          <a:prstGeom prst="rect">
            <a:avLst/>
          </a:prstGeom>
          <a:solidFill>
            <a:schemeClr val="bg1">
              <a:alpha val="9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799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2DC236A-0051-BF37-CB2C-FB1B968376A2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04339" y="5388791"/>
            <a:ext cx="5862220" cy="913080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accent1"/>
                </a:solidFill>
              </a:rPr>
              <a:t>Industrial Coatings by PPG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dirty="0">
                <a:gradFill>
                  <a:gsLst>
                    <a:gs pos="73000">
                      <a:schemeClr val="accent3"/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Coatings for data centers</a:t>
            </a:r>
            <a:endParaRPr lang="en-US" dirty="0">
              <a:gradFill>
                <a:gsLst>
                  <a:gs pos="73000">
                    <a:schemeClr val="accent3"/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8" name="Graphic 71">
            <a:extLst>
              <a:ext uri="{FF2B5EF4-FFF2-40B4-BE49-F238E27FC236}">
                <a16:creationId xmlns:a16="http://schemas.microsoft.com/office/drawing/2014/main" id="{CA4B57FA-E61C-EBCF-68BE-38A0536FBEA8}"/>
              </a:ext>
            </a:extLst>
          </p:cNvPr>
          <p:cNvSpPr/>
          <p:nvPr/>
        </p:nvSpPr>
        <p:spPr>
          <a:xfrm>
            <a:off x="10386585" y="-616001"/>
            <a:ext cx="1601952" cy="1428645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 w="63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Graphic 71">
            <a:extLst>
              <a:ext uri="{FF2B5EF4-FFF2-40B4-BE49-F238E27FC236}">
                <a16:creationId xmlns:a16="http://schemas.microsoft.com/office/drawing/2014/main" id="{3ED7FAB6-49D9-74A0-00FE-CD37F0F446FD}"/>
              </a:ext>
            </a:extLst>
          </p:cNvPr>
          <p:cNvSpPr/>
          <p:nvPr/>
        </p:nvSpPr>
        <p:spPr>
          <a:xfrm>
            <a:off x="11403574" y="1673823"/>
            <a:ext cx="965647" cy="861179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 w="63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CE24291-4AEE-B506-20CA-B441882FB7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042565" y="1076782"/>
            <a:ext cx="1338934" cy="1194082"/>
          </a:xfrm>
          <a:custGeom>
            <a:avLst/>
            <a:gdLst>
              <a:gd name="connsiteX0" fmla="*/ 477592 w 1601952"/>
              <a:gd name="connsiteY0" fmla="*/ 0 h 1428646"/>
              <a:gd name="connsiteX1" fmla="*/ 1124360 w 1601952"/>
              <a:gd name="connsiteY1" fmla="*/ 0 h 1428646"/>
              <a:gd name="connsiteX2" fmla="*/ 1257908 w 1601952"/>
              <a:gd name="connsiteY2" fmla="*/ 77110 h 1428646"/>
              <a:gd name="connsiteX3" fmla="*/ 1581292 w 1601952"/>
              <a:gd name="connsiteY3" fmla="*/ 637202 h 1428646"/>
              <a:gd name="connsiteX4" fmla="*/ 1581292 w 1601952"/>
              <a:gd name="connsiteY4" fmla="*/ 791422 h 1428646"/>
              <a:gd name="connsiteX5" fmla="*/ 1257908 w 1601952"/>
              <a:gd name="connsiteY5" fmla="*/ 1351536 h 1428646"/>
              <a:gd name="connsiteX6" fmla="*/ 1124360 w 1601952"/>
              <a:gd name="connsiteY6" fmla="*/ 1428646 h 1428646"/>
              <a:gd name="connsiteX7" fmla="*/ 477592 w 1601952"/>
              <a:gd name="connsiteY7" fmla="*/ 1428646 h 1428646"/>
              <a:gd name="connsiteX8" fmla="*/ 344044 w 1601952"/>
              <a:gd name="connsiteY8" fmla="*/ 1351536 h 1428646"/>
              <a:gd name="connsiteX9" fmla="*/ 20661 w 1601952"/>
              <a:gd name="connsiteY9" fmla="*/ 791443 h 1428646"/>
              <a:gd name="connsiteX10" fmla="*/ 20661 w 1601952"/>
              <a:gd name="connsiteY10" fmla="*/ 637224 h 1428646"/>
              <a:gd name="connsiteX11" fmla="*/ 344044 w 1601952"/>
              <a:gd name="connsiteY11" fmla="*/ 77110 h 1428646"/>
              <a:gd name="connsiteX12" fmla="*/ 477592 w 1601952"/>
              <a:gd name="connsiteY12" fmla="*/ 0 h 1428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1952" h="1428646">
                <a:moveTo>
                  <a:pt x="477592" y="0"/>
                </a:moveTo>
                <a:lnTo>
                  <a:pt x="1124360" y="0"/>
                </a:lnTo>
                <a:cubicBezTo>
                  <a:pt x="1179454" y="0"/>
                  <a:pt x="1230361" y="29391"/>
                  <a:pt x="1257908" y="77110"/>
                </a:cubicBezTo>
                <a:lnTo>
                  <a:pt x="1581292" y="637202"/>
                </a:lnTo>
                <a:cubicBezTo>
                  <a:pt x="1608839" y="684921"/>
                  <a:pt x="1608839" y="743703"/>
                  <a:pt x="1581292" y="791422"/>
                </a:cubicBezTo>
                <a:lnTo>
                  <a:pt x="1257908" y="1351536"/>
                </a:lnTo>
                <a:cubicBezTo>
                  <a:pt x="1230361" y="1399255"/>
                  <a:pt x="1179454" y="1428646"/>
                  <a:pt x="1124360" y="1428646"/>
                </a:cubicBezTo>
                <a:lnTo>
                  <a:pt x="477592" y="1428646"/>
                </a:lnTo>
                <a:cubicBezTo>
                  <a:pt x="422499" y="1428646"/>
                  <a:pt x="371591" y="1399255"/>
                  <a:pt x="344044" y="1351536"/>
                </a:cubicBezTo>
                <a:lnTo>
                  <a:pt x="20661" y="791443"/>
                </a:lnTo>
                <a:cubicBezTo>
                  <a:pt x="-6886" y="743724"/>
                  <a:pt x="-6886" y="684943"/>
                  <a:pt x="20661" y="637224"/>
                </a:cubicBezTo>
                <a:lnTo>
                  <a:pt x="344044" y="77110"/>
                </a:lnTo>
                <a:cubicBezTo>
                  <a:pt x="371591" y="29391"/>
                  <a:pt x="422499" y="0"/>
                  <a:pt x="477592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pic>
        <p:nvPicPr>
          <p:cNvPr id="33" name="Logo">
            <a:extLst>
              <a:ext uri="{FF2B5EF4-FFF2-40B4-BE49-F238E27FC236}">
                <a16:creationId xmlns:a16="http://schemas.microsoft.com/office/drawing/2014/main" id="{C120B431-4514-401B-AEED-941D45A5FFA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732168" y="5515093"/>
            <a:ext cx="952318" cy="831879"/>
          </a:xfrm>
          <a:prstGeom prst="rect">
            <a:avLst/>
          </a:prstGeom>
        </p:spPr>
      </p:pic>
      <p:pic>
        <p:nvPicPr>
          <p:cNvPr id="42" name="Picture 41" descr="A hallway with many blue wires&#10;&#10;AI-generated content may be incorrect.">
            <a:extLst>
              <a:ext uri="{FF2B5EF4-FFF2-40B4-BE49-F238E27FC236}">
                <a16:creationId xmlns:a16="http://schemas.microsoft.com/office/drawing/2014/main" id="{ACBE55F6-330A-2428-FFAA-9629DC990F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92444" y="-283586"/>
            <a:ext cx="2144535" cy="1912530"/>
          </a:xfrm>
          <a:custGeom>
            <a:avLst/>
            <a:gdLst>
              <a:gd name="connsiteX0" fmla="*/ 1628498 w 5462346"/>
              <a:gd name="connsiteY0" fmla="*/ 0 h 4871401"/>
              <a:gd name="connsiteX1" fmla="*/ 3833850 w 5462346"/>
              <a:gd name="connsiteY1" fmla="*/ 0 h 4871401"/>
              <a:gd name="connsiteX2" fmla="*/ 4289223 w 5462346"/>
              <a:gd name="connsiteY2" fmla="*/ 262930 h 4871401"/>
              <a:gd name="connsiteX3" fmla="*/ 5391899 w 5462346"/>
              <a:gd name="connsiteY3" fmla="*/ 2172735 h 4871401"/>
              <a:gd name="connsiteX4" fmla="*/ 5391899 w 5462346"/>
              <a:gd name="connsiteY4" fmla="*/ 2698593 h 4871401"/>
              <a:gd name="connsiteX5" fmla="*/ 4289223 w 5462346"/>
              <a:gd name="connsiteY5" fmla="*/ 4608472 h 4871401"/>
              <a:gd name="connsiteX6" fmla="*/ 3833850 w 5462346"/>
              <a:gd name="connsiteY6" fmla="*/ 4871401 h 4871401"/>
              <a:gd name="connsiteX7" fmla="*/ 1628498 w 5462346"/>
              <a:gd name="connsiteY7" fmla="*/ 4871401 h 4871401"/>
              <a:gd name="connsiteX8" fmla="*/ 1173123 w 5462346"/>
              <a:gd name="connsiteY8" fmla="*/ 4608472 h 4871401"/>
              <a:gd name="connsiteX9" fmla="*/ 70448 w 5462346"/>
              <a:gd name="connsiteY9" fmla="*/ 2698667 h 4871401"/>
              <a:gd name="connsiteX10" fmla="*/ 70448 w 5462346"/>
              <a:gd name="connsiteY10" fmla="*/ 2172808 h 4871401"/>
              <a:gd name="connsiteX11" fmla="*/ 1173123 w 5462346"/>
              <a:gd name="connsiteY11" fmla="*/ 262930 h 4871401"/>
              <a:gd name="connsiteX12" fmla="*/ 1628498 w 5462346"/>
              <a:gd name="connsiteY12" fmla="*/ 0 h 4871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62346" h="4871401">
                <a:moveTo>
                  <a:pt x="1628498" y="0"/>
                </a:moveTo>
                <a:lnTo>
                  <a:pt x="3833850" y="0"/>
                </a:lnTo>
                <a:cubicBezTo>
                  <a:pt x="4021709" y="0"/>
                  <a:pt x="4195294" y="100217"/>
                  <a:pt x="4289223" y="262930"/>
                </a:cubicBezTo>
                <a:lnTo>
                  <a:pt x="5391899" y="2172735"/>
                </a:lnTo>
                <a:cubicBezTo>
                  <a:pt x="5485829" y="2335448"/>
                  <a:pt x="5485829" y="2535880"/>
                  <a:pt x="5391899" y="2698593"/>
                </a:cubicBezTo>
                <a:lnTo>
                  <a:pt x="4289223" y="4608472"/>
                </a:lnTo>
                <a:cubicBezTo>
                  <a:pt x="4195294" y="4771185"/>
                  <a:pt x="4021709" y="4871401"/>
                  <a:pt x="3833850" y="4871401"/>
                </a:cubicBezTo>
                <a:lnTo>
                  <a:pt x="1628498" y="4871401"/>
                </a:lnTo>
                <a:cubicBezTo>
                  <a:pt x="1440638" y="4871401"/>
                  <a:pt x="1267053" y="4771185"/>
                  <a:pt x="1173123" y="4608472"/>
                </a:cubicBezTo>
                <a:lnTo>
                  <a:pt x="70448" y="2698667"/>
                </a:lnTo>
                <a:cubicBezTo>
                  <a:pt x="-23482" y="2535954"/>
                  <a:pt x="-23482" y="2335521"/>
                  <a:pt x="70448" y="2172808"/>
                </a:cubicBezTo>
                <a:lnTo>
                  <a:pt x="1173123" y="262930"/>
                </a:lnTo>
                <a:cubicBezTo>
                  <a:pt x="1267053" y="100217"/>
                  <a:pt x="1440638" y="0"/>
                  <a:pt x="1628498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833DA9D-A3C9-9AB9-E174-B61B2CEB0B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48436" t="8657" b="8405"/>
          <a:stretch/>
        </p:blipFill>
        <p:spPr>
          <a:xfrm>
            <a:off x="4401276" y="1841"/>
            <a:ext cx="4837415" cy="686997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6B22BA-C557-9AA9-791C-62564B20151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881520" y="2660806"/>
            <a:ext cx="2509898" cy="2238365"/>
          </a:xfrm>
          <a:custGeom>
            <a:avLst/>
            <a:gdLst>
              <a:gd name="connsiteX0" fmla="*/ 1628498 w 5462346"/>
              <a:gd name="connsiteY0" fmla="*/ 0 h 4871401"/>
              <a:gd name="connsiteX1" fmla="*/ 3833850 w 5462346"/>
              <a:gd name="connsiteY1" fmla="*/ 0 h 4871401"/>
              <a:gd name="connsiteX2" fmla="*/ 4289223 w 5462346"/>
              <a:gd name="connsiteY2" fmla="*/ 262930 h 4871401"/>
              <a:gd name="connsiteX3" fmla="*/ 5391899 w 5462346"/>
              <a:gd name="connsiteY3" fmla="*/ 2172735 h 4871401"/>
              <a:gd name="connsiteX4" fmla="*/ 5391899 w 5462346"/>
              <a:gd name="connsiteY4" fmla="*/ 2698593 h 4871401"/>
              <a:gd name="connsiteX5" fmla="*/ 4289223 w 5462346"/>
              <a:gd name="connsiteY5" fmla="*/ 4608472 h 4871401"/>
              <a:gd name="connsiteX6" fmla="*/ 3833850 w 5462346"/>
              <a:gd name="connsiteY6" fmla="*/ 4871401 h 4871401"/>
              <a:gd name="connsiteX7" fmla="*/ 1628498 w 5462346"/>
              <a:gd name="connsiteY7" fmla="*/ 4871401 h 4871401"/>
              <a:gd name="connsiteX8" fmla="*/ 1173123 w 5462346"/>
              <a:gd name="connsiteY8" fmla="*/ 4608472 h 4871401"/>
              <a:gd name="connsiteX9" fmla="*/ 70448 w 5462346"/>
              <a:gd name="connsiteY9" fmla="*/ 2698667 h 4871401"/>
              <a:gd name="connsiteX10" fmla="*/ 70448 w 5462346"/>
              <a:gd name="connsiteY10" fmla="*/ 2172808 h 4871401"/>
              <a:gd name="connsiteX11" fmla="*/ 1173123 w 5462346"/>
              <a:gd name="connsiteY11" fmla="*/ 262930 h 4871401"/>
              <a:gd name="connsiteX12" fmla="*/ 1628498 w 5462346"/>
              <a:gd name="connsiteY12" fmla="*/ 0 h 4871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62346" h="4871401">
                <a:moveTo>
                  <a:pt x="1628498" y="0"/>
                </a:moveTo>
                <a:lnTo>
                  <a:pt x="3833850" y="0"/>
                </a:lnTo>
                <a:cubicBezTo>
                  <a:pt x="4021709" y="0"/>
                  <a:pt x="4195294" y="100217"/>
                  <a:pt x="4289223" y="262930"/>
                </a:cubicBezTo>
                <a:lnTo>
                  <a:pt x="5391899" y="2172735"/>
                </a:lnTo>
                <a:cubicBezTo>
                  <a:pt x="5485829" y="2335448"/>
                  <a:pt x="5485829" y="2535880"/>
                  <a:pt x="5391899" y="2698593"/>
                </a:cubicBezTo>
                <a:lnTo>
                  <a:pt x="4289223" y="4608472"/>
                </a:lnTo>
                <a:cubicBezTo>
                  <a:pt x="4195294" y="4771185"/>
                  <a:pt x="4021709" y="4871401"/>
                  <a:pt x="3833850" y="4871401"/>
                </a:cubicBezTo>
                <a:lnTo>
                  <a:pt x="1628498" y="4871401"/>
                </a:lnTo>
                <a:cubicBezTo>
                  <a:pt x="1440638" y="4871401"/>
                  <a:pt x="1267053" y="4771185"/>
                  <a:pt x="1173123" y="4608472"/>
                </a:cubicBezTo>
                <a:lnTo>
                  <a:pt x="70448" y="2698667"/>
                </a:lnTo>
                <a:cubicBezTo>
                  <a:pt x="-23482" y="2535954"/>
                  <a:pt x="-23482" y="2335521"/>
                  <a:pt x="70448" y="2172808"/>
                </a:cubicBezTo>
                <a:lnTo>
                  <a:pt x="1173123" y="262930"/>
                </a:lnTo>
                <a:cubicBezTo>
                  <a:pt x="1267053" y="100217"/>
                  <a:pt x="1440638" y="0"/>
                  <a:pt x="1628498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5714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29750-AF32-A220-47A2-B676D1AE0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B971C457-28D6-1BF1-44E9-E960C463C704}"/>
              </a:ext>
            </a:extLst>
          </p:cNvPr>
          <p:cNvSpPr/>
          <p:nvPr/>
        </p:nvSpPr>
        <p:spPr>
          <a:xfrm>
            <a:off x="3790950" y="1112017"/>
            <a:ext cx="8397875" cy="2160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/>
          </a:p>
        </p:txBody>
      </p:sp>
      <p:sp>
        <p:nvSpPr>
          <p:cNvPr id="7" name="Graphic 71">
            <a:extLst>
              <a:ext uri="{FF2B5EF4-FFF2-40B4-BE49-F238E27FC236}">
                <a16:creationId xmlns:a16="http://schemas.microsoft.com/office/drawing/2014/main" id="{03CDE471-D9B1-58EC-273F-2EFBE65C99B1}"/>
              </a:ext>
            </a:extLst>
          </p:cNvPr>
          <p:cNvSpPr/>
          <p:nvPr/>
        </p:nvSpPr>
        <p:spPr>
          <a:xfrm>
            <a:off x="11082412" y="559121"/>
            <a:ext cx="752328" cy="669590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D226C-F601-DDEB-5EBD-8940F9CB23EB}"/>
              </a:ext>
            </a:extLst>
          </p:cNvPr>
          <p:cNvSpPr/>
          <p:nvPr/>
        </p:nvSpPr>
        <p:spPr>
          <a:xfrm flipV="1">
            <a:off x="3200400" y="559121"/>
            <a:ext cx="8143944" cy="670430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C1D13B-2F12-35E0-8BF0-A08A62467A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831845A-DD86-B058-914C-29FEFFB8E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0126" y="1922167"/>
            <a:ext cx="5885611" cy="118133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200">
                <a:solidFill>
                  <a:schemeClr val="accent1"/>
                </a:solidFill>
              </a:rPr>
              <a:t>Enhancing structural durability and wear resistance to support heavy loads and dynamic environments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F24953-B31C-E804-2F17-E80C821C26D7}"/>
              </a:ext>
            </a:extLst>
          </p:cNvPr>
          <p:cNvSpPr txBox="1"/>
          <p:nvPr/>
        </p:nvSpPr>
        <p:spPr>
          <a:xfrm>
            <a:off x="5595117" y="645381"/>
            <a:ext cx="6097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800" b="1">
                <a:solidFill>
                  <a:schemeClr val="bg1"/>
                </a:solidFill>
              </a:rPr>
              <a:t>Shelving and racking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F499F1E-378A-7ED0-AF46-DC4D97DE5B5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60" r="12760"/>
          <a:stretch/>
        </p:blipFill>
        <p:spPr>
          <a:xfrm>
            <a:off x="-2199490" y="-594611"/>
            <a:ext cx="7350742" cy="6555502"/>
          </a:xfrm>
          <a:custGeom>
            <a:avLst/>
            <a:gdLst>
              <a:gd name="connsiteX0" fmla="*/ 2133615 w 7156624"/>
              <a:gd name="connsiteY0" fmla="*/ 0 h 6382385"/>
              <a:gd name="connsiteX1" fmla="*/ 5023009 w 7156624"/>
              <a:gd name="connsiteY1" fmla="*/ 0 h 6382385"/>
              <a:gd name="connsiteX2" fmla="*/ 5619628 w 7156624"/>
              <a:gd name="connsiteY2" fmla="*/ 344484 h 6382385"/>
              <a:gd name="connsiteX3" fmla="*/ 7064326 w 7156624"/>
              <a:gd name="connsiteY3" fmla="*/ 2846661 h 6382385"/>
              <a:gd name="connsiteX4" fmla="*/ 7064326 w 7156624"/>
              <a:gd name="connsiteY4" fmla="*/ 3535627 h 6382385"/>
              <a:gd name="connsiteX5" fmla="*/ 5619628 w 7156624"/>
              <a:gd name="connsiteY5" fmla="*/ 6037901 h 6382385"/>
              <a:gd name="connsiteX6" fmla="*/ 5023009 w 7156624"/>
              <a:gd name="connsiteY6" fmla="*/ 6382385 h 6382385"/>
              <a:gd name="connsiteX7" fmla="*/ 2133615 w 7156624"/>
              <a:gd name="connsiteY7" fmla="*/ 6382385 h 6382385"/>
              <a:gd name="connsiteX8" fmla="*/ 1536994 w 7156624"/>
              <a:gd name="connsiteY8" fmla="*/ 6037901 h 6382385"/>
              <a:gd name="connsiteX9" fmla="*/ 92298 w 7156624"/>
              <a:gd name="connsiteY9" fmla="*/ 3535723 h 6382385"/>
              <a:gd name="connsiteX10" fmla="*/ 92298 w 7156624"/>
              <a:gd name="connsiteY10" fmla="*/ 2846758 h 6382385"/>
              <a:gd name="connsiteX11" fmla="*/ 1536994 w 7156624"/>
              <a:gd name="connsiteY11" fmla="*/ 344484 h 6382385"/>
              <a:gd name="connsiteX12" fmla="*/ 2133615 w 7156624"/>
              <a:gd name="connsiteY12" fmla="*/ 0 h 6382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56624" h="6382385">
                <a:moveTo>
                  <a:pt x="2133615" y="0"/>
                </a:moveTo>
                <a:lnTo>
                  <a:pt x="5023009" y="0"/>
                </a:lnTo>
                <a:cubicBezTo>
                  <a:pt x="5269137" y="0"/>
                  <a:pt x="5496563" y="131302"/>
                  <a:pt x="5619628" y="344484"/>
                </a:cubicBezTo>
                <a:lnTo>
                  <a:pt x="7064326" y="2846661"/>
                </a:lnTo>
                <a:cubicBezTo>
                  <a:pt x="7187390" y="3059844"/>
                  <a:pt x="7187390" y="3322445"/>
                  <a:pt x="7064326" y="3535627"/>
                </a:cubicBezTo>
                <a:lnTo>
                  <a:pt x="5619628" y="6037901"/>
                </a:lnTo>
                <a:cubicBezTo>
                  <a:pt x="5496563" y="6251083"/>
                  <a:pt x="5269137" y="6382385"/>
                  <a:pt x="5023009" y="6382385"/>
                </a:cubicBezTo>
                <a:lnTo>
                  <a:pt x="2133615" y="6382385"/>
                </a:lnTo>
                <a:cubicBezTo>
                  <a:pt x="1887486" y="6382385"/>
                  <a:pt x="1660059" y="6251083"/>
                  <a:pt x="1536994" y="6037901"/>
                </a:cubicBezTo>
                <a:lnTo>
                  <a:pt x="92298" y="3535723"/>
                </a:lnTo>
                <a:cubicBezTo>
                  <a:pt x="-30766" y="3322541"/>
                  <a:pt x="-30766" y="3059940"/>
                  <a:pt x="92298" y="2846758"/>
                </a:cubicBezTo>
                <a:lnTo>
                  <a:pt x="1536994" y="344484"/>
                </a:lnTo>
                <a:cubicBezTo>
                  <a:pt x="1660059" y="131302"/>
                  <a:pt x="1887486" y="0"/>
                  <a:pt x="2133615" y="0"/>
                </a:cubicBezTo>
                <a:close/>
              </a:path>
            </a:pathLst>
          </a:cu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7DEFD5B-63F0-7B86-522A-A1987DA84E32}"/>
              </a:ext>
            </a:extLst>
          </p:cNvPr>
          <p:cNvGrpSpPr/>
          <p:nvPr/>
        </p:nvGrpSpPr>
        <p:grpSpPr>
          <a:xfrm>
            <a:off x="-2362721" y="-741144"/>
            <a:ext cx="7716916" cy="6814687"/>
            <a:chOff x="2213577" y="2209800"/>
            <a:chExt cx="5263594" cy="4648198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64971AD-D692-5B67-ADD1-D0876EA7CDD9}"/>
                </a:ext>
              </a:extLst>
            </p:cNvPr>
            <p:cNvSpPr/>
            <p:nvPr/>
          </p:nvSpPr>
          <p:spPr>
            <a:xfrm>
              <a:off x="2213577" y="2548631"/>
              <a:ext cx="1503572" cy="2339666"/>
            </a:xfrm>
            <a:custGeom>
              <a:avLst/>
              <a:gdLst>
                <a:gd name="connsiteX0" fmla="*/ 1094327 w 1503572"/>
                <a:gd name="connsiteY0" fmla="*/ 0 h 2339666"/>
                <a:gd name="connsiteX1" fmla="*/ 44954 w 1503572"/>
                <a:gd name="connsiteY1" fmla="*/ 1817671 h 2339666"/>
                <a:gd name="connsiteX2" fmla="*/ 44954 w 1503572"/>
                <a:gd name="connsiteY2" fmla="*/ 2152865 h 2339666"/>
                <a:gd name="connsiteX3" fmla="*/ 152903 w 1503572"/>
                <a:gd name="connsiteY3" fmla="*/ 2339666 h 2339666"/>
                <a:gd name="connsiteX4" fmla="*/ 1503573 w 1503572"/>
                <a:gd name="connsiteY4" fmla="*/ 0 h 2339666"/>
                <a:gd name="connsiteX5" fmla="*/ 1094327 w 1503572"/>
                <a:gd name="connsiteY5" fmla="*/ 0 h 23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3572" h="2339666">
                  <a:moveTo>
                    <a:pt x="1094327" y="0"/>
                  </a:moveTo>
                  <a:lnTo>
                    <a:pt x="44954" y="1817671"/>
                  </a:lnTo>
                  <a:cubicBezTo>
                    <a:pt x="-14985" y="1921401"/>
                    <a:pt x="-14985" y="2049136"/>
                    <a:pt x="44954" y="2152865"/>
                  </a:cubicBezTo>
                  <a:lnTo>
                    <a:pt x="152903" y="2339666"/>
                  </a:lnTo>
                  <a:lnTo>
                    <a:pt x="1503573" y="0"/>
                  </a:lnTo>
                  <a:lnTo>
                    <a:pt x="1094327" y="0"/>
                  </a:lnTo>
                  <a:close/>
                </a:path>
              </a:pathLst>
            </a:custGeom>
            <a:gradFill>
              <a:gsLst>
                <a:gs pos="0">
                  <a:srgbClr val="3EC7F4"/>
                </a:gs>
                <a:gs pos="0">
                  <a:srgbClr val="3ABFEF"/>
                </a:gs>
                <a:gs pos="20000">
                  <a:srgbClr val="258DD3"/>
                </a:gs>
                <a:gs pos="40000">
                  <a:srgbClr val="1566BD"/>
                </a:gs>
                <a:gs pos="50000">
                  <a:srgbClr val="094AAD"/>
                </a:gs>
                <a:gs pos="70000">
                  <a:srgbClr val="0239A3"/>
                </a:gs>
                <a:gs pos="70000">
                  <a:srgbClr val="0033A0"/>
                </a:gs>
              </a:gsLst>
              <a:lin ang="180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D9D3509-EA72-2C7B-C003-7957A90105BF}"/>
                </a:ext>
              </a:extLst>
            </p:cNvPr>
            <p:cNvSpPr/>
            <p:nvPr/>
          </p:nvSpPr>
          <p:spPr>
            <a:xfrm>
              <a:off x="3298885" y="2209800"/>
              <a:ext cx="2683589" cy="354397"/>
            </a:xfrm>
            <a:custGeom>
              <a:avLst/>
              <a:gdLst>
                <a:gd name="connsiteX0" fmla="*/ 2479040 w 2683589"/>
                <a:gd name="connsiteY0" fmla="*/ 0 h 354397"/>
                <a:gd name="connsiteX1" fmla="*/ 398188 w 2683589"/>
                <a:gd name="connsiteY1" fmla="*/ 0 h 354397"/>
                <a:gd name="connsiteX2" fmla="*/ 107949 w 2683589"/>
                <a:gd name="connsiteY2" fmla="*/ 167597 h 354397"/>
                <a:gd name="connsiteX3" fmla="*/ 0 w 2683589"/>
                <a:gd name="connsiteY3" fmla="*/ 354398 h 354397"/>
                <a:gd name="connsiteX4" fmla="*/ 2683590 w 2683589"/>
                <a:gd name="connsiteY4" fmla="*/ 354398 h 354397"/>
                <a:gd name="connsiteX5" fmla="*/ 2479040 w 2683589"/>
                <a:gd name="connsiteY5" fmla="*/ 0 h 3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3589" h="354397">
                  <a:moveTo>
                    <a:pt x="2479040" y="0"/>
                  </a:moveTo>
                  <a:lnTo>
                    <a:pt x="398188" y="0"/>
                  </a:lnTo>
                  <a:cubicBezTo>
                    <a:pt x="278456" y="0"/>
                    <a:pt x="167743" y="63867"/>
                    <a:pt x="107949" y="167597"/>
                  </a:cubicBezTo>
                  <a:lnTo>
                    <a:pt x="0" y="354398"/>
                  </a:lnTo>
                  <a:lnTo>
                    <a:pt x="2683590" y="354398"/>
                  </a:lnTo>
                  <a:lnTo>
                    <a:pt x="2479040" y="0"/>
                  </a:lnTo>
                  <a:close/>
                </a:path>
              </a:pathLst>
            </a:custGeom>
            <a:gradFill>
              <a:gsLst>
                <a:gs pos="0">
                  <a:srgbClr val="0033A0"/>
                </a:gs>
                <a:gs pos="40000">
                  <a:srgbClr val="3D2391"/>
                </a:gs>
                <a:gs pos="100000">
                  <a:srgbClr val="D0006F"/>
                </a:gs>
              </a:gsLst>
              <a:lin ang="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D0D58C3-BFA0-24D4-4623-75327E3D4FCA}"/>
                </a:ext>
              </a:extLst>
            </p:cNvPr>
            <p:cNvSpPr/>
            <p:nvPr/>
          </p:nvSpPr>
          <p:spPr>
            <a:xfrm>
              <a:off x="2364747" y="4529138"/>
              <a:ext cx="1547933" cy="2328716"/>
            </a:xfrm>
            <a:custGeom>
              <a:avLst/>
              <a:gdLst>
                <a:gd name="connsiteX0" fmla="*/ 0 w 1546344"/>
                <a:gd name="connsiteY0" fmla="*/ 354398 h 2323953"/>
                <a:gd name="connsiteX1" fmla="*/ 1040353 w 1546344"/>
                <a:gd name="connsiteY1" fmla="*/ 2156357 h 2323953"/>
                <a:gd name="connsiteX2" fmla="*/ 1330593 w 1546344"/>
                <a:gd name="connsiteY2" fmla="*/ 2323954 h 2323953"/>
                <a:gd name="connsiteX3" fmla="*/ 1546345 w 1546344"/>
                <a:gd name="connsiteY3" fmla="*/ 2323954 h 2323953"/>
                <a:gd name="connsiteX4" fmla="*/ 204695 w 1546344"/>
                <a:gd name="connsiteY4" fmla="*/ 0 h 2323953"/>
                <a:gd name="connsiteX5" fmla="*/ 0 w 1546344"/>
                <a:gd name="connsiteY5" fmla="*/ 354398 h 2323953"/>
                <a:gd name="connsiteX0" fmla="*/ 0 w 1546345"/>
                <a:gd name="connsiteY0" fmla="*/ 359160 h 2328716"/>
                <a:gd name="connsiteX1" fmla="*/ 1040353 w 1546345"/>
                <a:gd name="connsiteY1" fmla="*/ 2161119 h 2328716"/>
                <a:gd name="connsiteX2" fmla="*/ 1330593 w 1546345"/>
                <a:gd name="connsiteY2" fmla="*/ 2328716 h 2328716"/>
                <a:gd name="connsiteX3" fmla="*/ 1546345 w 1546345"/>
                <a:gd name="connsiteY3" fmla="*/ 2328716 h 2328716"/>
                <a:gd name="connsiteX4" fmla="*/ 201520 w 1546345"/>
                <a:gd name="connsiteY4" fmla="*/ 0 h 2328716"/>
                <a:gd name="connsiteX5" fmla="*/ 0 w 1546345"/>
                <a:gd name="connsiteY5" fmla="*/ 359160 h 2328716"/>
                <a:gd name="connsiteX0" fmla="*/ 0 w 1547933"/>
                <a:gd name="connsiteY0" fmla="*/ 354398 h 2328716"/>
                <a:gd name="connsiteX1" fmla="*/ 1041941 w 1547933"/>
                <a:gd name="connsiteY1" fmla="*/ 2161119 h 2328716"/>
                <a:gd name="connsiteX2" fmla="*/ 1332181 w 1547933"/>
                <a:gd name="connsiteY2" fmla="*/ 2328716 h 2328716"/>
                <a:gd name="connsiteX3" fmla="*/ 1547933 w 1547933"/>
                <a:gd name="connsiteY3" fmla="*/ 2328716 h 2328716"/>
                <a:gd name="connsiteX4" fmla="*/ 203108 w 1547933"/>
                <a:gd name="connsiteY4" fmla="*/ 0 h 2328716"/>
                <a:gd name="connsiteX5" fmla="*/ 0 w 1547933"/>
                <a:gd name="connsiteY5" fmla="*/ 354398 h 232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7933" h="2328716">
                  <a:moveTo>
                    <a:pt x="0" y="354398"/>
                  </a:moveTo>
                  <a:lnTo>
                    <a:pt x="1041941" y="2161119"/>
                  </a:lnTo>
                  <a:cubicBezTo>
                    <a:pt x="1101880" y="2264849"/>
                    <a:pt x="1212448" y="2328716"/>
                    <a:pt x="1332181" y="2328716"/>
                  </a:cubicBezTo>
                  <a:lnTo>
                    <a:pt x="1547933" y="2328716"/>
                  </a:lnTo>
                  <a:lnTo>
                    <a:pt x="203108" y="0"/>
                  </a:lnTo>
                  <a:lnTo>
                    <a:pt x="0" y="354398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0033A0"/>
                </a:gs>
              </a:gsLst>
              <a:lin ang="36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C242236-7311-A1F3-C46E-34F11E8BF969}"/>
                </a:ext>
              </a:extLst>
            </p:cNvPr>
            <p:cNvSpPr/>
            <p:nvPr/>
          </p:nvSpPr>
          <p:spPr>
            <a:xfrm>
              <a:off x="3703514" y="6503600"/>
              <a:ext cx="2688352" cy="354398"/>
            </a:xfrm>
            <a:custGeom>
              <a:avLst/>
              <a:gdLst>
                <a:gd name="connsiteX0" fmla="*/ 204550 w 2683589"/>
                <a:gd name="connsiteY0" fmla="*/ 354398 h 354398"/>
                <a:gd name="connsiteX1" fmla="*/ 2285401 w 2683589"/>
                <a:gd name="connsiteY1" fmla="*/ 354398 h 354398"/>
                <a:gd name="connsiteX2" fmla="*/ 2575641 w 2683589"/>
                <a:gd name="connsiteY2" fmla="*/ 186801 h 354398"/>
                <a:gd name="connsiteX3" fmla="*/ 2683590 w 2683589"/>
                <a:gd name="connsiteY3" fmla="*/ 0 h 354398"/>
                <a:gd name="connsiteX4" fmla="*/ 0 w 2683589"/>
                <a:gd name="connsiteY4" fmla="*/ 0 h 354398"/>
                <a:gd name="connsiteX5" fmla="*/ 204695 w 2683589"/>
                <a:gd name="connsiteY5" fmla="*/ 354398 h 354398"/>
                <a:gd name="connsiteX0" fmla="*/ 209312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09312 w 2688352"/>
                <a:gd name="connsiteY6" fmla="*/ 354398 h 354398"/>
                <a:gd name="connsiteX0" fmla="*/ 202501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02501 w 2688352"/>
                <a:gd name="connsiteY6" fmla="*/ 354398 h 354398"/>
                <a:gd name="connsiteX0" fmla="*/ 190581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190581 w 2688352"/>
                <a:gd name="connsiteY6" fmla="*/ 354398 h 354398"/>
                <a:gd name="connsiteX0" fmla="*/ 265504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65504 w 2688352"/>
                <a:gd name="connsiteY6" fmla="*/ 354398 h 354398"/>
                <a:gd name="connsiteX0" fmla="*/ 265504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195834 w 2688352"/>
                <a:gd name="connsiteY5" fmla="*/ 354398 h 354398"/>
                <a:gd name="connsiteX6" fmla="*/ 265504 w 2688352"/>
                <a:gd name="connsiteY6" fmla="*/ 354398 h 35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8352" h="354398">
                  <a:moveTo>
                    <a:pt x="265504" y="354398"/>
                  </a:moveTo>
                  <a:lnTo>
                    <a:pt x="2290163" y="354398"/>
                  </a:lnTo>
                  <a:cubicBezTo>
                    <a:pt x="2409896" y="354398"/>
                    <a:pt x="2520609" y="290531"/>
                    <a:pt x="2580403" y="186801"/>
                  </a:cubicBezTo>
                  <a:lnTo>
                    <a:pt x="2688352" y="0"/>
                  </a:lnTo>
                  <a:lnTo>
                    <a:pt x="0" y="0"/>
                  </a:lnTo>
                  <a:lnTo>
                    <a:pt x="195834" y="354398"/>
                  </a:lnTo>
                  <a:lnTo>
                    <a:pt x="265504" y="354398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41000">
                  <a:srgbClr val="731684"/>
                </a:gs>
                <a:gs pos="77000">
                  <a:srgbClr val="B60675"/>
                </a:gs>
                <a:gs pos="100000">
                  <a:srgbClr val="D0006F"/>
                </a:gs>
              </a:gsLst>
              <a:lin ang="21583795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D09DF06-29A0-EDEC-5B95-B7727C4AC631}"/>
                </a:ext>
              </a:extLst>
            </p:cNvPr>
            <p:cNvSpPr/>
            <p:nvPr/>
          </p:nvSpPr>
          <p:spPr>
            <a:xfrm>
              <a:off x="5982474" y="4179647"/>
              <a:ext cx="1494697" cy="2324099"/>
            </a:xfrm>
            <a:custGeom>
              <a:avLst/>
              <a:gdLst>
                <a:gd name="connsiteX0" fmla="*/ 409391 w 1494697"/>
                <a:gd name="connsiteY0" fmla="*/ 2323954 h 2324099"/>
                <a:gd name="connsiteX1" fmla="*/ 1449744 w 1494697"/>
                <a:gd name="connsiteY1" fmla="*/ 521995 h 2324099"/>
                <a:gd name="connsiteX2" fmla="*/ 1449744 w 1494697"/>
                <a:gd name="connsiteY2" fmla="*/ 186801 h 2324099"/>
                <a:gd name="connsiteX3" fmla="*/ 1341795 w 1494697"/>
                <a:gd name="connsiteY3" fmla="*/ 0 h 2324099"/>
                <a:gd name="connsiteX4" fmla="*/ 0 w 1494697"/>
                <a:gd name="connsiteY4" fmla="*/ 2324100 h 2324099"/>
                <a:gd name="connsiteX5" fmla="*/ 409245 w 1494697"/>
                <a:gd name="connsiteY5" fmla="*/ 2324100 h 232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4697" h="2324099">
                  <a:moveTo>
                    <a:pt x="409391" y="2323954"/>
                  </a:moveTo>
                  <a:lnTo>
                    <a:pt x="1449744" y="521995"/>
                  </a:lnTo>
                  <a:cubicBezTo>
                    <a:pt x="1509683" y="418265"/>
                    <a:pt x="1509683" y="290531"/>
                    <a:pt x="1449744" y="186801"/>
                  </a:cubicBezTo>
                  <a:lnTo>
                    <a:pt x="1341795" y="0"/>
                  </a:lnTo>
                  <a:lnTo>
                    <a:pt x="0" y="2324100"/>
                  </a:lnTo>
                  <a:lnTo>
                    <a:pt x="409245" y="2324100"/>
                  </a:lnTo>
                  <a:close/>
                </a:path>
              </a:pathLst>
            </a:custGeom>
            <a:gradFill>
              <a:gsLst>
                <a:gs pos="5000">
                  <a:srgbClr val="FFB81C"/>
                </a:gs>
                <a:gs pos="100000">
                  <a:schemeClr val="accent5"/>
                </a:gs>
              </a:gsLst>
              <a:lin ang="72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4A64F01-B227-AC2C-D0A7-95AC461340BB}"/>
                </a:ext>
              </a:extLst>
            </p:cNvPr>
            <p:cNvSpPr/>
            <p:nvPr/>
          </p:nvSpPr>
          <p:spPr>
            <a:xfrm>
              <a:off x="5773162" y="2209801"/>
              <a:ext cx="1554427" cy="2327275"/>
            </a:xfrm>
            <a:custGeom>
              <a:avLst/>
              <a:gdLst>
                <a:gd name="connsiteX0" fmla="*/ 1546490 w 1546490"/>
                <a:gd name="connsiteY0" fmla="*/ 1969702 h 2324099"/>
                <a:gd name="connsiteX1" fmla="*/ 505992 w 1546490"/>
                <a:gd name="connsiteY1" fmla="*/ 167597 h 2324099"/>
                <a:gd name="connsiteX2" fmla="*/ 215752 w 1546490"/>
                <a:gd name="connsiteY2" fmla="*/ 0 h 2324099"/>
                <a:gd name="connsiteX3" fmla="*/ 0 w 1546490"/>
                <a:gd name="connsiteY3" fmla="*/ 0 h 2324099"/>
                <a:gd name="connsiteX4" fmla="*/ 1341795 w 1546490"/>
                <a:gd name="connsiteY4" fmla="*/ 2324100 h 2324099"/>
                <a:gd name="connsiteX5" fmla="*/ 1546490 w 1546490"/>
                <a:gd name="connsiteY5" fmla="*/ 1969702 h 2324099"/>
                <a:gd name="connsiteX0" fmla="*/ 1549665 w 1549665"/>
                <a:gd name="connsiteY0" fmla="*/ 1982402 h 2324100"/>
                <a:gd name="connsiteX1" fmla="*/ 505992 w 1549665"/>
                <a:gd name="connsiteY1" fmla="*/ 167597 h 2324100"/>
                <a:gd name="connsiteX2" fmla="*/ 215752 w 1549665"/>
                <a:gd name="connsiteY2" fmla="*/ 0 h 2324100"/>
                <a:gd name="connsiteX3" fmla="*/ 0 w 1549665"/>
                <a:gd name="connsiteY3" fmla="*/ 0 h 2324100"/>
                <a:gd name="connsiteX4" fmla="*/ 1341795 w 1549665"/>
                <a:gd name="connsiteY4" fmla="*/ 2324100 h 2324100"/>
                <a:gd name="connsiteX5" fmla="*/ 1549665 w 1549665"/>
                <a:gd name="connsiteY5" fmla="*/ 1982402 h 2324100"/>
                <a:gd name="connsiteX0" fmla="*/ 1549665 w 1549665"/>
                <a:gd name="connsiteY0" fmla="*/ 1982402 h 2327275"/>
                <a:gd name="connsiteX1" fmla="*/ 505992 w 1549665"/>
                <a:gd name="connsiteY1" fmla="*/ 167597 h 2327275"/>
                <a:gd name="connsiteX2" fmla="*/ 215752 w 1549665"/>
                <a:gd name="connsiteY2" fmla="*/ 0 h 2327275"/>
                <a:gd name="connsiteX3" fmla="*/ 0 w 1549665"/>
                <a:gd name="connsiteY3" fmla="*/ 0 h 2327275"/>
                <a:gd name="connsiteX4" fmla="*/ 1344970 w 1549665"/>
                <a:gd name="connsiteY4" fmla="*/ 2327275 h 2327275"/>
                <a:gd name="connsiteX5" fmla="*/ 1549665 w 1549665"/>
                <a:gd name="connsiteY5" fmla="*/ 1982402 h 2327275"/>
                <a:gd name="connsiteX0" fmla="*/ 1554427 w 1554427"/>
                <a:gd name="connsiteY0" fmla="*/ 1982402 h 2327275"/>
                <a:gd name="connsiteX1" fmla="*/ 510754 w 1554427"/>
                <a:gd name="connsiteY1" fmla="*/ 167597 h 2327275"/>
                <a:gd name="connsiteX2" fmla="*/ 220514 w 1554427"/>
                <a:gd name="connsiteY2" fmla="*/ 0 h 2327275"/>
                <a:gd name="connsiteX3" fmla="*/ 0 w 1554427"/>
                <a:gd name="connsiteY3" fmla="*/ 0 h 2327275"/>
                <a:gd name="connsiteX4" fmla="*/ 1349732 w 1554427"/>
                <a:gd name="connsiteY4" fmla="*/ 2327275 h 2327275"/>
                <a:gd name="connsiteX5" fmla="*/ 1554427 w 1554427"/>
                <a:gd name="connsiteY5" fmla="*/ 1982402 h 232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4427" h="2327275">
                  <a:moveTo>
                    <a:pt x="1554427" y="1982402"/>
                  </a:moveTo>
                  <a:lnTo>
                    <a:pt x="510754" y="167597"/>
                  </a:lnTo>
                  <a:cubicBezTo>
                    <a:pt x="450960" y="63867"/>
                    <a:pt x="340247" y="0"/>
                    <a:pt x="220514" y="0"/>
                  </a:cubicBezTo>
                  <a:lnTo>
                    <a:pt x="0" y="0"/>
                  </a:lnTo>
                  <a:lnTo>
                    <a:pt x="1349732" y="2327275"/>
                  </a:lnTo>
                  <a:lnTo>
                    <a:pt x="1554427" y="1982402"/>
                  </a:lnTo>
                  <a:close/>
                </a:path>
              </a:pathLst>
            </a:custGeom>
            <a:gradFill>
              <a:gsLst>
                <a:gs pos="30000">
                  <a:srgbClr val="D0006F"/>
                </a:gs>
                <a:gs pos="80000">
                  <a:srgbClr val="FFB81C"/>
                </a:gs>
              </a:gsLst>
              <a:lin ang="36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54ADEC25-B550-49D5-4F34-1669379C836D}"/>
              </a:ext>
            </a:extLst>
          </p:cNvPr>
          <p:cNvSpPr txBox="1"/>
          <p:nvPr/>
        </p:nvSpPr>
        <p:spPr>
          <a:xfrm>
            <a:off x="5735826" y="1412736"/>
            <a:ext cx="158902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>
                <a:solidFill>
                  <a:schemeClr val="accent1"/>
                </a:solidFill>
              </a:rPr>
              <a:t>KEY TECHNOLOGIES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11E400D-7021-8421-7E02-210AE07D8AC2}"/>
              </a:ext>
            </a:extLst>
          </p:cNvPr>
          <p:cNvCxnSpPr>
            <a:cxnSpLocks/>
          </p:cNvCxnSpPr>
          <p:nvPr/>
        </p:nvCxnSpPr>
        <p:spPr>
          <a:xfrm>
            <a:off x="5730127" y="1776412"/>
            <a:ext cx="5267543" cy="0"/>
          </a:xfrm>
          <a:prstGeom prst="line">
            <a:avLst/>
          </a:prstGeom>
          <a:ln w="9525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27EC2379-37BF-CBC3-28EF-3C3455472603}"/>
              </a:ext>
            </a:extLst>
          </p:cNvPr>
          <p:cNvSpPr txBox="1"/>
          <p:nvPr/>
        </p:nvSpPr>
        <p:spPr>
          <a:xfrm>
            <a:off x="5830304" y="3400326"/>
            <a:ext cx="131766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400" b="1">
                <a:solidFill>
                  <a:schemeClr val="accent1"/>
                </a:solidFill>
              </a:rPr>
              <a:t>PPG BENEFITS</a:t>
            </a:r>
          </a:p>
        </p:txBody>
      </p:sp>
      <p:sp>
        <p:nvSpPr>
          <p:cNvPr id="10" name="Content Placeholder 41">
            <a:extLst>
              <a:ext uri="{FF2B5EF4-FFF2-40B4-BE49-F238E27FC236}">
                <a16:creationId xmlns:a16="http://schemas.microsoft.com/office/drawing/2014/main" id="{D1741FA2-D9C5-E3B0-6943-1B120626E5A7}"/>
              </a:ext>
            </a:extLst>
          </p:cNvPr>
          <p:cNvSpPr txBox="1">
            <a:spLocks/>
          </p:cNvSpPr>
          <p:nvPr/>
        </p:nvSpPr>
        <p:spPr>
          <a:xfrm>
            <a:off x="5830304" y="3833718"/>
            <a:ext cx="2745296" cy="2239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3363" indent="-233363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219456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658368" indent="-20116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841248" indent="-180975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005840" indent="-1666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143000" indent="-13716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1872" indent="-1158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2456" indent="-100584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3896" indent="-91440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600"/>
              <a:t>Mar/abrasion-resistant </a:t>
            </a:r>
            <a:br>
              <a:rPr lang="en-US" sz="1600"/>
            </a:br>
            <a:r>
              <a:rPr lang="en-US" sz="1600"/>
              <a:t>and anti-skid options</a:t>
            </a:r>
          </a:p>
          <a:p>
            <a:pPr>
              <a:lnSpc>
                <a:spcPct val="90000"/>
              </a:lnSpc>
            </a:pPr>
            <a:r>
              <a:rPr lang="en-US" sz="1600"/>
              <a:t>Excellent corrosion </a:t>
            </a:r>
            <a:br>
              <a:rPr lang="en-US" sz="1600"/>
            </a:br>
            <a:r>
              <a:rPr lang="en-US" sz="1600"/>
              <a:t>and UV resistance</a:t>
            </a:r>
          </a:p>
          <a:p>
            <a:pPr>
              <a:lnSpc>
                <a:spcPct val="90000"/>
              </a:lnSpc>
            </a:pPr>
            <a:r>
              <a:rPr lang="en-US" sz="1600"/>
              <a:t>Advanced technology options providing edge protection and high transfer efficiency</a:t>
            </a:r>
          </a:p>
        </p:txBody>
      </p:sp>
      <p:sp>
        <p:nvSpPr>
          <p:cNvPr id="11" name="Content Placeholder 41">
            <a:extLst>
              <a:ext uri="{FF2B5EF4-FFF2-40B4-BE49-F238E27FC236}">
                <a16:creationId xmlns:a16="http://schemas.microsoft.com/office/drawing/2014/main" id="{2238272D-162E-4F17-4159-3599E952EA08}"/>
              </a:ext>
            </a:extLst>
          </p:cNvPr>
          <p:cNvSpPr txBox="1">
            <a:spLocks/>
          </p:cNvSpPr>
          <p:nvPr/>
        </p:nvSpPr>
        <p:spPr>
          <a:xfrm>
            <a:off x="8778543" y="3833718"/>
            <a:ext cx="2930770" cy="2239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3363" indent="-233363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219456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658368" indent="-20116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841248" indent="-180975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005840" indent="-1666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143000" indent="-13716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1872" indent="-1158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2456" indent="-100584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3896" indent="-91440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600"/>
              <a:t>PPG SILVERSAN</a:t>
            </a:r>
            <a:r>
              <a:rPr lang="en-US" sz="1600" baseline="30000"/>
              <a:t>™</a:t>
            </a:r>
            <a:r>
              <a:rPr lang="en-US" sz="1600"/>
              <a:t> antimicrobial*-protected coating available</a:t>
            </a:r>
          </a:p>
          <a:p>
            <a:pPr>
              <a:lnSpc>
                <a:spcPct val="90000"/>
              </a:lnSpc>
            </a:pPr>
            <a:r>
              <a:rPr lang="en-US" sz="1600"/>
              <a:t>Multi-substrate compatibility</a:t>
            </a:r>
          </a:p>
          <a:p>
            <a:pPr>
              <a:lnSpc>
                <a:spcPct val="90000"/>
              </a:lnSpc>
            </a:pPr>
            <a:r>
              <a:rPr lang="en-US" sz="1600"/>
              <a:t>Trusted/specified by OEMs</a:t>
            </a:r>
          </a:p>
          <a:p>
            <a:pPr>
              <a:lnSpc>
                <a:spcPct val="90000"/>
              </a:lnSpc>
            </a:pPr>
            <a:r>
              <a:rPr lang="en-US" sz="1600"/>
              <a:t>Extensive color palette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F377E71-1579-9803-AA27-43B067D10E2A}"/>
              </a:ext>
            </a:extLst>
          </p:cNvPr>
          <p:cNvCxnSpPr>
            <a:cxnSpLocks/>
          </p:cNvCxnSpPr>
          <p:nvPr/>
        </p:nvCxnSpPr>
        <p:spPr>
          <a:xfrm>
            <a:off x="5723776" y="3667125"/>
            <a:ext cx="5267543" cy="0"/>
          </a:xfrm>
          <a:prstGeom prst="line">
            <a:avLst/>
          </a:prstGeom>
          <a:ln w="9525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26709E7-FED2-0967-98C0-1287D081BD4B}"/>
              </a:ext>
            </a:extLst>
          </p:cNvPr>
          <p:cNvGrpSpPr/>
          <p:nvPr/>
        </p:nvGrpSpPr>
        <p:grpSpPr>
          <a:xfrm>
            <a:off x="7527498" y="1326712"/>
            <a:ext cx="339956" cy="302825"/>
            <a:chOff x="85909" y="3428024"/>
            <a:chExt cx="497730" cy="443367"/>
          </a:xfrm>
        </p:grpSpPr>
        <p:sp>
          <p:nvSpPr>
            <p:cNvPr id="28" name="Graphic 71">
              <a:extLst>
                <a:ext uri="{FF2B5EF4-FFF2-40B4-BE49-F238E27FC236}">
                  <a16:creationId xmlns:a16="http://schemas.microsoft.com/office/drawing/2014/main" id="{EDE74AE9-F6E2-0AA8-52F9-0B919795447B}"/>
                </a:ext>
              </a:extLst>
            </p:cNvPr>
            <p:cNvSpPr/>
            <p:nvPr/>
          </p:nvSpPr>
          <p:spPr>
            <a:xfrm>
              <a:off x="85909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9F23D790-B21B-F3D1-40B5-1DAB1FEEE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5807" y="3487767"/>
              <a:ext cx="292248" cy="300492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40E41E4-9AEB-D9F4-9C82-75161AFA6B89}"/>
              </a:ext>
            </a:extLst>
          </p:cNvPr>
          <p:cNvGrpSpPr/>
          <p:nvPr/>
        </p:nvGrpSpPr>
        <p:grpSpPr>
          <a:xfrm>
            <a:off x="8340264" y="1326712"/>
            <a:ext cx="339956" cy="302825"/>
            <a:chOff x="75794" y="5885574"/>
            <a:chExt cx="497730" cy="443367"/>
          </a:xfrm>
        </p:grpSpPr>
        <p:sp>
          <p:nvSpPr>
            <p:cNvPr id="31" name="Graphic 71">
              <a:extLst>
                <a:ext uri="{FF2B5EF4-FFF2-40B4-BE49-F238E27FC236}">
                  <a16:creationId xmlns:a16="http://schemas.microsoft.com/office/drawing/2014/main" id="{178E46F6-6D14-8D12-21A2-07A8A1169924}"/>
                </a:ext>
              </a:extLst>
            </p:cNvPr>
            <p:cNvSpPr/>
            <p:nvPr/>
          </p:nvSpPr>
          <p:spPr>
            <a:xfrm>
              <a:off x="75794" y="588557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4CEAF1A8-D813-6D17-92AF-FA1F553FD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74762" y="5961503"/>
              <a:ext cx="299794" cy="253375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7897B12-160D-5370-A967-81B59B4ED76A}"/>
              </a:ext>
            </a:extLst>
          </p:cNvPr>
          <p:cNvGrpSpPr/>
          <p:nvPr/>
        </p:nvGrpSpPr>
        <p:grpSpPr>
          <a:xfrm>
            <a:off x="8746647" y="1326712"/>
            <a:ext cx="339956" cy="302825"/>
            <a:chOff x="8237833" y="3428024"/>
            <a:chExt cx="497730" cy="443367"/>
          </a:xfrm>
        </p:grpSpPr>
        <p:sp>
          <p:nvSpPr>
            <p:cNvPr id="38" name="Graphic 71">
              <a:extLst>
                <a:ext uri="{FF2B5EF4-FFF2-40B4-BE49-F238E27FC236}">
                  <a16:creationId xmlns:a16="http://schemas.microsoft.com/office/drawing/2014/main" id="{7011B246-C621-71F3-5351-593E4C36B89B}"/>
                </a:ext>
              </a:extLst>
            </p:cNvPr>
            <p:cNvSpPr/>
            <p:nvPr/>
          </p:nvSpPr>
          <p:spPr>
            <a:xfrm>
              <a:off x="8237833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BAF90802-0646-D772-11CF-354D00DDA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358379" y="3496394"/>
              <a:ext cx="253789" cy="278024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A2C2524-D205-75CB-4138-077A82A3B0AA}"/>
              </a:ext>
            </a:extLst>
          </p:cNvPr>
          <p:cNvGrpSpPr/>
          <p:nvPr/>
        </p:nvGrpSpPr>
        <p:grpSpPr>
          <a:xfrm>
            <a:off x="7933881" y="1326712"/>
            <a:ext cx="339956" cy="302825"/>
            <a:chOff x="4164668" y="3428024"/>
            <a:chExt cx="497730" cy="443367"/>
          </a:xfrm>
        </p:grpSpPr>
        <p:sp>
          <p:nvSpPr>
            <p:cNvPr id="49" name="Graphic 71">
              <a:extLst>
                <a:ext uri="{FF2B5EF4-FFF2-40B4-BE49-F238E27FC236}">
                  <a16:creationId xmlns:a16="http://schemas.microsoft.com/office/drawing/2014/main" id="{0E3B4868-8C27-9D08-CE46-BC6C7E615775}"/>
                </a:ext>
              </a:extLst>
            </p:cNvPr>
            <p:cNvSpPr/>
            <p:nvPr/>
          </p:nvSpPr>
          <p:spPr>
            <a:xfrm>
              <a:off x="4164668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rgbClr val="C00000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50" name="Graphic 49">
              <a:extLst>
                <a:ext uri="{FF2B5EF4-FFF2-40B4-BE49-F238E27FC236}">
                  <a16:creationId xmlns:a16="http://schemas.microsoft.com/office/drawing/2014/main" id="{6B91297A-E8EE-402F-A359-EE18515B0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59198" y="3506617"/>
              <a:ext cx="300492" cy="286180"/>
            </a:xfrm>
            <a:prstGeom prst="rect">
              <a:avLst/>
            </a:prstGeom>
          </p:spPr>
        </p:pic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2C50CC74-FBFD-6489-5C4A-2E9A2FF81BAB}"/>
              </a:ext>
            </a:extLst>
          </p:cNvPr>
          <p:cNvSpPr txBox="1"/>
          <p:nvPr/>
        </p:nvSpPr>
        <p:spPr>
          <a:xfrm>
            <a:off x="5941828" y="5999894"/>
            <a:ext cx="5267543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100">
                <a:solidFill>
                  <a:schemeClr val="tx2"/>
                </a:solidFill>
                <a:latin typeface="Arial Narrow" panose="020B0606020202030204" pitchFamily="34" charset="0"/>
              </a:rPr>
              <a:t>* Antimicrobial is limited to the treated surface to provide mold and mildew resistance on the paint film and to inhibit the growth of stain and odor-causing bacteria that may affect the surface of the coating. The use of these products does not protect users of any such treated article or others against food-borne or disease-causing bacteria, viruses, germs or other disease-causing organisms.</a:t>
            </a:r>
          </a:p>
        </p:txBody>
      </p:sp>
    </p:spTree>
    <p:extLst>
      <p:ext uri="{BB962C8B-B14F-4D97-AF65-F5344CB8AC3E}">
        <p14:creationId xmlns:p14="http://schemas.microsoft.com/office/powerpoint/2010/main" val="142256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A49E8-B87D-0C7B-778B-5923565A7C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6E00BAF-52E4-EF71-5BB5-3C83910C1434}"/>
              </a:ext>
            </a:extLst>
          </p:cNvPr>
          <p:cNvSpPr/>
          <p:nvPr/>
        </p:nvSpPr>
        <p:spPr>
          <a:xfrm>
            <a:off x="3790950" y="1112017"/>
            <a:ext cx="8397875" cy="2160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/>
          </a:p>
        </p:txBody>
      </p:sp>
      <p:sp>
        <p:nvSpPr>
          <p:cNvPr id="7" name="Graphic 71">
            <a:extLst>
              <a:ext uri="{FF2B5EF4-FFF2-40B4-BE49-F238E27FC236}">
                <a16:creationId xmlns:a16="http://schemas.microsoft.com/office/drawing/2014/main" id="{24763305-0BB0-E3B2-9471-B1724842C3B2}"/>
              </a:ext>
            </a:extLst>
          </p:cNvPr>
          <p:cNvSpPr/>
          <p:nvPr/>
        </p:nvSpPr>
        <p:spPr>
          <a:xfrm>
            <a:off x="11082412" y="559121"/>
            <a:ext cx="752328" cy="669590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4D25BB-5645-07B6-74CC-332EAA12E259}"/>
              </a:ext>
            </a:extLst>
          </p:cNvPr>
          <p:cNvSpPr/>
          <p:nvPr/>
        </p:nvSpPr>
        <p:spPr>
          <a:xfrm flipV="1">
            <a:off x="3200400" y="559121"/>
            <a:ext cx="8143944" cy="670430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198DA7-882F-4873-9A2B-03E999B7B31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185535" y="6505931"/>
            <a:ext cx="6912312" cy="172221"/>
          </a:xfrm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DAB97D-B8A2-BB20-7B5C-9D07C9296C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C9B4C9F-3A5E-1D5E-CB1F-41D53240B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0126" y="1922167"/>
            <a:ext cx="5885611" cy="118133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200">
                <a:solidFill>
                  <a:schemeClr val="accent1"/>
                </a:solidFill>
              </a:rPr>
              <a:t>Offering robust protection against harsh environmental conditions to guarantee uninterrupted power supply</a:t>
            </a:r>
          </a:p>
        </p:txBody>
      </p:sp>
      <p:sp>
        <p:nvSpPr>
          <p:cNvPr id="42" name="Content Placeholder 41">
            <a:extLst>
              <a:ext uri="{FF2B5EF4-FFF2-40B4-BE49-F238E27FC236}">
                <a16:creationId xmlns:a16="http://schemas.microsoft.com/office/drawing/2014/main" id="{EB99FAEB-2205-6664-9747-B7C4F5651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0304" y="3833718"/>
            <a:ext cx="2930770" cy="223982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1600"/>
              <a:t>Specially formulated to provide exceptional edge coverage on louvers and sharp corners</a:t>
            </a:r>
          </a:p>
          <a:p>
            <a:pPr>
              <a:lnSpc>
                <a:spcPct val="90000"/>
              </a:lnSpc>
            </a:pPr>
            <a:r>
              <a:rPr lang="en-US" sz="1600"/>
              <a:t>Complete portfolio of </a:t>
            </a:r>
            <a:br>
              <a:rPr lang="en-US" sz="1600"/>
            </a:br>
            <a:r>
              <a:rPr lang="en-US" sz="1600"/>
              <a:t>UL-certified coatings designed for corrosion, </a:t>
            </a:r>
            <a:br>
              <a:rPr lang="en-US" sz="1600"/>
            </a:br>
            <a:r>
              <a:rPr lang="en-US" sz="1600"/>
              <a:t>UV and chemical resistance</a:t>
            </a:r>
          </a:p>
        </p:txBody>
      </p:sp>
      <p:sp>
        <p:nvSpPr>
          <p:cNvPr id="44" name="Content Placeholder 41">
            <a:extLst>
              <a:ext uri="{FF2B5EF4-FFF2-40B4-BE49-F238E27FC236}">
                <a16:creationId xmlns:a16="http://schemas.microsoft.com/office/drawing/2014/main" id="{25FFAE4F-F785-F600-0087-CF05B21BEA06}"/>
              </a:ext>
            </a:extLst>
          </p:cNvPr>
          <p:cNvSpPr txBox="1">
            <a:spLocks/>
          </p:cNvSpPr>
          <p:nvPr/>
        </p:nvSpPr>
        <p:spPr>
          <a:xfrm>
            <a:off x="8778543" y="3833718"/>
            <a:ext cx="2930770" cy="2239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3363" indent="-233363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219456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658368" indent="-20116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841248" indent="-180975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005840" indent="-1666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143000" indent="-13716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1872" indent="-1158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2456" indent="-100584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3896" indent="-91440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600"/>
              <a:t>Extensive color palette</a:t>
            </a:r>
          </a:p>
          <a:p>
            <a:pPr>
              <a:lnSpc>
                <a:spcPct val="90000"/>
              </a:lnSpc>
            </a:pPr>
            <a:r>
              <a:rPr lang="en-US" sz="1600"/>
              <a:t>Multi-technology compatibility that works over a variety of substrates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647041-0C96-1B67-2720-B42619CAB0B6}"/>
              </a:ext>
            </a:extLst>
          </p:cNvPr>
          <p:cNvSpPr txBox="1"/>
          <p:nvPr/>
        </p:nvSpPr>
        <p:spPr>
          <a:xfrm>
            <a:off x="5595117" y="645381"/>
            <a:ext cx="6097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800" b="1">
                <a:solidFill>
                  <a:schemeClr val="bg1"/>
                </a:solidFill>
              </a:rPr>
              <a:t>Generators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F08D12E-D124-B6EB-B2CD-2854FE92E89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82" r="12582"/>
          <a:stretch/>
        </p:blipFill>
        <p:spPr>
          <a:xfrm>
            <a:off x="-2199490" y="-594611"/>
            <a:ext cx="7350742" cy="6555502"/>
          </a:xfrm>
          <a:custGeom>
            <a:avLst/>
            <a:gdLst>
              <a:gd name="connsiteX0" fmla="*/ 2133615 w 7156624"/>
              <a:gd name="connsiteY0" fmla="*/ 0 h 6382385"/>
              <a:gd name="connsiteX1" fmla="*/ 5023009 w 7156624"/>
              <a:gd name="connsiteY1" fmla="*/ 0 h 6382385"/>
              <a:gd name="connsiteX2" fmla="*/ 5619628 w 7156624"/>
              <a:gd name="connsiteY2" fmla="*/ 344484 h 6382385"/>
              <a:gd name="connsiteX3" fmla="*/ 7064326 w 7156624"/>
              <a:gd name="connsiteY3" fmla="*/ 2846661 h 6382385"/>
              <a:gd name="connsiteX4" fmla="*/ 7064326 w 7156624"/>
              <a:gd name="connsiteY4" fmla="*/ 3535627 h 6382385"/>
              <a:gd name="connsiteX5" fmla="*/ 5619628 w 7156624"/>
              <a:gd name="connsiteY5" fmla="*/ 6037901 h 6382385"/>
              <a:gd name="connsiteX6" fmla="*/ 5023009 w 7156624"/>
              <a:gd name="connsiteY6" fmla="*/ 6382385 h 6382385"/>
              <a:gd name="connsiteX7" fmla="*/ 2133615 w 7156624"/>
              <a:gd name="connsiteY7" fmla="*/ 6382385 h 6382385"/>
              <a:gd name="connsiteX8" fmla="*/ 1536994 w 7156624"/>
              <a:gd name="connsiteY8" fmla="*/ 6037901 h 6382385"/>
              <a:gd name="connsiteX9" fmla="*/ 92298 w 7156624"/>
              <a:gd name="connsiteY9" fmla="*/ 3535723 h 6382385"/>
              <a:gd name="connsiteX10" fmla="*/ 92298 w 7156624"/>
              <a:gd name="connsiteY10" fmla="*/ 2846758 h 6382385"/>
              <a:gd name="connsiteX11" fmla="*/ 1536994 w 7156624"/>
              <a:gd name="connsiteY11" fmla="*/ 344484 h 6382385"/>
              <a:gd name="connsiteX12" fmla="*/ 2133615 w 7156624"/>
              <a:gd name="connsiteY12" fmla="*/ 0 h 6382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56624" h="6382385">
                <a:moveTo>
                  <a:pt x="2133615" y="0"/>
                </a:moveTo>
                <a:lnTo>
                  <a:pt x="5023009" y="0"/>
                </a:lnTo>
                <a:cubicBezTo>
                  <a:pt x="5269137" y="0"/>
                  <a:pt x="5496563" y="131302"/>
                  <a:pt x="5619628" y="344484"/>
                </a:cubicBezTo>
                <a:lnTo>
                  <a:pt x="7064326" y="2846661"/>
                </a:lnTo>
                <a:cubicBezTo>
                  <a:pt x="7187390" y="3059844"/>
                  <a:pt x="7187390" y="3322445"/>
                  <a:pt x="7064326" y="3535627"/>
                </a:cubicBezTo>
                <a:lnTo>
                  <a:pt x="5619628" y="6037901"/>
                </a:lnTo>
                <a:cubicBezTo>
                  <a:pt x="5496563" y="6251083"/>
                  <a:pt x="5269137" y="6382385"/>
                  <a:pt x="5023009" y="6382385"/>
                </a:cubicBezTo>
                <a:lnTo>
                  <a:pt x="2133615" y="6382385"/>
                </a:lnTo>
                <a:cubicBezTo>
                  <a:pt x="1887486" y="6382385"/>
                  <a:pt x="1660059" y="6251083"/>
                  <a:pt x="1536994" y="6037901"/>
                </a:cubicBezTo>
                <a:lnTo>
                  <a:pt x="92298" y="3535723"/>
                </a:lnTo>
                <a:cubicBezTo>
                  <a:pt x="-30766" y="3322541"/>
                  <a:pt x="-30766" y="3059940"/>
                  <a:pt x="92298" y="2846758"/>
                </a:cubicBezTo>
                <a:lnTo>
                  <a:pt x="1536994" y="344484"/>
                </a:lnTo>
                <a:cubicBezTo>
                  <a:pt x="1660059" y="131302"/>
                  <a:pt x="1887486" y="0"/>
                  <a:pt x="2133615" y="0"/>
                </a:cubicBezTo>
                <a:close/>
              </a:path>
            </a:pathLst>
          </a:cu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0856EEE-FD23-7265-2033-06EF94F948A4}"/>
              </a:ext>
            </a:extLst>
          </p:cNvPr>
          <p:cNvGrpSpPr/>
          <p:nvPr/>
        </p:nvGrpSpPr>
        <p:grpSpPr>
          <a:xfrm>
            <a:off x="-2362721" y="-741144"/>
            <a:ext cx="7716916" cy="6814687"/>
            <a:chOff x="2213577" y="2209800"/>
            <a:chExt cx="5263594" cy="4648198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98A11AC-FF76-D06A-3D9A-CE430FCC8EE5}"/>
                </a:ext>
              </a:extLst>
            </p:cNvPr>
            <p:cNvSpPr/>
            <p:nvPr/>
          </p:nvSpPr>
          <p:spPr>
            <a:xfrm>
              <a:off x="2213577" y="2548631"/>
              <a:ext cx="1503572" cy="2339666"/>
            </a:xfrm>
            <a:custGeom>
              <a:avLst/>
              <a:gdLst>
                <a:gd name="connsiteX0" fmla="*/ 1094327 w 1503572"/>
                <a:gd name="connsiteY0" fmla="*/ 0 h 2339666"/>
                <a:gd name="connsiteX1" fmla="*/ 44954 w 1503572"/>
                <a:gd name="connsiteY1" fmla="*/ 1817671 h 2339666"/>
                <a:gd name="connsiteX2" fmla="*/ 44954 w 1503572"/>
                <a:gd name="connsiteY2" fmla="*/ 2152865 h 2339666"/>
                <a:gd name="connsiteX3" fmla="*/ 152903 w 1503572"/>
                <a:gd name="connsiteY3" fmla="*/ 2339666 h 2339666"/>
                <a:gd name="connsiteX4" fmla="*/ 1503573 w 1503572"/>
                <a:gd name="connsiteY4" fmla="*/ 0 h 2339666"/>
                <a:gd name="connsiteX5" fmla="*/ 1094327 w 1503572"/>
                <a:gd name="connsiteY5" fmla="*/ 0 h 23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3572" h="2339666">
                  <a:moveTo>
                    <a:pt x="1094327" y="0"/>
                  </a:moveTo>
                  <a:lnTo>
                    <a:pt x="44954" y="1817671"/>
                  </a:lnTo>
                  <a:cubicBezTo>
                    <a:pt x="-14985" y="1921401"/>
                    <a:pt x="-14985" y="2049136"/>
                    <a:pt x="44954" y="2152865"/>
                  </a:cubicBezTo>
                  <a:lnTo>
                    <a:pt x="152903" y="2339666"/>
                  </a:lnTo>
                  <a:lnTo>
                    <a:pt x="1503573" y="0"/>
                  </a:lnTo>
                  <a:lnTo>
                    <a:pt x="1094327" y="0"/>
                  </a:lnTo>
                  <a:close/>
                </a:path>
              </a:pathLst>
            </a:custGeom>
            <a:gradFill>
              <a:gsLst>
                <a:gs pos="0">
                  <a:srgbClr val="3EC7F4"/>
                </a:gs>
                <a:gs pos="0">
                  <a:srgbClr val="3ABFEF"/>
                </a:gs>
                <a:gs pos="20000">
                  <a:srgbClr val="258DD3"/>
                </a:gs>
                <a:gs pos="40000">
                  <a:srgbClr val="1566BD"/>
                </a:gs>
                <a:gs pos="50000">
                  <a:srgbClr val="094AAD"/>
                </a:gs>
                <a:gs pos="70000">
                  <a:srgbClr val="0239A3"/>
                </a:gs>
                <a:gs pos="70000">
                  <a:srgbClr val="0033A0"/>
                </a:gs>
              </a:gsLst>
              <a:lin ang="180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3AD83FA-922B-E9C0-C5D0-58F2D200FD37}"/>
                </a:ext>
              </a:extLst>
            </p:cNvPr>
            <p:cNvSpPr/>
            <p:nvPr/>
          </p:nvSpPr>
          <p:spPr>
            <a:xfrm>
              <a:off x="3298885" y="2209800"/>
              <a:ext cx="2683589" cy="354397"/>
            </a:xfrm>
            <a:custGeom>
              <a:avLst/>
              <a:gdLst>
                <a:gd name="connsiteX0" fmla="*/ 2479040 w 2683589"/>
                <a:gd name="connsiteY0" fmla="*/ 0 h 354397"/>
                <a:gd name="connsiteX1" fmla="*/ 398188 w 2683589"/>
                <a:gd name="connsiteY1" fmla="*/ 0 h 354397"/>
                <a:gd name="connsiteX2" fmla="*/ 107949 w 2683589"/>
                <a:gd name="connsiteY2" fmla="*/ 167597 h 354397"/>
                <a:gd name="connsiteX3" fmla="*/ 0 w 2683589"/>
                <a:gd name="connsiteY3" fmla="*/ 354398 h 354397"/>
                <a:gd name="connsiteX4" fmla="*/ 2683590 w 2683589"/>
                <a:gd name="connsiteY4" fmla="*/ 354398 h 354397"/>
                <a:gd name="connsiteX5" fmla="*/ 2479040 w 2683589"/>
                <a:gd name="connsiteY5" fmla="*/ 0 h 3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3589" h="354397">
                  <a:moveTo>
                    <a:pt x="2479040" y="0"/>
                  </a:moveTo>
                  <a:lnTo>
                    <a:pt x="398188" y="0"/>
                  </a:lnTo>
                  <a:cubicBezTo>
                    <a:pt x="278456" y="0"/>
                    <a:pt x="167743" y="63867"/>
                    <a:pt x="107949" y="167597"/>
                  </a:cubicBezTo>
                  <a:lnTo>
                    <a:pt x="0" y="354398"/>
                  </a:lnTo>
                  <a:lnTo>
                    <a:pt x="2683590" y="354398"/>
                  </a:lnTo>
                  <a:lnTo>
                    <a:pt x="2479040" y="0"/>
                  </a:lnTo>
                  <a:close/>
                </a:path>
              </a:pathLst>
            </a:custGeom>
            <a:gradFill>
              <a:gsLst>
                <a:gs pos="0">
                  <a:srgbClr val="0033A0"/>
                </a:gs>
                <a:gs pos="40000">
                  <a:srgbClr val="3D2391"/>
                </a:gs>
                <a:gs pos="100000">
                  <a:srgbClr val="D0006F"/>
                </a:gs>
              </a:gsLst>
              <a:lin ang="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A1C2A33-FDF4-0728-7D97-4C2F6B0BC884}"/>
                </a:ext>
              </a:extLst>
            </p:cNvPr>
            <p:cNvSpPr/>
            <p:nvPr/>
          </p:nvSpPr>
          <p:spPr>
            <a:xfrm>
              <a:off x="2364747" y="4529138"/>
              <a:ext cx="1547933" cy="2328716"/>
            </a:xfrm>
            <a:custGeom>
              <a:avLst/>
              <a:gdLst>
                <a:gd name="connsiteX0" fmla="*/ 0 w 1546344"/>
                <a:gd name="connsiteY0" fmla="*/ 354398 h 2323953"/>
                <a:gd name="connsiteX1" fmla="*/ 1040353 w 1546344"/>
                <a:gd name="connsiteY1" fmla="*/ 2156357 h 2323953"/>
                <a:gd name="connsiteX2" fmla="*/ 1330593 w 1546344"/>
                <a:gd name="connsiteY2" fmla="*/ 2323954 h 2323953"/>
                <a:gd name="connsiteX3" fmla="*/ 1546345 w 1546344"/>
                <a:gd name="connsiteY3" fmla="*/ 2323954 h 2323953"/>
                <a:gd name="connsiteX4" fmla="*/ 204695 w 1546344"/>
                <a:gd name="connsiteY4" fmla="*/ 0 h 2323953"/>
                <a:gd name="connsiteX5" fmla="*/ 0 w 1546344"/>
                <a:gd name="connsiteY5" fmla="*/ 354398 h 2323953"/>
                <a:gd name="connsiteX0" fmla="*/ 0 w 1546345"/>
                <a:gd name="connsiteY0" fmla="*/ 359160 h 2328716"/>
                <a:gd name="connsiteX1" fmla="*/ 1040353 w 1546345"/>
                <a:gd name="connsiteY1" fmla="*/ 2161119 h 2328716"/>
                <a:gd name="connsiteX2" fmla="*/ 1330593 w 1546345"/>
                <a:gd name="connsiteY2" fmla="*/ 2328716 h 2328716"/>
                <a:gd name="connsiteX3" fmla="*/ 1546345 w 1546345"/>
                <a:gd name="connsiteY3" fmla="*/ 2328716 h 2328716"/>
                <a:gd name="connsiteX4" fmla="*/ 201520 w 1546345"/>
                <a:gd name="connsiteY4" fmla="*/ 0 h 2328716"/>
                <a:gd name="connsiteX5" fmla="*/ 0 w 1546345"/>
                <a:gd name="connsiteY5" fmla="*/ 359160 h 2328716"/>
                <a:gd name="connsiteX0" fmla="*/ 0 w 1547933"/>
                <a:gd name="connsiteY0" fmla="*/ 354398 h 2328716"/>
                <a:gd name="connsiteX1" fmla="*/ 1041941 w 1547933"/>
                <a:gd name="connsiteY1" fmla="*/ 2161119 h 2328716"/>
                <a:gd name="connsiteX2" fmla="*/ 1332181 w 1547933"/>
                <a:gd name="connsiteY2" fmla="*/ 2328716 h 2328716"/>
                <a:gd name="connsiteX3" fmla="*/ 1547933 w 1547933"/>
                <a:gd name="connsiteY3" fmla="*/ 2328716 h 2328716"/>
                <a:gd name="connsiteX4" fmla="*/ 203108 w 1547933"/>
                <a:gd name="connsiteY4" fmla="*/ 0 h 2328716"/>
                <a:gd name="connsiteX5" fmla="*/ 0 w 1547933"/>
                <a:gd name="connsiteY5" fmla="*/ 354398 h 232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7933" h="2328716">
                  <a:moveTo>
                    <a:pt x="0" y="354398"/>
                  </a:moveTo>
                  <a:lnTo>
                    <a:pt x="1041941" y="2161119"/>
                  </a:lnTo>
                  <a:cubicBezTo>
                    <a:pt x="1101880" y="2264849"/>
                    <a:pt x="1212448" y="2328716"/>
                    <a:pt x="1332181" y="2328716"/>
                  </a:cubicBezTo>
                  <a:lnTo>
                    <a:pt x="1547933" y="2328716"/>
                  </a:lnTo>
                  <a:lnTo>
                    <a:pt x="203108" y="0"/>
                  </a:lnTo>
                  <a:lnTo>
                    <a:pt x="0" y="354398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0033A0"/>
                </a:gs>
              </a:gsLst>
              <a:lin ang="36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F9E0AFE-85E9-228C-7B62-31BFD0C6CC22}"/>
                </a:ext>
              </a:extLst>
            </p:cNvPr>
            <p:cNvSpPr/>
            <p:nvPr/>
          </p:nvSpPr>
          <p:spPr>
            <a:xfrm>
              <a:off x="3703514" y="6503600"/>
              <a:ext cx="2688352" cy="354398"/>
            </a:xfrm>
            <a:custGeom>
              <a:avLst/>
              <a:gdLst>
                <a:gd name="connsiteX0" fmla="*/ 204550 w 2683589"/>
                <a:gd name="connsiteY0" fmla="*/ 354398 h 354398"/>
                <a:gd name="connsiteX1" fmla="*/ 2285401 w 2683589"/>
                <a:gd name="connsiteY1" fmla="*/ 354398 h 354398"/>
                <a:gd name="connsiteX2" fmla="*/ 2575641 w 2683589"/>
                <a:gd name="connsiteY2" fmla="*/ 186801 h 354398"/>
                <a:gd name="connsiteX3" fmla="*/ 2683590 w 2683589"/>
                <a:gd name="connsiteY3" fmla="*/ 0 h 354398"/>
                <a:gd name="connsiteX4" fmla="*/ 0 w 2683589"/>
                <a:gd name="connsiteY4" fmla="*/ 0 h 354398"/>
                <a:gd name="connsiteX5" fmla="*/ 204695 w 2683589"/>
                <a:gd name="connsiteY5" fmla="*/ 354398 h 354398"/>
                <a:gd name="connsiteX0" fmla="*/ 209312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09312 w 2688352"/>
                <a:gd name="connsiteY6" fmla="*/ 354398 h 354398"/>
                <a:gd name="connsiteX0" fmla="*/ 202501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02501 w 2688352"/>
                <a:gd name="connsiteY6" fmla="*/ 354398 h 354398"/>
                <a:gd name="connsiteX0" fmla="*/ 190581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190581 w 2688352"/>
                <a:gd name="connsiteY6" fmla="*/ 354398 h 354398"/>
                <a:gd name="connsiteX0" fmla="*/ 265504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65504 w 2688352"/>
                <a:gd name="connsiteY6" fmla="*/ 354398 h 354398"/>
                <a:gd name="connsiteX0" fmla="*/ 265504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195834 w 2688352"/>
                <a:gd name="connsiteY5" fmla="*/ 354398 h 354398"/>
                <a:gd name="connsiteX6" fmla="*/ 265504 w 2688352"/>
                <a:gd name="connsiteY6" fmla="*/ 354398 h 35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8352" h="354398">
                  <a:moveTo>
                    <a:pt x="265504" y="354398"/>
                  </a:moveTo>
                  <a:lnTo>
                    <a:pt x="2290163" y="354398"/>
                  </a:lnTo>
                  <a:cubicBezTo>
                    <a:pt x="2409896" y="354398"/>
                    <a:pt x="2520609" y="290531"/>
                    <a:pt x="2580403" y="186801"/>
                  </a:cubicBezTo>
                  <a:lnTo>
                    <a:pt x="2688352" y="0"/>
                  </a:lnTo>
                  <a:lnTo>
                    <a:pt x="0" y="0"/>
                  </a:lnTo>
                  <a:lnTo>
                    <a:pt x="195834" y="354398"/>
                  </a:lnTo>
                  <a:lnTo>
                    <a:pt x="265504" y="354398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41000">
                  <a:srgbClr val="731684"/>
                </a:gs>
                <a:gs pos="77000">
                  <a:srgbClr val="B60675"/>
                </a:gs>
                <a:gs pos="100000">
                  <a:srgbClr val="D0006F"/>
                </a:gs>
              </a:gsLst>
              <a:lin ang="21583795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60AA908-A292-D547-88DB-7319D1641620}"/>
                </a:ext>
              </a:extLst>
            </p:cNvPr>
            <p:cNvSpPr/>
            <p:nvPr/>
          </p:nvSpPr>
          <p:spPr>
            <a:xfrm>
              <a:off x="5982474" y="4179647"/>
              <a:ext cx="1494697" cy="2324099"/>
            </a:xfrm>
            <a:custGeom>
              <a:avLst/>
              <a:gdLst>
                <a:gd name="connsiteX0" fmla="*/ 409391 w 1494697"/>
                <a:gd name="connsiteY0" fmla="*/ 2323954 h 2324099"/>
                <a:gd name="connsiteX1" fmla="*/ 1449744 w 1494697"/>
                <a:gd name="connsiteY1" fmla="*/ 521995 h 2324099"/>
                <a:gd name="connsiteX2" fmla="*/ 1449744 w 1494697"/>
                <a:gd name="connsiteY2" fmla="*/ 186801 h 2324099"/>
                <a:gd name="connsiteX3" fmla="*/ 1341795 w 1494697"/>
                <a:gd name="connsiteY3" fmla="*/ 0 h 2324099"/>
                <a:gd name="connsiteX4" fmla="*/ 0 w 1494697"/>
                <a:gd name="connsiteY4" fmla="*/ 2324100 h 2324099"/>
                <a:gd name="connsiteX5" fmla="*/ 409245 w 1494697"/>
                <a:gd name="connsiteY5" fmla="*/ 2324100 h 232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4697" h="2324099">
                  <a:moveTo>
                    <a:pt x="409391" y="2323954"/>
                  </a:moveTo>
                  <a:lnTo>
                    <a:pt x="1449744" y="521995"/>
                  </a:lnTo>
                  <a:cubicBezTo>
                    <a:pt x="1509683" y="418265"/>
                    <a:pt x="1509683" y="290531"/>
                    <a:pt x="1449744" y="186801"/>
                  </a:cubicBezTo>
                  <a:lnTo>
                    <a:pt x="1341795" y="0"/>
                  </a:lnTo>
                  <a:lnTo>
                    <a:pt x="0" y="2324100"/>
                  </a:lnTo>
                  <a:lnTo>
                    <a:pt x="409245" y="2324100"/>
                  </a:lnTo>
                  <a:close/>
                </a:path>
              </a:pathLst>
            </a:custGeom>
            <a:gradFill>
              <a:gsLst>
                <a:gs pos="5000">
                  <a:srgbClr val="FFB81C"/>
                </a:gs>
                <a:gs pos="100000">
                  <a:schemeClr val="accent5"/>
                </a:gs>
              </a:gsLst>
              <a:lin ang="72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9C1815B-1EC5-FA1C-0A54-8200C979E338}"/>
                </a:ext>
              </a:extLst>
            </p:cNvPr>
            <p:cNvSpPr/>
            <p:nvPr/>
          </p:nvSpPr>
          <p:spPr>
            <a:xfrm>
              <a:off x="5773162" y="2209801"/>
              <a:ext cx="1554427" cy="2327275"/>
            </a:xfrm>
            <a:custGeom>
              <a:avLst/>
              <a:gdLst>
                <a:gd name="connsiteX0" fmla="*/ 1546490 w 1546490"/>
                <a:gd name="connsiteY0" fmla="*/ 1969702 h 2324099"/>
                <a:gd name="connsiteX1" fmla="*/ 505992 w 1546490"/>
                <a:gd name="connsiteY1" fmla="*/ 167597 h 2324099"/>
                <a:gd name="connsiteX2" fmla="*/ 215752 w 1546490"/>
                <a:gd name="connsiteY2" fmla="*/ 0 h 2324099"/>
                <a:gd name="connsiteX3" fmla="*/ 0 w 1546490"/>
                <a:gd name="connsiteY3" fmla="*/ 0 h 2324099"/>
                <a:gd name="connsiteX4" fmla="*/ 1341795 w 1546490"/>
                <a:gd name="connsiteY4" fmla="*/ 2324100 h 2324099"/>
                <a:gd name="connsiteX5" fmla="*/ 1546490 w 1546490"/>
                <a:gd name="connsiteY5" fmla="*/ 1969702 h 2324099"/>
                <a:gd name="connsiteX0" fmla="*/ 1549665 w 1549665"/>
                <a:gd name="connsiteY0" fmla="*/ 1982402 h 2324100"/>
                <a:gd name="connsiteX1" fmla="*/ 505992 w 1549665"/>
                <a:gd name="connsiteY1" fmla="*/ 167597 h 2324100"/>
                <a:gd name="connsiteX2" fmla="*/ 215752 w 1549665"/>
                <a:gd name="connsiteY2" fmla="*/ 0 h 2324100"/>
                <a:gd name="connsiteX3" fmla="*/ 0 w 1549665"/>
                <a:gd name="connsiteY3" fmla="*/ 0 h 2324100"/>
                <a:gd name="connsiteX4" fmla="*/ 1341795 w 1549665"/>
                <a:gd name="connsiteY4" fmla="*/ 2324100 h 2324100"/>
                <a:gd name="connsiteX5" fmla="*/ 1549665 w 1549665"/>
                <a:gd name="connsiteY5" fmla="*/ 1982402 h 2324100"/>
                <a:gd name="connsiteX0" fmla="*/ 1549665 w 1549665"/>
                <a:gd name="connsiteY0" fmla="*/ 1982402 h 2327275"/>
                <a:gd name="connsiteX1" fmla="*/ 505992 w 1549665"/>
                <a:gd name="connsiteY1" fmla="*/ 167597 h 2327275"/>
                <a:gd name="connsiteX2" fmla="*/ 215752 w 1549665"/>
                <a:gd name="connsiteY2" fmla="*/ 0 h 2327275"/>
                <a:gd name="connsiteX3" fmla="*/ 0 w 1549665"/>
                <a:gd name="connsiteY3" fmla="*/ 0 h 2327275"/>
                <a:gd name="connsiteX4" fmla="*/ 1344970 w 1549665"/>
                <a:gd name="connsiteY4" fmla="*/ 2327275 h 2327275"/>
                <a:gd name="connsiteX5" fmla="*/ 1549665 w 1549665"/>
                <a:gd name="connsiteY5" fmla="*/ 1982402 h 2327275"/>
                <a:gd name="connsiteX0" fmla="*/ 1554427 w 1554427"/>
                <a:gd name="connsiteY0" fmla="*/ 1982402 h 2327275"/>
                <a:gd name="connsiteX1" fmla="*/ 510754 w 1554427"/>
                <a:gd name="connsiteY1" fmla="*/ 167597 h 2327275"/>
                <a:gd name="connsiteX2" fmla="*/ 220514 w 1554427"/>
                <a:gd name="connsiteY2" fmla="*/ 0 h 2327275"/>
                <a:gd name="connsiteX3" fmla="*/ 0 w 1554427"/>
                <a:gd name="connsiteY3" fmla="*/ 0 h 2327275"/>
                <a:gd name="connsiteX4" fmla="*/ 1349732 w 1554427"/>
                <a:gd name="connsiteY4" fmla="*/ 2327275 h 2327275"/>
                <a:gd name="connsiteX5" fmla="*/ 1554427 w 1554427"/>
                <a:gd name="connsiteY5" fmla="*/ 1982402 h 232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4427" h="2327275">
                  <a:moveTo>
                    <a:pt x="1554427" y="1982402"/>
                  </a:moveTo>
                  <a:lnTo>
                    <a:pt x="510754" y="167597"/>
                  </a:lnTo>
                  <a:cubicBezTo>
                    <a:pt x="450960" y="63867"/>
                    <a:pt x="340247" y="0"/>
                    <a:pt x="220514" y="0"/>
                  </a:cubicBezTo>
                  <a:lnTo>
                    <a:pt x="0" y="0"/>
                  </a:lnTo>
                  <a:lnTo>
                    <a:pt x="1349732" y="2327275"/>
                  </a:lnTo>
                  <a:lnTo>
                    <a:pt x="1554427" y="1982402"/>
                  </a:lnTo>
                  <a:close/>
                </a:path>
              </a:pathLst>
            </a:custGeom>
            <a:gradFill>
              <a:gsLst>
                <a:gs pos="30000">
                  <a:srgbClr val="D0006F"/>
                </a:gs>
                <a:gs pos="80000">
                  <a:srgbClr val="FFB81C"/>
                </a:gs>
              </a:gsLst>
              <a:lin ang="36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806C5ACA-8565-ECC1-5DDD-CBC7F194CC1B}"/>
              </a:ext>
            </a:extLst>
          </p:cNvPr>
          <p:cNvSpPr txBox="1"/>
          <p:nvPr/>
        </p:nvSpPr>
        <p:spPr>
          <a:xfrm>
            <a:off x="5735826" y="1412736"/>
            <a:ext cx="158902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>
                <a:solidFill>
                  <a:schemeClr val="accent1"/>
                </a:solidFill>
              </a:rPr>
              <a:t>KEY TECHNOLOGIES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423A6471-7B3C-A234-32EE-D3CBA55F875F}"/>
              </a:ext>
            </a:extLst>
          </p:cNvPr>
          <p:cNvCxnSpPr>
            <a:cxnSpLocks/>
          </p:cNvCxnSpPr>
          <p:nvPr/>
        </p:nvCxnSpPr>
        <p:spPr>
          <a:xfrm>
            <a:off x="5730127" y="1776412"/>
            <a:ext cx="5267543" cy="0"/>
          </a:xfrm>
          <a:prstGeom prst="line">
            <a:avLst/>
          </a:prstGeom>
          <a:ln w="9525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869778A9-ABD7-ACB0-6584-CE87E81FDEBB}"/>
              </a:ext>
            </a:extLst>
          </p:cNvPr>
          <p:cNvSpPr txBox="1"/>
          <p:nvPr/>
        </p:nvSpPr>
        <p:spPr>
          <a:xfrm>
            <a:off x="5830304" y="3400326"/>
            <a:ext cx="131766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400" b="1">
                <a:solidFill>
                  <a:schemeClr val="accent1"/>
                </a:solidFill>
              </a:rPr>
              <a:t>PPG BENEFITS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0EF15F7-D996-CB1A-F044-4B591AFF18B2}"/>
              </a:ext>
            </a:extLst>
          </p:cNvPr>
          <p:cNvCxnSpPr>
            <a:cxnSpLocks/>
          </p:cNvCxnSpPr>
          <p:nvPr/>
        </p:nvCxnSpPr>
        <p:spPr>
          <a:xfrm>
            <a:off x="5723776" y="3667125"/>
            <a:ext cx="5267543" cy="0"/>
          </a:xfrm>
          <a:prstGeom prst="line">
            <a:avLst/>
          </a:prstGeom>
          <a:ln w="9525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122D043C-F8CD-4E9C-348B-80D0937E54E6}"/>
              </a:ext>
            </a:extLst>
          </p:cNvPr>
          <p:cNvGrpSpPr/>
          <p:nvPr/>
        </p:nvGrpSpPr>
        <p:grpSpPr>
          <a:xfrm>
            <a:off x="7527498" y="1326712"/>
            <a:ext cx="339956" cy="302825"/>
            <a:chOff x="85909" y="3428024"/>
            <a:chExt cx="497730" cy="443367"/>
          </a:xfrm>
        </p:grpSpPr>
        <p:sp>
          <p:nvSpPr>
            <p:cNvPr id="10" name="Graphic 71">
              <a:extLst>
                <a:ext uri="{FF2B5EF4-FFF2-40B4-BE49-F238E27FC236}">
                  <a16:creationId xmlns:a16="http://schemas.microsoft.com/office/drawing/2014/main" id="{4BEA83F8-C214-5C89-2E27-D7E7BE071132}"/>
                </a:ext>
              </a:extLst>
            </p:cNvPr>
            <p:cNvSpPr/>
            <p:nvPr/>
          </p:nvSpPr>
          <p:spPr>
            <a:xfrm>
              <a:off x="85909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62E81391-2058-2A51-25FC-06241F28B4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5807" y="3487767"/>
              <a:ext cx="292248" cy="300492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8773F74-DA9A-3941-33B4-7F4D26745E49}"/>
              </a:ext>
            </a:extLst>
          </p:cNvPr>
          <p:cNvGrpSpPr/>
          <p:nvPr/>
        </p:nvGrpSpPr>
        <p:grpSpPr>
          <a:xfrm>
            <a:off x="8340264" y="1326712"/>
            <a:ext cx="339956" cy="302825"/>
            <a:chOff x="75794" y="5885574"/>
            <a:chExt cx="497730" cy="443367"/>
          </a:xfrm>
        </p:grpSpPr>
        <p:sp>
          <p:nvSpPr>
            <p:cNvPr id="27" name="Graphic 71">
              <a:extLst>
                <a:ext uri="{FF2B5EF4-FFF2-40B4-BE49-F238E27FC236}">
                  <a16:creationId xmlns:a16="http://schemas.microsoft.com/office/drawing/2014/main" id="{76E19A6B-5464-CD7C-AEA4-A32D527BBC93}"/>
                </a:ext>
              </a:extLst>
            </p:cNvPr>
            <p:cNvSpPr/>
            <p:nvPr/>
          </p:nvSpPr>
          <p:spPr>
            <a:xfrm>
              <a:off x="75794" y="588557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EFFC57B8-966D-9C46-D3D2-D884826B0E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74762" y="5961503"/>
              <a:ext cx="299794" cy="253375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3F63189-4C38-0E54-50F6-4C4677218E47}"/>
              </a:ext>
            </a:extLst>
          </p:cNvPr>
          <p:cNvGrpSpPr/>
          <p:nvPr/>
        </p:nvGrpSpPr>
        <p:grpSpPr>
          <a:xfrm>
            <a:off x="8746647" y="1326712"/>
            <a:ext cx="339956" cy="302825"/>
            <a:chOff x="8237833" y="3428024"/>
            <a:chExt cx="497730" cy="443367"/>
          </a:xfrm>
        </p:grpSpPr>
        <p:sp>
          <p:nvSpPr>
            <p:cNvPr id="30" name="Graphic 71">
              <a:extLst>
                <a:ext uri="{FF2B5EF4-FFF2-40B4-BE49-F238E27FC236}">
                  <a16:creationId xmlns:a16="http://schemas.microsoft.com/office/drawing/2014/main" id="{8553DA73-92D1-F897-58CD-B2FD5FABDDD3}"/>
                </a:ext>
              </a:extLst>
            </p:cNvPr>
            <p:cNvSpPr/>
            <p:nvPr/>
          </p:nvSpPr>
          <p:spPr>
            <a:xfrm>
              <a:off x="8237833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5D1FE90C-FB10-DDC8-44C6-81BC98CD7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358379" y="3496394"/>
              <a:ext cx="253789" cy="27802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193E047-EFCA-6679-A437-4EC35F3FEB6D}"/>
              </a:ext>
            </a:extLst>
          </p:cNvPr>
          <p:cNvGrpSpPr/>
          <p:nvPr/>
        </p:nvGrpSpPr>
        <p:grpSpPr>
          <a:xfrm>
            <a:off x="7933881" y="1326712"/>
            <a:ext cx="339956" cy="302825"/>
            <a:chOff x="4164668" y="3428024"/>
            <a:chExt cx="497730" cy="443367"/>
          </a:xfrm>
        </p:grpSpPr>
        <p:sp>
          <p:nvSpPr>
            <p:cNvPr id="36" name="Graphic 71">
              <a:extLst>
                <a:ext uri="{FF2B5EF4-FFF2-40B4-BE49-F238E27FC236}">
                  <a16:creationId xmlns:a16="http://schemas.microsoft.com/office/drawing/2014/main" id="{AAC2EACB-65C5-9517-FD55-B2ADD03D53FE}"/>
                </a:ext>
              </a:extLst>
            </p:cNvPr>
            <p:cNvSpPr/>
            <p:nvPr/>
          </p:nvSpPr>
          <p:spPr>
            <a:xfrm>
              <a:off x="4164668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rgbClr val="C00000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907AE948-5086-C694-F7E3-26D960917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59198" y="3506617"/>
              <a:ext cx="300492" cy="2861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222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F1628-7261-403D-47BC-D98617559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7B63B8AB-D9DC-3643-34D6-A62473DBD417}"/>
              </a:ext>
            </a:extLst>
          </p:cNvPr>
          <p:cNvSpPr/>
          <p:nvPr/>
        </p:nvSpPr>
        <p:spPr>
          <a:xfrm>
            <a:off x="3790950" y="1112017"/>
            <a:ext cx="8397875" cy="2160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/>
          </a:p>
        </p:txBody>
      </p:sp>
      <p:sp>
        <p:nvSpPr>
          <p:cNvPr id="7" name="Graphic 71">
            <a:extLst>
              <a:ext uri="{FF2B5EF4-FFF2-40B4-BE49-F238E27FC236}">
                <a16:creationId xmlns:a16="http://schemas.microsoft.com/office/drawing/2014/main" id="{FA52EE04-9501-2D42-0A88-043908D242D4}"/>
              </a:ext>
            </a:extLst>
          </p:cNvPr>
          <p:cNvSpPr/>
          <p:nvPr/>
        </p:nvSpPr>
        <p:spPr>
          <a:xfrm>
            <a:off x="11082412" y="559121"/>
            <a:ext cx="752328" cy="669590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663BAD-3C82-5B30-33D4-CFEBC1AA5A24}"/>
              </a:ext>
            </a:extLst>
          </p:cNvPr>
          <p:cNvSpPr/>
          <p:nvPr/>
        </p:nvSpPr>
        <p:spPr>
          <a:xfrm flipV="1">
            <a:off x="3200400" y="559121"/>
            <a:ext cx="8143944" cy="670430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98C39E-5BC7-3CAF-4A4D-6A18DBE5B2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185535" y="6505931"/>
            <a:ext cx="6912312" cy="17222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8453C0-0FDD-378E-1BEA-6A92BD5434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6385E34-EBEB-8FED-BB54-7F7B756A8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0126" y="1922167"/>
            <a:ext cx="5885611" cy="118133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200" dirty="0">
                <a:solidFill>
                  <a:schemeClr val="accent1"/>
                </a:solidFill>
              </a:rPr>
              <a:t>Ensuring long-term protection and insulation against corrosion, moisture, contaminants and electrical stress </a:t>
            </a:r>
          </a:p>
        </p:txBody>
      </p:sp>
      <p:sp>
        <p:nvSpPr>
          <p:cNvPr id="42" name="Content Placeholder 41">
            <a:extLst>
              <a:ext uri="{FF2B5EF4-FFF2-40B4-BE49-F238E27FC236}">
                <a16:creationId xmlns:a16="http://schemas.microsoft.com/office/drawing/2014/main" id="{147361FB-C4BB-7EAB-BD51-89C1494C1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0304" y="3833718"/>
            <a:ext cx="2816077" cy="223982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1600" dirty="0"/>
              <a:t>Multi-technology compatibility with a </a:t>
            </a:r>
            <a:br>
              <a:rPr lang="en-US" sz="1600" dirty="0"/>
            </a:br>
            <a:r>
              <a:rPr lang="en-US" sz="1600" dirty="0"/>
              <a:t>variety of substrates</a:t>
            </a:r>
          </a:p>
          <a:p>
            <a:pPr>
              <a:lnSpc>
                <a:spcPct val="90000"/>
              </a:lnSpc>
            </a:pPr>
            <a:r>
              <a:rPr lang="en-US" sz="1600" dirty="0"/>
              <a:t>Technical, project design and engineering support</a:t>
            </a:r>
          </a:p>
          <a:p>
            <a:pPr>
              <a:lnSpc>
                <a:spcPct val="90000"/>
              </a:lnSpc>
            </a:pPr>
            <a:r>
              <a:rPr lang="en-US" sz="1600" dirty="0"/>
              <a:t>Wide application parameters for varying line conditions</a:t>
            </a:r>
          </a:p>
        </p:txBody>
      </p:sp>
      <p:sp>
        <p:nvSpPr>
          <p:cNvPr id="44" name="Content Placeholder 41">
            <a:extLst>
              <a:ext uri="{FF2B5EF4-FFF2-40B4-BE49-F238E27FC236}">
                <a16:creationId xmlns:a16="http://schemas.microsoft.com/office/drawing/2014/main" id="{63A372AF-B400-C87E-22C5-9EEDFFA38CD9}"/>
              </a:ext>
            </a:extLst>
          </p:cNvPr>
          <p:cNvSpPr txBox="1">
            <a:spLocks/>
          </p:cNvSpPr>
          <p:nvPr/>
        </p:nvSpPr>
        <p:spPr>
          <a:xfrm>
            <a:off x="8778543" y="3833718"/>
            <a:ext cx="2930770" cy="2239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3363" indent="-233363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219456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658368" indent="-20116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841248" indent="-180975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005840" indent="-1666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143000" indent="-13716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1872" indent="-1158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2456" indent="-100584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3896" indent="-91440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600" dirty="0"/>
              <a:t>Broad color palette</a:t>
            </a:r>
          </a:p>
          <a:p>
            <a:pPr>
              <a:lnSpc>
                <a:spcPct val="90000"/>
              </a:lnSpc>
            </a:pPr>
            <a:r>
              <a:rPr lang="en-US" sz="1600" dirty="0"/>
              <a:t>Consistent product quality</a:t>
            </a:r>
          </a:p>
          <a:p>
            <a:pPr>
              <a:lnSpc>
                <a:spcPct val="90000"/>
              </a:lnSpc>
            </a:pPr>
            <a:r>
              <a:rPr lang="en-US" sz="1600" dirty="0"/>
              <a:t>Proven portfolio of </a:t>
            </a:r>
            <a:br>
              <a:rPr lang="en-US" sz="1600" dirty="0"/>
            </a:br>
            <a:r>
              <a:rPr lang="en-US" sz="1600" dirty="0"/>
              <a:t>OEM-approved products</a:t>
            </a:r>
          </a:p>
          <a:p>
            <a:pPr>
              <a:lnSpc>
                <a:spcPct val="90000"/>
              </a:lnSpc>
            </a:pPr>
            <a:r>
              <a:rPr lang="en-US" sz="1600" dirty="0"/>
              <a:t>IEEE-compliant and </a:t>
            </a:r>
            <a:br>
              <a:rPr lang="en-US" sz="1600" dirty="0"/>
            </a:br>
            <a:r>
              <a:rPr lang="en-US" sz="1600" dirty="0"/>
              <a:t>UL-recognized coating options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C0CA7A-8E32-D968-0DDD-4673BB7CDFC1}"/>
              </a:ext>
            </a:extLst>
          </p:cNvPr>
          <p:cNvSpPr txBox="1"/>
          <p:nvPr/>
        </p:nvSpPr>
        <p:spPr>
          <a:xfrm>
            <a:off x="5595117" y="645381"/>
            <a:ext cx="6097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</a:rPr>
              <a:t>Transformers and switchgear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CD9D67-7C62-9587-2BD5-8E051C2A1C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199490" y="-594611"/>
            <a:ext cx="7350742" cy="6555502"/>
          </a:xfrm>
          <a:custGeom>
            <a:avLst/>
            <a:gdLst>
              <a:gd name="connsiteX0" fmla="*/ 2133615 w 7156624"/>
              <a:gd name="connsiteY0" fmla="*/ 0 h 6382385"/>
              <a:gd name="connsiteX1" fmla="*/ 5023009 w 7156624"/>
              <a:gd name="connsiteY1" fmla="*/ 0 h 6382385"/>
              <a:gd name="connsiteX2" fmla="*/ 5619628 w 7156624"/>
              <a:gd name="connsiteY2" fmla="*/ 344484 h 6382385"/>
              <a:gd name="connsiteX3" fmla="*/ 7064326 w 7156624"/>
              <a:gd name="connsiteY3" fmla="*/ 2846661 h 6382385"/>
              <a:gd name="connsiteX4" fmla="*/ 7064326 w 7156624"/>
              <a:gd name="connsiteY4" fmla="*/ 3535627 h 6382385"/>
              <a:gd name="connsiteX5" fmla="*/ 5619628 w 7156624"/>
              <a:gd name="connsiteY5" fmla="*/ 6037901 h 6382385"/>
              <a:gd name="connsiteX6" fmla="*/ 5023009 w 7156624"/>
              <a:gd name="connsiteY6" fmla="*/ 6382385 h 6382385"/>
              <a:gd name="connsiteX7" fmla="*/ 2133615 w 7156624"/>
              <a:gd name="connsiteY7" fmla="*/ 6382385 h 6382385"/>
              <a:gd name="connsiteX8" fmla="*/ 1536994 w 7156624"/>
              <a:gd name="connsiteY8" fmla="*/ 6037901 h 6382385"/>
              <a:gd name="connsiteX9" fmla="*/ 92298 w 7156624"/>
              <a:gd name="connsiteY9" fmla="*/ 3535723 h 6382385"/>
              <a:gd name="connsiteX10" fmla="*/ 92298 w 7156624"/>
              <a:gd name="connsiteY10" fmla="*/ 2846758 h 6382385"/>
              <a:gd name="connsiteX11" fmla="*/ 1536994 w 7156624"/>
              <a:gd name="connsiteY11" fmla="*/ 344484 h 6382385"/>
              <a:gd name="connsiteX12" fmla="*/ 2133615 w 7156624"/>
              <a:gd name="connsiteY12" fmla="*/ 0 h 6382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56624" h="6382385">
                <a:moveTo>
                  <a:pt x="2133615" y="0"/>
                </a:moveTo>
                <a:lnTo>
                  <a:pt x="5023009" y="0"/>
                </a:lnTo>
                <a:cubicBezTo>
                  <a:pt x="5269137" y="0"/>
                  <a:pt x="5496563" y="131302"/>
                  <a:pt x="5619628" y="344484"/>
                </a:cubicBezTo>
                <a:lnTo>
                  <a:pt x="7064326" y="2846661"/>
                </a:lnTo>
                <a:cubicBezTo>
                  <a:pt x="7187390" y="3059844"/>
                  <a:pt x="7187390" y="3322445"/>
                  <a:pt x="7064326" y="3535627"/>
                </a:cubicBezTo>
                <a:lnTo>
                  <a:pt x="5619628" y="6037901"/>
                </a:lnTo>
                <a:cubicBezTo>
                  <a:pt x="5496563" y="6251083"/>
                  <a:pt x="5269137" y="6382385"/>
                  <a:pt x="5023009" y="6382385"/>
                </a:cubicBezTo>
                <a:lnTo>
                  <a:pt x="2133615" y="6382385"/>
                </a:lnTo>
                <a:cubicBezTo>
                  <a:pt x="1887486" y="6382385"/>
                  <a:pt x="1660059" y="6251083"/>
                  <a:pt x="1536994" y="6037901"/>
                </a:cubicBezTo>
                <a:lnTo>
                  <a:pt x="92298" y="3535723"/>
                </a:lnTo>
                <a:cubicBezTo>
                  <a:pt x="-30766" y="3322541"/>
                  <a:pt x="-30766" y="3059940"/>
                  <a:pt x="92298" y="2846758"/>
                </a:cubicBezTo>
                <a:lnTo>
                  <a:pt x="1536994" y="344484"/>
                </a:lnTo>
                <a:cubicBezTo>
                  <a:pt x="1660059" y="131302"/>
                  <a:pt x="1887486" y="0"/>
                  <a:pt x="2133615" y="0"/>
                </a:cubicBezTo>
                <a:close/>
              </a:path>
            </a:pathLst>
          </a:cu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BA8F1BD-5774-2912-02F2-7D61407DC424}"/>
              </a:ext>
            </a:extLst>
          </p:cNvPr>
          <p:cNvGrpSpPr/>
          <p:nvPr/>
        </p:nvGrpSpPr>
        <p:grpSpPr>
          <a:xfrm>
            <a:off x="-2362721" y="-741144"/>
            <a:ext cx="7716916" cy="6814687"/>
            <a:chOff x="2213577" y="2209800"/>
            <a:chExt cx="5263594" cy="4648198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89072B9-A68B-DAB8-63AF-77FCB9EC9D44}"/>
                </a:ext>
              </a:extLst>
            </p:cNvPr>
            <p:cNvSpPr/>
            <p:nvPr/>
          </p:nvSpPr>
          <p:spPr>
            <a:xfrm>
              <a:off x="2213577" y="2548631"/>
              <a:ext cx="1503572" cy="2339666"/>
            </a:xfrm>
            <a:custGeom>
              <a:avLst/>
              <a:gdLst>
                <a:gd name="connsiteX0" fmla="*/ 1094327 w 1503572"/>
                <a:gd name="connsiteY0" fmla="*/ 0 h 2339666"/>
                <a:gd name="connsiteX1" fmla="*/ 44954 w 1503572"/>
                <a:gd name="connsiteY1" fmla="*/ 1817671 h 2339666"/>
                <a:gd name="connsiteX2" fmla="*/ 44954 w 1503572"/>
                <a:gd name="connsiteY2" fmla="*/ 2152865 h 2339666"/>
                <a:gd name="connsiteX3" fmla="*/ 152903 w 1503572"/>
                <a:gd name="connsiteY3" fmla="*/ 2339666 h 2339666"/>
                <a:gd name="connsiteX4" fmla="*/ 1503573 w 1503572"/>
                <a:gd name="connsiteY4" fmla="*/ 0 h 2339666"/>
                <a:gd name="connsiteX5" fmla="*/ 1094327 w 1503572"/>
                <a:gd name="connsiteY5" fmla="*/ 0 h 23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3572" h="2339666">
                  <a:moveTo>
                    <a:pt x="1094327" y="0"/>
                  </a:moveTo>
                  <a:lnTo>
                    <a:pt x="44954" y="1817671"/>
                  </a:lnTo>
                  <a:cubicBezTo>
                    <a:pt x="-14985" y="1921401"/>
                    <a:pt x="-14985" y="2049136"/>
                    <a:pt x="44954" y="2152865"/>
                  </a:cubicBezTo>
                  <a:lnTo>
                    <a:pt x="152903" y="2339666"/>
                  </a:lnTo>
                  <a:lnTo>
                    <a:pt x="1503573" y="0"/>
                  </a:lnTo>
                  <a:lnTo>
                    <a:pt x="1094327" y="0"/>
                  </a:lnTo>
                  <a:close/>
                </a:path>
              </a:pathLst>
            </a:custGeom>
            <a:gradFill>
              <a:gsLst>
                <a:gs pos="0">
                  <a:srgbClr val="3EC7F4"/>
                </a:gs>
                <a:gs pos="0">
                  <a:srgbClr val="3ABFEF"/>
                </a:gs>
                <a:gs pos="20000">
                  <a:srgbClr val="258DD3"/>
                </a:gs>
                <a:gs pos="40000">
                  <a:srgbClr val="1566BD"/>
                </a:gs>
                <a:gs pos="50000">
                  <a:srgbClr val="094AAD"/>
                </a:gs>
                <a:gs pos="70000">
                  <a:srgbClr val="0239A3"/>
                </a:gs>
                <a:gs pos="70000">
                  <a:srgbClr val="0033A0"/>
                </a:gs>
              </a:gsLst>
              <a:lin ang="180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C787BD5-D54D-88BC-A173-AC90A7E83D4C}"/>
                </a:ext>
              </a:extLst>
            </p:cNvPr>
            <p:cNvSpPr/>
            <p:nvPr/>
          </p:nvSpPr>
          <p:spPr>
            <a:xfrm>
              <a:off x="3298885" y="2209800"/>
              <a:ext cx="2683589" cy="354397"/>
            </a:xfrm>
            <a:custGeom>
              <a:avLst/>
              <a:gdLst>
                <a:gd name="connsiteX0" fmla="*/ 2479040 w 2683589"/>
                <a:gd name="connsiteY0" fmla="*/ 0 h 354397"/>
                <a:gd name="connsiteX1" fmla="*/ 398188 w 2683589"/>
                <a:gd name="connsiteY1" fmla="*/ 0 h 354397"/>
                <a:gd name="connsiteX2" fmla="*/ 107949 w 2683589"/>
                <a:gd name="connsiteY2" fmla="*/ 167597 h 354397"/>
                <a:gd name="connsiteX3" fmla="*/ 0 w 2683589"/>
                <a:gd name="connsiteY3" fmla="*/ 354398 h 354397"/>
                <a:gd name="connsiteX4" fmla="*/ 2683590 w 2683589"/>
                <a:gd name="connsiteY4" fmla="*/ 354398 h 354397"/>
                <a:gd name="connsiteX5" fmla="*/ 2479040 w 2683589"/>
                <a:gd name="connsiteY5" fmla="*/ 0 h 3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3589" h="354397">
                  <a:moveTo>
                    <a:pt x="2479040" y="0"/>
                  </a:moveTo>
                  <a:lnTo>
                    <a:pt x="398188" y="0"/>
                  </a:lnTo>
                  <a:cubicBezTo>
                    <a:pt x="278456" y="0"/>
                    <a:pt x="167743" y="63867"/>
                    <a:pt x="107949" y="167597"/>
                  </a:cubicBezTo>
                  <a:lnTo>
                    <a:pt x="0" y="354398"/>
                  </a:lnTo>
                  <a:lnTo>
                    <a:pt x="2683590" y="354398"/>
                  </a:lnTo>
                  <a:lnTo>
                    <a:pt x="2479040" y="0"/>
                  </a:lnTo>
                  <a:close/>
                </a:path>
              </a:pathLst>
            </a:custGeom>
            <a:gradFill>
              <a:gsLst>
                <a:gs pos="0">
                  <a:srgbClr val="0033A0"/>
                </a:gs>
                <a:gs pos="40000">
                  <a:srgbClr val="3D2391"/>
                </a:gs>
                <a:gs pos="100000">
                  <a:srgbClr val="D0006F"/>
                </a:gs>
              </a:gsLst>
              <a:lin ang="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1AFA79C-E46F-7E31-3C95-4A876D214CF7}"/>
                </a:ext>
              </a:extLst>
            </p:cNvPr>
            <p:cNvSpPr/>
            <p:nvPr/>
          </p:nvSpPr>
          <p:spPr>
            <a:xfrm>
              <a:off x="2364747" y="4529138"/>
              <a:ext cx="1547933" cy="2328716"/>
            </a:xfrm>
            <a:custGeom>
              <a:avLst/>
              <a:gdLst>
                <a:gd name="connsiteX0" fmla="*/ 0 w 1546344"/>
                <a:gd name="connsiteY0" fmla="*/ 354398 h 2323953"/>
                <a:gd name="connsiteX1" fmla="*/ 1040353 w 1546344"/>
                <a:gd name="connsiteY1" fmla="*/ 2156357 h 2323953"/>
                <a:gd name="connsiteX2" fmla="*/ 1330593 w 1546344"/>
                <a:gd name="connsiteY2" fmla="*/ 2323954 h 2323953"/>
                <a:gd name="connsiteX3" fmla="*/ 1546345 w 1546344"/>
                <a:gd name="connsiteY3" fmla="*/ 2323954 h 2323953"/>
                <a:gd name="connsiteX4" fmla="*/ 204695 w 1546344"/>
                <a:gd name="connsiteY4" fmla="*/ 0 h 2323953"/>
                <a:gd name="connsiteX5" fmla="*/ 0 w 1546344"/>
                <a:gd name="connsiteY5" fmla="*/ 354398 h 2323953"/>
                <a:gd name="connsiteX0" fmla="*/ 0 w 1546345"/>
                <a:gd name="connsiteY0" fmla="*/ 359160 h 2328716"/>
                <a:gd name="connsiteX1" fmla="*/ 1040353 w 1546345"/>
                <a:gd name="connsiteY1" fmla="*/ 2161119 h 2328716"/>
                <a:gd name="connsiteX2" fmla="*/ 1330593 w 1546345"/>
                <a:gd name="connsiteY2" fmla="*/ 2328716 h 2328716"/>
                <a:gd name="connsiteX3" fmla="*/ 1546345 w 1546345"/>
                <a:gd name="connsiteY3" fmla="*/ 2328716 h 2328716"/>
                <a:gd name="connsiteX4" fmla="*/ 201520 w 1546345"/>
                <a:gd name="connsiteY4" fmla="*/ 0 h 2328716"/>
                <a:gd name="connsiteX5" fmla="*/ 0 w 1546345"/>
                <a:gd name="connsiteY5" fmla="*/ 359160 h 2328716"/>
                <a:gd name="connsiteX0" fmla="*/ 0 w 1547933"/>
                <a:gd name="connsiteY0" fmla="*/ 354398 h 2328716"/>
                <a:gd name="connsiteX1" fmla="*/ 1041941 w 1547933"/>
                <a:gd name="connsiteY1" fmla="*/ 2161119 h 2328716"/>
                <a:gd name="connsiteX2" fmla="*/ 1332181 w 1547933"/>
                <a:gd name="connsiteY2" fmla="*/ 2328716 h 2328716"/>
                <a:gd name="connsiteX3" fmla="*/ 1547933 w 1547933"/>
                <a:gd name="connsiteY3" fmla="*/ 2328716 h 2328716"/>
                <a:gd name="connsiteX4" fmla="*/ 203108 w 1547933"/>
                <a:gd name="connsiteY4" fmla="*/ 0 h 2328716"/>
                <a:gd name="connsiteX5" fmla="*/ 0 w 1547933"/>
                <a:gd name="connsiteY5" fmla="*/ 354398 h 232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7933" h="2328716">
                  <a:moveTo>
                    <a:pt x="0" y="354398"/>
                  </a:moveTo>
                  <a:lnTo>
                    <a:pt x="1041941" y="2161119"/>
                  </a:lnTo>
                  <a:cubicBezTo>
                    <a:pt x="1101880" y="2264849"/>
                    <a:pt x="1212448" y="2328716"/>
                    <a:pt x="1332181" y="2328716"/>
                  </a:cubicBezTo>
                  <a:lnTo>
                    <a:pt x="1547933" y="2328716"/>
                  </a:lnTo>
                  <a:lnTo>
                    <a:pt x="203108" y="0"/>
                  </a:lnTo>
                  <a:lnTo>
                    <a:pt x="0" y="354398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0033A0"/>
                </a:gs>
              </a:gsLst>
              <a:lin ang="36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8363DD2-39BE-7A3D-20DE-C780252BC1DD}"/>
                </a:ext>
              </a:extLst>
            </p:cNvPr>
            <p:cNvSpPr/>
            <p:nvPr/>
          </p:nvSpPr>
          <p:spPr>
            <a:xfrm>
              <a:off x="3703514" y="6503600"/>
              <a:ext cx="2688352" cy="354398"/>
            </a:xfrm>
            <a:custGeom>
              <a:avLst/>
              <a:gdLst>
                <a:gd name="connsiteX0" fmla="*/ 204550 w 2683589"/>
                <a:gd name="connsiteY0" fmla="*/ 354398 h 354398"/>
                <a:gd name="connsiteX1" fmla="*/ 2285401 w 2683589"/>
                <a:gd name="connsiteY1" fmla="*/ 354398 h 354398"/>
                <a:gd name="connsiteX2" fmla="*/ 2575641 w 2683589"/>
                <a:gd name="connsiteY2" fmla="*/ 186801 h 354398"/>
                <a:gd name="connsiteX3" fmla="*/ 2683590 w 2683589"/>
                <a:gd name="connsiteY3" fmla="*/ 0 h 354398"/>
                <a:gd name="connsiteX4" fmla="*/ 0 w 2683589"/>
                <a:gd name="connsiteY4" fmla="*/ 0 h 354398"/>
                <a:gd name="connsiteX5" fmla="*/ 204695 w 2683589"/>
                <a:gd name="connsiteY5" fmla="*/ 354398 h 354398"/>
                <a:gd name="connsiteX0" fmla="*/ 209312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09312 w 2688352"/>
                <a:gd name="connsiteY6" fmla="*/ 354398 h 354398"/>
                <a:gd name="connsiteX0" fmla="*/ 202501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02501 w 2688352"/>
                <a:gd name="connsiteY6" fmla="*/ 354398 h 354398"/>
                <a:gd name="connsiteX0" fmla="*/ 190581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190581 w 2688352"/>
                <a:gd name="connsiteY6" fmla="*/ 354398 h 354398"/>
                <a:gd name="connsiteX0" fmla="*/ 265504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65504 w 2688352"/>
                <a:gd name="connsiteY6" fmla="*/ 354398 h 354398"/>
                <a:gd name="connsiteX0" fmla="*/ 265504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195834 w 2688352"/>
                <a:gd name="connsiteY5" fmla="*/ 354398 h 354398"/>
                <a:gd name="connsiteX6" fmla="*/ 265504 w 2688352"/>
                <a:gd name="connsiteY6" fmla="*/ 354398 h 35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8352" h="354398">
                  <a:moveTo>
                    <a:pt x="265504" y="354398"/>
                  </a:moveTo>
                  <a:lnTo>
                    <a:pt x="2290163" y="354398"/>
                  </a:lnTo>
                  <a:cubicBezTo>
                    <a:pt x="2409896" y="354398"/>
                    <a:pt x="2520609" y="290531"/>
                    <a:pt x="2580403" y="186801"/>
                  </a:cubicBezTo>
                  <a:lnTo>
                    <a:pt x="2688352" y="0"/>
                  </a:lnTo>
                  <a:lnTo>
                    <a:pt x="0" y="0"/>
                  </a:lnTo>
                  <a:lnTo>
                    <a:pt x="195834" y="354398"/>
                  </a:lnTo>
                  <a:lnTo>
                    <a:pt x="265504" y="354398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41000">
                  <a:srgbClr val="731684"/>
                </a:gs>
                <a:gs pos="77000">
                  <a:srgbClr val="B60675"/>
                </a:gs>
                <a:gs pos="100000">
                  <a:srgbClr val="D0006F"/>
                </a:gs>
              </a:gsLst>
              <a:lin ang="21583795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59DDF57-32E4-6FF9-910B-276363C785DF}"/>
                </a:ext>
              </a:extLst>
            </p:cNvPr>
            <p:cNvSpPr/>
            <p:nvPr/>
          </p:nvSpPr>
          <p:spPr>
            <a:xfrm>
              <a:off x="5982474" y="4179647"/>
              <a:ext cx="1494697" cy="2324099"/>
            </a:xfrm>
            <a:custGeom>
              <a:avLst/>
              <a:gdLst>
                <a:gd name="connsiteX0" fmla="*/ 409391 w 1494697"/>
                <a:gd name="connsiteY0" fmla="*/ 2323954 h 2324099"/>
                <a:gd name="connsiteX1" fmla="*/ 1449744 w 1494697"/>
                <a:gd name="connsiteY1" fmla="*/ 521995 h 2324099"/>
                <a:gd name="connsiteX2" fmla="*/ 1449744 w 1494697"/>
                <a:gd name="connsiteY2" fmla="*/ 186801 h 2324099"/>
                <a:gd name="connsiteX3" fmla="*/ 1341795 w 1494697"/>
                <a:gd name="connsiteY3" fmla="*/ 0 h 2324099"/>
                <a:gd name="connsiteX4" fmla="*/ 0 w 1494697"/>
                <a:gd name="connsiteY4" fmla="*/ 2324100 h 2324099"/>
                <a:gd name="connsiteX5" fmla="*/ 409245 w 1494697"/>
                <a:gd name="connsiteY5" fmla="*/ 2324100 h 232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4697" h="2324099">
                  <a:moveTo>
                    <a:pt x="409391" y="2323954"/>
                  </a:moveTo>
                  <a:lnTo>
                    <a:pt x="1449744" y="521995"/>
                  </a:lnTo>
                  <a:cubicBezTo>
                    <a:pt x="1509683" y="418265"/>
                    <a:pt x="1509683" y="290531"/>
                    <a:pt x="1449744" y="186801"/>
                  </a:cubicBezTo>
                  <a:lnTo>
                    <a:pt x="1341795" y="0"/>
                  </a:lnTo>
                  <a:lnTo>
                    <a:pt x="0" y="2324100"/>
                  </a:lnTo>
                  <a:lnTo>
                    <a:pt x="409245" y="2324100"/>
                  </a:lnTo>
                  <a:close/>
                </a:path>
              </a:pathLst>
            </a:custGeom>
            <a:gradFill>
              <a:gsLst>
                <a:gs pos="5000">
                  <a:srgbClr val="FFB81C"/>
                </a:gs>
                <a:gs pos="100000">
                  <a:schemeClr val="accent5"/>
                </a:gs>
              </a:gsLst>
              <a:lin ang="72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2D45D9F-0F7D-6FAD-3492-468797C28902}"/>
                </a:ext>
              </a:extLst>
            </p:cNvPr>
            <p:cNvSpPr/>
            <p:nvPr/>
          </p:nvSpPr>
          <p:spPr>
            <a:xfrm>
              <a:off x="5773162" y="2209801"/>
              <a:ext cx="1554427" cy="2327275"/>
            </a:xfrm>
            <a:custGeom>
              <a:avLst/>
              <a:gdLst>
                <a:gd name="connsiteX0" fmla="*/ 1546490 w 1546490"/>
                <a:gd name="connsiteY0" fmla="*/ 1969702 h 2324099"/>
                <a:gd name="connsiteX1" fmla="*/ 505992 w 1546490"/>
                <a:gd name="connsiteY1" fmla="*/ 167597 h 2324099"/>
                <a:gd name="connsiteX2" fmla="*/ 215752 w 1546490"/>
                <a:gd name="connsiteY2" fmla="*/ 0 h 2324099"/>
                <a:gd name="connsiteX3" fmla="*/ 0 w 1546490"/>
                <a:gd name="connsiteY3" fmla="*/ 0 h 2324099"/>
                <a:gd name="connsiteX4" fmla="*/ 1341795 w 1546490"/>
                <a:gd name="connsiteY4" fmla="*/ 2324100 h 2324099"/>
                <a:gd name="connsiteX5" fmla="*/ 1546490 w 1546490"/>
                <a:gd name="connsiteY5" fmla="*/ 1969702 h 2324099"/>
                <a:gd name="connsiteX0" fmla="*/ 1549665 w 1549665"/>
                <a:gd name="connsiteY0" fmla="*/ 1982402 h 2324100"/>
                <a:gd name="connsiteX1" fmla="*/ 505992 w 1549665"/>
                <a:gd name="connsiteY1" fmla="*/ 167597 h 2324100"/>
                <a:gd name="connsiteX2" fmla="*/ 215752 w 1549665"/>
                <a:gd name="connsiteY2" fmla="*/ 0 h 2324100"/>
                <a:gd name="connsiteX3" fmla="*/ 0 w 1549665"/>
                <a:gd name="connsiteY3" fmla="*/ 0 h 2324100"/>
                <a:gd name="connsiteX4" fmla="*/ 1341795 w 1549665"/>
                <a:gd name="connsiteY4" fmla="*/ 2324100 h 2324100"/>
                <a:gd name="connsiteX5" fmla="*/ 1549665 w 1549665"/>
                <a:gd name="connsiteY5" fmla="*/ 1982402 h 2324100"/>
                <a:gd name="connsiteX0" fmla="*/ 1549665 w 1549665"/>
                <a:gd name="connsiteY0" fmla="*/ 1982402 h 2327275"/>
                <a:gd name="connsiteX1" fmla="*/ 505992 w 1549665"/>
                <a:gd name="connsiteY1" fmla="*/ 167597 h 2327275"/>
                <a:gd name="connsiteX2" fmla="*/ 215752 w 1549665"/>
                <a:gd name="connsiteY2" fmla="*/ 0 h 2327275"/>
                <a:gd name="connsiteX3" fmla="*/ 0 w 1549665"/>
                <a:gd name="connsiteY3" fmla="*/ 0 h 2327275"/>
                <a:gd name="connsiteX4" fmla="*/ 1344970 w 1549665"/>
                <a:gd name="connsiteY4" fmla="*/ 2327275 h 2327275"/>
                <a:gd name="connsiteX5" fmla="*/ 1549665 w 1549665"/>
                <a:gd name="connsiteY5" fmla="*/ 1982402 h 2327275"/>
                <a:gd name="connsiteX0" fmla="*/ 1554427 w 1554427"/>
                <a:gd name="connsiteY0" fmla="*/ 1982402 h 2327275"/>
                <a:gd name="connsiteX1" fmla="*/ 510754 w 1554427"/>
                <a:gd name="connsiteY1" fmla="*/ 167597 h 2327275"/>
                <a:gd name="connsiteX2" fmla="*/ 220514 w 1554427"/>
                <a:gd name="connsiteY2" fmla="*/ 0 h 2327275"/>
                <a:gd name="connsiteX3" fmla="*/ 0 w 1554427"/>
                <a:gd name="connsiteY3" fmla="*/ 0 h 2327275"/>
                <a:gd name="connsiteX4" fmla="*/ 1349732 w 1554427"/>
                <a:gd name="connsiteY4" fmla="*/ 2327275 h 2327275"/>
                <a:gd name="connsiteX5" fmla="*/ 1554427 w 1554427"/>
                <a:gd name="connsiteY5" fmla="*/ 1982402 h 232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4427" h="2327275">
                  <a:moveTo>
                    <a:pt x="1554427" y="1982402"/>
                  </a:moveTo>
                  <a:lnTo>
                    <a:pt x="510754" y="167597"/>
                  </a:lnTo>
                  <a:cubicBezTo>
                    <a:pt x="450960" y="63867"/>
                    <a:pt x="340247" y="0"/>
                    <a:pt x="220514" y="0"/>
                  </a:cubicBezTo>
                  <a:lnTo>
                    <a:pt x="0" y="0"/>
                  </a:lnTo>
                  <a:lnTo>
                    <a:pt x="1349732" y="2327275"/>
                  </a:lnTo>
                  <a:lnTo>
                    <a:pt x="1554427" y="1982402"/>
                  </a:lnTo>
                  <a:close/>
                </a:path>
              </a:pathLst>
            </a:custGeom>
            <a:gradFill>
              <a:gsLst>
                <a:gs pos="30000">
                  <a:srgbClr val="D0006F"/>
                </a:gs>
                <a:gs pos="80000">
                  <a:srgbClr val="FFB81C"/>
                </a:gs>
              </a:gsLst>
              <a:lin ang="36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38DC5C1D-9F7B-CB02-A58E-6FDC6257C946}"/>
              </a:ext>
            </a:extLst>
          </p:cNvPr>
          <p:cNvSpPr txBox="1"/>
          <p:nvPr/>
        </p:nvSpPr>
        <p:spPr>
          <a:xfrm>
            <a:off x="5735826" y="1412736"/>
            <a:ext cx="158902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dirty="0">
                <a:solidFill>
                  <a:schemeClr val="accent1"/>
                </a:solidFill>
              </a:rPr>
              <a:t>KEY TECHNOLOGIES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DC1E3A0-F4E0-FC46-50E1-10B3408419E6}"/>
              </a:ext>
            </a:extLst>
          </p:cNvPr>
          <p:cNvCxnSpPr>
            <a:cxnSpLocks/>
          </p:cNvCxnSpPr>
          <p:nvPr/>
        </p:nvCxnSpPr>
        <p:spPr>
          <a:xfrm>
            <a:off x="5730127" y="1776412"/>
            <a:ext cx="5267543" cy="0"/>
          </a:xfrm>
          <a:prstGeom prst="line">
            <a:avLst/>
          </a:prstGeom>
          <a:ln w="9525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E8675598-2611-55C2-0477-2BBB77C59A59}"/>
              </a:ext>
            </a:extLst>
          </p:cNvPr>
          <p:cNvSpPr txBox="1"/>
          <p:nvPr/>
        </p:nvSpPr>
        <p:spPr>
          <a:xfrm>
            <a:off x="5830304" y="3400326"/>
            <a:ext cx="131766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400" b="1" dirty="0">
                <a:solidFill>
                  <a:schemeClr val="accent1"/>
                </a:solidFill>
              </a:rPr>
              <a:t>PPG BENEFITS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DA03156-AF8F-0470-AA45-A507DFC6C757}"/>
              </a:ext>
            </a:extLst>
          </p:cNvPr>
          <p:cNvCxnSpPr>
            <a:cxnSpLocks/>
          </p:cNvCxnSpPr>
          <p:nvPr/>
        </p:nvCxnSpPr>
        <p:spPr>
          <a:xfrm>
            <a:off x="5723776" y="3667125"/>
            <a:ext cx="5267543" cy="0"/>
          </a:xfrm>
          <a:prstGeom prst="line">
            <a:avLst/>
          </a:prstGeom>
          <a:ln w="9525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F30BEF2B-CA28-DADD-EFE7-2BD5A0C5CF41}"/>
              </a:ext>
            </a:extLst>
          </p:cNvPr>
          <p:cNvGrpSpPr/>
          <p:nvPr/>
        </p:nvGrpSpPr>
        <p:grpSpPr>
          <a:xfrm>
            <a:off x="7527498" y="1326712"/>
            <a:ext cx="339956" cy="302825"/>
            <a:chOff x="85909" y="3428024"/>
            <a:chExt cx="497730" cy="443367"/>
          </a:xfrm>
        </p:grpSpPr>
        <p:sp>
          <p:nvSpPr>
            <p:cNvPr id="10" name="Graphic 71">
              <a:extLst>
                <a:ext uri="{FF2B5EF4-FFF2-40B4-BE49-F238E27FC236}">
                  <a16:creationId xmlns:a16="http://schemas.microsoft.com/office/drawing/2014/main" id="{63AC7B04-646A-6BDA-DF11-C515790EE5F6}"/>
                </a:ext>
              </a:extLst>
            </p:cNvPr>
            <p:cNvSpPr/>
            <p:nvPr/>
          </p:nvSpPr>
          <p:spPr>
            <a:xfrm>
              <a:off x="85909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923C64AA-5EE4-1A70-9B9F-35C459115B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5807" y="3487767"/>
              <a:ext cx="292248" cy="300492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7715201-6644-7E19-6534-D0B7938A4567}"/>
              </a:ext>
            </a:extLst>
          </p:cNvPr>
          <p:cNvGrpSpPr/>
          <p:nvPr/>
        </p:nvGrpSpPr>
        <p:grpSpPr>
          <a:xfrm>
            <a:off x="8340264" y="1326712"/>
            <a:ext cx="339956" cy="302825"/>
            <a:chOff x="75794" y="5885574"/>
            <a:chExt cx="497730" cy="443367"/>
          </a:xfrm>
        </p:grpSpPr>
        <p:sp>
          <p:nvSpPr>
            <p:cNvPr id="27" name="Graphic 71">
              <a:extLst>
                <a:ext uri="{FF2B5EF4-FFF2-40B4-BE49-F238E27FC236}">
                  <a16:creationId xmlns:a16="http://schemas.microsoft.com/office/drawing/2014/main" id="{08C8A393-C5C8-DDFD-AFDF-D0576254405C}"/>
                </a:ext>
              </a:extLst>
            </p:cNvPr>
            <p:cNvSpPr/>
            <p:nvPr/>
          </p:nvSpPr>
          <p:spPr>
            <a:xfrm>
              <a:off x="75794" y="588557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307FAB7A-4D65-07DF-A37E-4856ADF01C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74762" y="5961503"/>
              <a:ext cx="299794" cy="253375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9CCC244-1B67-F9DB-9855-BE0130BCB24A}"/>
              </a:ext>
            </a:extLst>
          </p:cNvPr>
          <p:cNvGrpSpPr/>
          <p:nvPr/>
        </p:nvGrpSpPr>
        <p:grpSpPr>
          <a:xfrm>
            <a:off x="8746647" y="1326712"/>
            <a:ext cx="339956" cy="302825"/>
            <a:chOff x="8237833" y="3428024"/>
            <a:chExt cx="497730" cy="443367"/>
          </a:xfrm>
        </p:grpSpPr>
        <p:sp>
          <p:nvSpPr>
            <p:cNvPr id="30" name="Graphic 71">
              <a:extLst>
                <a:ext uri="{FF2B5EF4-FFF2-40B4-BE49-F238E27FC236}">
                  <a16:creationId xmlns:a16="http://schemas.microsoft.com/office/drawing/2014/main" id="{2BE6397E-E518-96A9-C9BA-63EEA510983A}"/>
                </a:ext>
              </a:extLst>
            </p:cNvPr>
            <p:cNvSpPr/>
            <p:nvPr/>
          </p:nvSpPr>
          <p:spPr>
            <a:xfrm>
              <a:off x="8237833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2C0435A9-D7A7-FCAE-9EC3-30E04E4315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358379" y="3496394"/>
              <a:ext cx="253789" cy="27802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A73BBC5-5AEE-15CF-3CED-505EA2D7EA13}"/>
              </a:ext>
            </a:extLst>
          </p:cNvPr>
          <p:cNvGrpSpPr/>
          <p:nvPr/>
        </p:nvGrpSpPr>
        <p:grpSpPr>
          <a:xfrm>
            <a:off x="7933881" y="1326712"/>
            <a:ext cx="339956" cy="302825"/>
            <a:chOff x="4164668" y="3428024"/>
            <a:chExt cx="497730" cy="443367"/>
          </a:xfrm>
        </p:grpSpPr>
        <p:sp>
          <p:nvSpPr>
            <p:cNvPr id="36" name="Graphic 71">
              <a:extLst>
                <a:ext uri="{FF2B5EF4-FFF2-40B4-BE49-F238E27FC236}">
                  <a16:creationId xmlns:a16="http://schemas.microsoft.com/office/drawing/2014/main" id="{DD4062D8-643D-EAFF-5CE1-E3505E8ABB57}"/>
                </a:ext>
              </a:extLst>
            </p:cNvPr>
            <p:cNvSpPr/>
            <p:nvPr/>
          </p:nvSpPr>
          <p:spPr>
            <a:xfrm>
              <a:off x="4164668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rgbClr val="C00000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9ED87967-D49F-AAF4-F139-782DDA925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59198" y="3506617"/>
              <a:ext cx="300492" cy="2861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151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1C9DA7-3F7E-484F-C99B-6F481D00F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D851BF3B-1919-D3C7-20A7-8053E8165B8C}"/>
              </a:ext>
            </a:extLst>
          </p:cNvPr>
          <p:cNvSpPr/>
          <p:nvPr/>
        </p:nvSpPr>
        <p:spPr>
          <a:xfrm>
            <a:off x="3790950" y="1112017"/>
            <a:ext cx="8397875" cy="2160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/>
          </a:p>
        </p:txBody>
      </p:sp>
      <p:sp>
        <p:nvSpPr>
          <p:cNvPr id="7" name="Graphic 71">
            <a:extLst>
              <a:ext uri="{FF2B5EF4-FFF2-40B4-BE49-F238E27FC236}">
                <a16:creationId xmlns:a16="http://schemas.microsoft.com/office/drawing/2014/main" id="{89A5CCD0-8DC7-7AD8-8D6D-7F938238CDFB}"/>
              </a:ext>
            </a:extLst>
          </p:cNvPr>
          <p:cNvSpPr/>
          <p:nvPr/>
        </p:nvSpPr>
        <p:spPr>
          <a:xfrm>
            <a:off x="11082412" y="559121"/>
            <a:ext cx="752328" cy="669590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97227CD-D42D-69F1-7CC1-A67B7F001D20}"/>
              </a:ext>
            </a:extLst>
          </p:cNvPr>
          <p:cNvSpPr/>
          <p:nvPr/>
        </p:nvSpPr>
        <p:spPr>
          <a:xfrm flipV="1">
            <a:off x="3200400" y="559121"/>
            <a:ext cx="8143944" cy="670430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513B54-A5D0-9848-7424-7B58A90C931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185535" y="6505931"/>
            <a:ext cx="6912312" cy="172221"/>
          </a:xfrm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854AC8-B1CF-0C1A-E4BE-CE1ECCB8B9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978353B-A3F7-5106-6868-D4404B140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0126" y="1922167"/>
            <a:ext cx="5885611" cy="118133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200">
                <a:solidFill>
                  <a:schemeClr val="accent1"/>
                </a:solidFill>
              </a:rPr>
              <a:t>Safeguarding critical energy storage units with coatings that resist chemical exposure and thermal cycling</a:t>
            </a:r>
          </a:p>
        </p:txBody>
      </p:sp>
      <p:sp>
        <p:nvSpPr>
          <p:cNvPr id="42" name="Content Placeholder 41">
            <a:extLst>
              <a:ext uri="{FF2B5EF4-FFF2-40B4-BE49-F238E27FC236}">
                <a16:creationId xmlns:a16="http://schemas.microsoft.com/office/drawing/2014/main" id="{D1CA5324-BA15-2EAA-90D3-E34B3E549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0304" y="3833718"/>
            <a:ext cx="2816077" cy="223982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1600"/>
              <a:t>Excellent corrosion, </a:t>
            </a:r>
            <a:br>
              <a:rPr lang="en-US" sz="1600"/>
            </a:br>
            <a:r>
              <a:rPr lang="en-US" sz="1600"/>
              <a:t>weather and chemical resistance</a:t>
            </a:r>
          </a:p>
          <a:p>
            <a:pPr>
              <a:lnSpc>
                <a:spcPct val="90000"/>
              </a:lnSpc>
            </a:pPr>
            <a:r>
              <a:rPr lang="en-US" sz="1600"/>
              <a:t>High-performance </a:t>
            </a:r>
            <a:br>
              <a:rPr lang="en-US" sz="1600"/>
            </a:br>
            <a:r>
              <a:rPr lang="en-US" sz="1600"/>
              <a:t>fire protection </a:t>
            </a:r>
          </a:p>
          <a:p>
            <a:pPr>
              <a:lnSpc>
                <a:spcPct val="90000"/>
              </a:lnSpc>
            </a:pPr>
            <a:r>
              <a:rPr lang="en-US" sz="1600"/>
              <a:t>Reliable insulation, </a:t>
            </a:r>
            <a:br>
              <a:rPr lang="en-US" sz="1600"/>
            </a:br>
            <a:r>
              <a:rPr lang="en-US" sz="1600"/>
              <a:t>dielectric strength and thermal resistance</a:t>
            </a:r>
          </a:p>
        </p:txBody>
      </p:sp>
      <p:sp>
        <p:nvSpPr>
          <p:cNvPr id="44" name="Content Placeholder 41">
            <a:extLst>
              <a:ext uri="{FF2B5EF4-FFF2-40B4-BE49-F238E27FC236}">
                <a16:creationId xmlns:a16="http://schemas.microsoft.com/office/drawing/2014/main" id="{1FF164EE-C4F4-B12E-C224-52421521F5B6}"/>
              </a:ext>
            </a:extLst>
          </p:cNvPr>
          <p:cNvSpPr txBox="1">
            <a:spLocks/>
          </p:cNvSpPr>
          <p:nvPr/>
        </p:nvSpPr>
        <p:spPr>
          <a:xfrm>
            <a:off x="8778543" y="3833718"/>
            <a:ext cx="2930770" cy="2239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3363" indent="-233363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219456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658368" indent="-20116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841248" indent="-180975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005840" indent="-1666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143000" indent="-13716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1872" indent="-1158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2456" indent="-100584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3896" indent="-91440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600"/>
              <a:t>Solutions that enhance asset durability, can reduce maintenance costs and improve operational efficiency</a:t>
            </a:r>
          </a:p>
          <a:p>
            <a:pPr>
              <a:lnSpc>
                <a:spcPct val="90000"/>
              </a:lnSpc>
            </a:pPr>
            <a:r>
              <a:rPr lang="en-US" sz="1600"/>
              <a:t>Customizable coatings </a:t>
            </a:r>
            <a:br>
              <a:rPr lang="en-US" sz="1600"/>
            </a:br>
            <a:r>
              <a:rPr lang="en-US" sz="1600"/>
              <a:t>to meet a wide range of specific requirements and applications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0D574C-CA90-B68D-8D5B-56BE2A6FB896}"/>
              </a:ext>
            </a:extLst>
          </p:cNvPr>
          <p:cNvSpPr txBox="1"/>
          <p:nvPr/>
        </p:nvSpPr>
        <p:spPr>
          <a:xfrm>
            <a:off x="5595117" y="645381"/>
            <a:ext cx="6097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800" b="1">
                <a:solidFill>
                  <a:schemeClr val="bg1"/>
                </a:solidFill>
              </a:rPr>
              <a:t>Battery energy storage systems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49FB531-CDCA-37D6-EC33-93A43F0560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19" t="13696" r="27516"/>
          <a:stretch>
            <a:fillRect/>
          </a:stretch>
        </p:blipFill>
        <p:spPr>
          <a:xfrm>
            <a:off x="-2199490" y="-594611"/>
            <a:ext cx="7350742" cy="6555502"/>
          </a:xfrm>
          <a:custGeom>
            <a:avLst/>
            <a:gdLst>
              <a:gd name="connsiteX0" fmla="*/ 2133615 w 7156624"/>
              <a:gd name="connsiteY0" fmla="*/ 0 h 6382385"/>
              <a:gd name="connsiteX1" fmla="*/ 5023009 w 7156624"/>
              <a:gd name="connsiteY1" fmla="*/ 0 h 6382385"/>
              <a:gd name="connsiteX2" fmla="*/ 5619628 w 7156624"/>
              <a:gd name="connsiteY2" fmla="*/ 344484 h 6382385"/>
              <a:gd name="connsiteX3" fmla="*/ 7064326 w 7156624"/>
              <a:gd name="connsiteY3" fmla="*/ 2846661 h 6382385"/>
              <a:gd name="connsiteX4" fmla="*/ 7064326 w 7156624"/>
              <a:gd name="connsiteY4" fmla="*/ 3535627 h 6382385"/>
              <a:gd name="connsiteX5" fmla="*/ 5619628 w 7156624"/>
              <a:gd name="connsiteY5" fmla="*/ 6037901 h 6382385"/>
              <a:gd name="connsiteX6" fmla="*/ 5023009 w 7156624"/>
              <a:gd name="connsiteY6" fmla="*/ 6382385 h 6382385"/>
              <a:gd name="connsiteX7" fmla="*/ 2133615 w 7156624"/>
              <a:gd name="connsiteY7" fmla="*/ 6382385 h 6382385"/>
              <a:gd name="connsiteX8" fmla="*/ 1536994 w 7156624"/>
              <a:gd name="connsiteY8" fmla="*/ 6037901 h 6382385"/>
              <a:gd name="connsiteX9" fmla="*/ 92298 w 7156624"/>
              <a:gd name="connsiteY9" fmla="*/ 3535723 h 6382385"/>
              <a:gd name="connsiteX10" fmla="*/ 92298 w 7156624"/>
              <a:gd name="connsiteY10" fmla="*/ 2846758 h 6382385"/>
              <a:gd name="connsiteX11" fmla="*/ 1536994 w 7156624"/>
              <a:gd name="connsiteY11" fmla="*/ 344484 h 6382385"/>
              <a:gd name="connsiteX12" fmla="*/ 2133615 w 7156624"/>
              <a:gd name="connsiteY12" fmla="*/ 0 h 6382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56624" h="6382385">
                <a:moveTo>
                  <a:pt x="2133615" y="0"/>
                </a:moveTo>
                <a:lnTo>
                  <a:pt x="5023009" y="0"/>
                </a:lnTo>
                <a:cubicBezTo>
                  <a:pt x="5269137" y="0"/>
                  <a:pt x="5496563" y="131302"/>
                  <a:pt x="5619628" y="344484"/>
                </a:cubicBezTo>
                <a:lnTo>
                  <a:pt x="7064326" y="2846661"/>
                </a:lnTo>
                <a:cubicBezTo>
                  <a:pt x="7187390" y="3059844"/>
                  <a:pt x="7187390" y="3322445"/>
                  <a:pt x="7064326" y="3535627"/>
                </a:cubicBezTo>
                <a:lnTo>
                  <a:pt x="5619628" y="6037901"/>
                </a:lnTo>
                <a:cubicBezTo>
                  <a:pt x="5496563" y="6251083"/>
                  <a:pt x="5269137" y="6382385"/>
                  <a:pt x="5023009" y="6382385"/>
                </a:cubicBezTo>
                <a:lnTo>
                  <a:pt x="2133615" y="6382385"/>
                </a:lnTo>
                <a:cubicBezTo>
                  <a:pt x="1887486" y="6382385"/>
                  <a:pt x="1660059" y="6251083"/>
                  <a:pt x="1536994" y="6037901"/>
                </a:cubicBezTo>
                <a:lnTo>
                  <a:pt x="92298" y="3535723"/>
                </a:lnTo>
                <a:cubicBezTo>
                  <a:pt x="-30766" y="3322541"/>
                  <a:pt x="-30766" y="3059940"/>
                  <a:pt x="92298" y="2846758"/>
                </a:cubicBezTo>
                <a:lnTo>
                  <a:pt x="1536994" y="344484"/>
                </a:lnTo>
                <a:cubicBezTo>
                  <a:pt x="1660059" y="131302"/>
                  <a:pt x="1887486" y="0"/>
                  <a:pt x="2133615" y="0"/>
                </a:cubicBezTo>
                <a:close/>
              </a:path>
            </a:pathLst>
          </a:cu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D9C3D22F-70E1-95F4-9706-05A52EF039A8}"/>
              </a:ext>
            </a:extLst>
          </p:cNvPr>
          <p:cNvGrpSpPr/>
          <p:nvPr/>
        </p:nvGrpSpPr>
        <p:grpSpPr>
          <a:xfrm>
            <a:off x="-2362721" y="-741144"/>
            <a:ext cx="7716916" cy="6814687"/>
            <a:chOff x="2213577" y="2209800"/>
            <a:chExt cx="5263594" cy="4648198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BA81E25-EB0B-6088-E269-ABCC38114D67}"/>
                </a:ext>
              </a:extLst>
            </p:cNvPr>
            <p:cNvSpPr/>
            <p:nvPr/>
          </p:nvSpPr>
          <p:spPr>
            <a:xfrm>
              <a:off x="2213577" y="2548631"/>
              <a:ext cx="1503572" cy="2339666"/>
            </a:xfrm>
            <a:custGeom>
              <a:avLst/>
              <a:gdLst>
                <a:gd name="connsiteX0" fmla="*/ 1094327 w 1503572"/>
                <a:gd name="connsiteY0" fmla="*/ 0 h 2339666"/>
                <a:gd name="connsiteX1" fmla="*/ 44954 w 1503572"/>
                <a:gd name="connsiteY1" fmla="*/ 1817671 h 2339666"/>
                <a:gd name="connsiteX2" fmla="*/ 44954 w 1503572"/>
                <a:gd name="connsiteY2" fmla="*/ 2152865 h 2339666"/>
                <a:gd name="connsiteX3" fmla="*/ 152903 w 1503572"/>
                <a:gd name="connsiteY3" fmla="*/ 2339666 h 2339666"/>
                <a:gd name="connsiteX4" fmla="*/ 1503573 w 1503572"/>
                <a:gd name="connsiteY4" fmla="*/ 0 h 2339666"/>
                <a:gd name="connsiteX5" fmla="*/ 1094327 w 1503572"/>
                <a:gd name="connsiteY5" fmla="*/ 0 h 23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3572" h="2339666">
                  <a:moveTo>
                    <a:pt x="1094327" y="0"/>
                  </a:moveTo>
                  <a:lnTo>
                    <a:pt x="44954" y="1817671"/>
                  </a:lnTo>
                  <a:cubicBezTo>
                    <a:pt x="-14985" y="1921401"/>
                    <a:pt x="-14985" y="2049136"/>
                    <a:pt x="44954" y="2152865"/>
                  </a:cubicBezTo>
                  <a:lnTo>
                    <a:pt x="152903" y="2339666"/>
                  </a:lnTo>
                  <a:lnTo>
                    <a:pt x="1503573" y="0"/>
                  </a:lnTo>
                  <a:lnTo>
                    <a:pt x="1094327" y="0"/>
                  </a:lnTo>
                  <a:close/>
                </a:path>
              </a:pathLst>
            </a:custGeom>
            <a:gradFill>
              <a:gsLst>
                <a:gs pos="0">
                  <a:srgbClr val="3EC7F4"/>
                </a:gs>
                <a:gs pos="0">
                  <a:srgbClr val="3ABFEF"/>
                </a:gs>
                <a:gs pos="20000">
                  <a:srgbClr val="258DD3"/>
                </a:gs>
                <a:gs pos="40000">
                  <a:srgbClr val="1566BD"/>
                </a:gs>
                <a:gs pos="50000">
                  <a:srgbClr val="094AAD"/>
                </a:gs>
                <a:gs pos="70000">
                  <a:srgbClr val="0239A3"/>
                </a:gs>
                <a:gs pos="70000">
                  <a:srgbClr val="0033A0"/>
                </a:gs>
              </a:gsLst>
              <a:lin ang="180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152128C-BA5D-5419-5D58-668D5BBBF6F9}"/>
                </a:ext>
              </a:extLst>
            </p:cNvPr>
            <p:cNvSpPr/>
            <p:nvPr/>
          </p:nvSpPr>
          <p:spPr>
            <a:xfrm>
              <a:off x="3298885" y="2209800"/>
              <a:ext cx="2683589" cy="354397"/>
            </a:xfrm>
            <a:custGeom>
              <a:avLst/>
              <a:gdLst>
                <a:gd name="connsiteX0" fmla="*/ 2479040 w 2683589"/>
                <a:gd name="connsiteY0" fmla="*/ 0 h 354397"/>
                <a:gd name="connsiteX1" fmla="*/ 398188 w 2683589"/>
                <a:gd name="connsiteY1" fmla="*/ 0 h 354397"/>
                <a:gd name="connsiteX2" fmla="*/ 107949 w 2683589"/>
                <a:gd name="connsiteY2" fmla="*/ 167597 h 354397"/>
                <a:gd name="connsiteX3" fmla="*/ 0 w 2683589"/>
                <a:gd name="connsiteY3" fmla="*/ 354398 h 354397"/>
                <a:gd name="connsiteX4" fmla="*/ 2683590 w 2683589"/>
                <a:gd name="connsiteY4" fmla="*/ 354398 h 354397"/>
                <a:gd name="connsiteX5" fmla="*/ 2479040 w 2683589"/>
                <a:gd name="connsiteY5" fmla="*/ 0 h 3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3589" h="354397">
                  <a:moveTo>
                    <a:pt x="2479040" y="0"/>
                  </a:moveTo>
                  <a:lnTo>
                    <a:pt x="398188" y="0"/>
                  </a:lnTo>
                  <a:cubicBezTo>
                    <a:pt x="278456" y="0"/>
                    <a:pt x="167743" y="63867"/>
                    <a:pt x="107949" y="167597"/>
                  </a:cubicBezTo>
                  <a:lnTo>
                    <a:pt x="0" y="354398"/>
                  </a:lnTo>
                  <a:lnTo>
                    <a:pt x="2683590" y="354398"/>
                  </a:lnTo>
                  <a:lnTo>
                    <a:pt x="2479040" y="0"/>
                  </a:lnTo>
                  <a:close/>
                </a:path>
              </a:pathLst>
            </a:custGeom>
            <a:gradFill>
              <a:gsLst>
                <a:gs pos="0">
                  <a:srgbClr val="0033A0"/>
                </a:gs>
                <a:gs pos="40000">
                  <a:srgbClr val="3D2391"/>
                </a:gs>
                <a:gs pos="100000">
                  <a:srgbClr val="D0006F"/>
                </a:gs>
              </a:gsLst>
              <a:lin ang="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891A760-4FB7-684A-2FE3-FF215CAFA516}"/>
                </a:ext>
              </a:extLst>
            </p:cNvPr>
            <p:cNvSpPr/>
            <p:nvPr/>
          </p:nvSpPr>
          <p:spPr>
            <a:xfrm>
              <a:off x="2364747" y="4529138"/>
              <a:ext cx="1547933" cy="2328716"/>
            </a:xfrm>
            <a:custGeom>
              <a:avLst/>
              <a:gdLst>
                <a:gd name="connsiteX0" fmla="*/ 0 w 1546344"/>
                <a:gd name="connsiteY0" fmla="*/ 354398 h 2323953"/>
                <a:gd name="connsiteX1" fmla="*/ 1040353 w 1546344"/>
                <a:gd name="connsiteY1" fmla="*/ 2156357 h 2323953"/>
                <a:gd name="connsiteX2" fmla="*/ 1330593 w 1546344"/>
                <a:gd name="connsiteY2" fmla="*/ 2323954 h 2323953"/>
                <a:gd name="connsiteX3" fmla="*/ 1546345 w 1546344"/>
                <a:gd name="connsiteY3" fmla="*/ 2323954 h 2323953"/>
                <a:gd name="connsiteX4" fmla="*/ 204695 w 1546344"/>
                <a:gd name="connsiteY4" fmla="*/ 0 h 2323953"/>
                <a:gd name="connsiteX5" fmla="*/ 0 w 1546344"/>
                <a:gd name="connsiteY5" fmla="*/ 354398 h 2323953"/>
                <a:gd name="connsiteX0" fmla="*/ 0 w 1546345"/>
                <a:gd name="connsiteY0" fmla="*/ 359160 h 2328716"/>
                <a:gd name="connsiteX1" fmla="*/ 1040353 w 1546345"/>
                <a:gd name="connsiteY1" fmla="*/ 2161119 h 2328716"/>
                <a:gd name="connsiteX2" fmla="*/ 1330593 w 1546345"/>
                <a:gd name="connsiteY2" fmla="*/ 2328716 h 2328716"/>
                <a:gd name="connsiteX3" fmla="*/ 1546345 w 1546345"/>
                <a:gd name="connsiteY3" fmla="*/ 2328716 h 2328716"/>
                <a:gd name="connsiteX4" fmla="*/ 201520 w 1546345"/>
                <a:gd name="connsiteY4" fmla="*/ 0 h 2328716"/>
                <a:gd name="connsiteX5" fmla="*/ 0 w 1546345"/>
                <a:gd name="connsiteY5" fmla="*/ 359160 h 2328716"/>
                <a:gd name="connsiteX0" fmla="*/ 0 w 1547933"/>
                <a:gd name="connsiteY0" fmla="*/ 354398 h 2328716"/>
                <a:gd name="connsiteX1" fmla="*/ 1041941 w 1547933"/>
                <a:gd name="connsiteY1" fmla="*/ 2161119 h 2328716"/>
                <a:gd name="connsiteX2" fmla="*/ 1332181 w 1547933"/>
                <a:gd name="connsiteY2" fmla="*/ 2328716 h 2328716"/>
                <a:gd name="connsiteX3" fmla="*/ 1547933 w 1547933"/>
                <a:gd name="connsiteY3" fmla="*/ 2328716 h 2328716"/>
                <a:gd name="connsiteX4" fmla="*/ 203108 w 1547933"/>
                <a:gd name="connsiteY4" fmla="*/ 0 h 2328716"/>
                <a:gd name="connsiteX5" fmla="*/ 0 w 1547933"/>
                <a:gd name="connsiteY5" fmla="*/ 354398 h 232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7933" h="2328716">
                  <a:moveTo>
                    <a:pt x="0" y="354398"/>
                  </a:moveTo>
                  <a:lnTo>
                    <a:pt x="1041941" y="2161119"/>
                  </a:lnTo>
                  <a:cubicBezTo>
                    <a:pt x="1101880" y="2264849"/>
                    <a:pt x="1212448" y="2328716"/>
                    <a:pt x="1332181" y="2328716"/>
                  </a:cubicBezTo>
                  <a:lnTo>
                    <a:pt x="1547933" y="2328716"/>
                  </a:lnTo>
                  <a:lnTo>
                    <a:pt x="203108" y="0"/>
                  </a:lnTo>
                  <a:lnTo>
                    <a:pt x="0" y="354398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0033A0"/>
                </a:gs>
              </a:gsLst>
              <a:lin ang="36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41351DC-1C6B-978A-56AC-19D8E84F31FB}"/>
                </a:ext>
              </a:extLst>
            </p:cNvPr>
            <p:cNvSpPr/>
            <p:nvPr/>
          </p:nvSpPr>
          <p:spPr>
            <a:xfrm>
              <a:off x="3703514" y="6503600"/>
              <a:ext cx="2688352" cy="354398"/>
            </a:xfrm>
            <a:custGeom>
              <a:avLst/>
              <a:gdLst>
                <a:gd name="connsiteX0" fmla="*/ 204550 w 2683589"/>
                <a:gd name="connsiteY0" fmla="*/ 354398 h 354398"/>
                <a:gd name="connsiteX1" fmla="*/ 2285401 w 2683589"/>
                <a:gd name="connsiteY1" fmla="*/ 354398 h 354398"/>
                <a:gd name="connsiteX2" fmla="*/ 2575641 w 2683589"/>
                <a:gd name="connsiteY2" fmla="*/ 186801 h 354398"/>
                <a:gd name="connsiteX3" fmla="*/ 2683590 w 2683589"/>
                <a:gd name="connsiteY3" fmla="*/ 0 h 354398"/>
                <a:gd name="connsiteX4" fmla="*/ 0 w 2683589"/>
                <a:gd name="connsiteY4" fmla="*/ 0 h 354398"/>
                <a:gd name="connsiteX5" fmla="*/ 204695 w 2683589"/>
                <a:gd name="connsiteY5" fmla="*/ 354398 h 354398"/>
                <a:gd name="connsiteX0" fmla="*/ 209312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09312 w 2688352"/>
                <a:gd name="connsiteY6" fmla="*/ 354398 h 354398"/>
                <a:gd name="connsiteX0" fmla="*/ 202501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02501 w 2688352"/>
                <a:gd name="connsiteY6" fmla="*/ 354398 h 354398"/>
                <a:gd name="connsiteX0" fmla="*/ 190581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190581 w 2688352"/>
                <a:gd name="connsiteY6" fmla="*/ 354398 h 354398"/>
                <a:gd name="connsiteX0" fmla="*/ 265504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65504 w 2688352"/>
                <a:gd name="connsiteY6" fmla="*/ 354398 h 354398"/>
                <a:gd name="connsiteX0" fmla="*/ 265504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195834 w 2688352"/>
                <a:gd name="connsiteY5" fmla="*/ 354398 h 354398"/>
                <a:gd name="connsiteX6" fmla="*/ 265504 w 2688352"/>
                <a:gd name="connsiteY6" fmla="*/ 354398 h 35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8352" h="354398">
                  <a:moveTo>
                    <a:pt x="265504" y="354398"/>
                  </a:moveTo>
                  <a:lnTo>
                    <a:pt x="2290163" y="354398"/>
                  </a:lnTo>
                  <a:cubicBezTo>
                    <a:pt x="2409896" y="354398"/>
                    <a:pt x="2520609" y="290531"/>
                    <a:pt x="2580403" y="186801"/>
                  </a:cubicBezTo>
                  <a:lnTo>
                    <a:pt x="2688352" y="0"/>
                  </a:lnTo>
                  <a:lnTo>
                    <a:pt x="0" y="0"/>
                  </a:lnTo>
                  <a:lnTo>
                    <a:pt x="195834" y="354398"/>
                  </a:lnTo>
                  <a:lnTo>
                    <a:pt x="265504" y="354398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41000">
                  <a:srgbClr val="731684"/>
                </a:gs>
                <a:gs pos="77000">
                  <a:srgbClr val="B60675"/>
                </a:gs>
                <a:gs pos="100000">
                  <a:srgbClr val="D0006F"/>
                </a:gs>
              </a:gsLst>
              <a:lin ang="21583795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253F4FF-EE1D-5F1D-ED46-F9C882E5834C}"/>
                </a:ext>
              </a:extLst>
            </p:cNvPr>
            <p:cNvSpPr/>
            <p:nvPr/>
          </p:nvSpPr>
          <p:spPr>
            <a:xfrm>
              <a:off x="5982474" y="4179647"/>
              <a:ext cx="1494697" cy="2324099"/>
            </a:xfrm>
            <a:custGeom>
              <a:avLst/>
              <a:gdLst>
                <a:gd name="connsiteX0" fmla="*/ 409391 w 1494697"/>
                <a:gd name="connsiteY0" fmla="*/ 2323954 h 2324099"/>
                <a:gd name="connsiteX1" fmla="*/ 1449744 w 1494697"/>
                <a:gd name="connsiteY1" fmla="*/ 521995 h 2324099"/>
                <a:gd name="connsiteX2" fmla="*/ 1449744 w 1494697"/>
                <a:gd name="connsiteY2" fmla="*/ 186801 h 2324099"/>
                <a:gd name="connsiteX3" fmla="*/ 1341795 w 1494697"/>
                <a:gd name="connsiteY3" fmla="*/ 0 h 2324099"/>
                <a:gd name="connsiteX4" fmla="*/ 0 w 1494697"/>
                <a:gd name="connsiteY4" fmla="*/ 2324100 h 2324099"/>
                <a:gd name="connsiteX5" fmla="*/ 409245 w 1494697"/>
                <a:gd name="connsiteY5" fmla="*/ 2324100 h 232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4697" h="2324099">
                  <a:moveTo>
                    <a:pt x="409391" y="2323954"/>
                  </a:moveTo>
                  <a:lnTo>
                    <a:pt x="1449744" y="521995"/>
                  </a:lnTo>
                  <a:cubicBezTo>
                    <a:pt x="1509683" y="418265"/>
                    <a:pt x="1509683" y="290531"/>
                    <a:pt x="1449744" y="186801"/>
                  </a:cubicBezTo>
                  <a:lnTo>
                    <a:pt x="1341795" y="0"/>
                  </a:lnTo>
                  <a:lnTo>
                    <a:pt x="0" y="2324100"/>
                  </a:lnTo>
                  <a:lnTo>
                    <a:pt x="409245" y="2324100"/>
                  </a:lnTo>
                  <a:close/>
                </a:path>
              </a:pathLst>
            </a:custGeom>
            <a:gradFill>
              <a:gsLst>
                <a:gs pos="5000">
                  <a:srgbClr val="FFB81C"/>
                </a:gs>
                <a:gs pos="100000">
                  <a:schemeClr val="accent5"/>
                </a:gs>
              </a:gsLst>
              <a:lin ang="72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89A18FA-E817-1A69-2244-7CF8D4A60829}"/>
                </a:ext>
              </a:extLst>
            </p:cNvPr>
            <p:cNvSpPr/>
            <p:nvPr/>
          </p:nvSpPr>
          <p:spPr>
            <a:xfrm>
              <a:off x="5773162" y="2209801"/>
              <a:ext cx="1554427" cy="2327275"/>
            </a:xfrm>
            <a:custGeom>
              <a:avLst/>
              <a:gdLst>
                <a:gd name="connsiteX0" fmla="*/ 1546490 w 1546490"/>
                <a:gd name="connsiteY0" fmla="*/ 1969702 h 2324099"/>
                <a:gd name="connsiteX1" fmla="*/ 505992 w 1546490"/>
                <a:gd name="connsiteY1" fmla="*/ 167597 h 2324099"/>
                <a:gd name="connsiteX2" fmla="*/ 215752 w 1546490"/>
                <a:gd name="connsiteY2" fmla="*/ 0 h 2324099"/>
                <a:gd name="connsiteX3" fmla="*/ 0 w 1546490"/>
                <a:gd name="connsiteY3" fmla="*/ 0 h 2324099"/>
                <a:gd name="connsiteX4" fmla="*/ 1341795 w 1546490"/>
                <a:gd name="connsiteY4" fmla="*/ 2324100 h 2324099"/>
                <a:gd name="connsiteX5" fmla="*/ 1546490 w 1546490"/>
                <a:gd name="connsiteY5" fmla="*/ 1969702 h 2324099"/>
                <a:gd name="connsiteX0" fmla="*/ 1549665 w 1549665"/>
                <a:gd name="connsiteY0" fmla="*/ 1982402 h 2324100"/>
                <a:gd name="connsiteX1" fmla="*/ 505992 w 1549665"/>
                <a:gd name="connsiteY1" fmla="*/ 167597 h 2324100"/>
                <a:gd name="connsiteX2" fmla="*/ 215752 w 1549665"/>
                <a:gd name="connsiteY2" fmla="*/ 0 h 2324100"/>
                <a:gd name="connsiteX3" fmla="*/ 0 w 1549665"/>
                <a:gd name="connsiteY3" fmla="*/ 0 h 2324100"/>
                <a:gd name="connsiteX4" fmla="*/ 1341795 w 1549665"/>
                <a:gd name="connsiteY4" fmla="*/ 2324100 h 2324100"/>
                <a:gd name="connsiteX5" fmla="*/ 1549665 w 1549665"/>
                <a:gd name="connsiteY5" fmla="*/ 1982402 h 2324100"/>
                <a:gd name="connsiteX0" fmla="*/ 1549665 w 1549665"/>
                <a:gd name="connsiteY0" fmla="*/ 1982402 h 2327275"/>
                <a:gd name="connsiteX1" fmla="*/ 505992 w 1549665"/>
                <a:gd name="connsiteY1" fmla="*/ 167597 h 2327275"/>
                <a:gd name="connsiteX2" fmla="*/ 215752 w 1549665"/>
                <a:gd name="connsiteY2" fmla="*/ 0 h 2327275"/>
                <a:gd name="connsiteX3" fmla="*/ 0 w 1549665"/>
                <a:gd name="connsiteY3" fmla="*/ 0 h 2327275"/>
                <a:gd name="connsiteX4" fmla="*/ 1344970 w 1549665"/>
                <a:gd name="connsiteY4" fmla="*/ 2327275 h 2327275"/>
                <a:gd name="connsiteX5" fmla="*/ 1549665 w 1549665"/>
                <a:gd name="connsiteY5" fmla="*/ 1982402 h 2327275"/>
                <a:gd name="connsiteX0" fmla="*/ 1554427 w 1554427"/>
                <a:gd name="connsiteY0" fmla="*/ 1982402 h 2327275"/>
                <a:gd name="connsiteX1" fmla="*/ 510754 w 1554427"/>
                <a:gd name="connsiteY1" fmla="*/ 167597 h 2327275"/>
                <a:gd name="connsiteX2" fmla="*/ 220514 w 1554427"/>
                <a:gd name="connsiteY2" fmla="*/ 0 h 2327275"/>
                <a:gd name="connsiteX3" fmla="*/ 0 w 1554427"/>
                <a:gd name="connsiteY3" fmla="*/ 0 h 2327275"/>
                <a:gd name="connsiteX4" fmla="*/ 1349732 w 1554427"/>
                <a:gd name="connsiteY4" fmla="*/ 2327275 h 2327275"/>
                <a:gd name="connsiteX5" fmla="*/ 1554427 w 1554427"/>
                <a:gd name="connsiteY5" fmla="*/ 1982402 h 232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4427" h="2327275">
                  <a:moveTo>
                    <a:pt x="1554427" y="1982402"/>
                  </a:moveTo>
                  <a:lnTo>
                    <a:pt x="510754" y="167597"/>
                  </a:lnTo>
                  <a:cubicBezTo>
                    <a:pt x="450960" y="63867"/>
                    <a:pt x="340247" y="0"/>
                    <a:pt x="220514" y="0"/>
                  </a:cubicBezTo>
                  <a:lnTo>
                    <a:pt x="0" y="0"/>
                  </a:lnTo>
                  <a:lnTo>
                    <a:pt x="1349732" y="2327275"/>
                  </a:lnTo>
                  <a:lnTo>
                    <a:pt x="1554427" y="1982402"/>
                  </a:lnTo>
                  <a:close/>
                </a:path>
              </a:pathLst>
            </a:custGeom>
            <a:gradFill>
              <a:gsLst>
                <a:gs pos="30000">
                  <a:srgbClr val="D0006F"/>
                </a:gs>
                <a:gs pos="80000">
                  <a:srgbClr val="FFB81C"/>
                </a:gs>
              </a:gsLst>
              <a:lin ang="36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EDC4D094-7C81-D893-4D16-AEB267EDE91D}"/>
              </a:ext>
            </a:extLst>
          </p:cNvPr>
          <p:cNvSpPr txBox="1"/>
          <p:nvPr/>
        </p:nvSpPr>
        <p:spPr>
          <a:xfrm>
            <a:off x="5735826" y="1412736"/>
            <a:ext cx="158902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>
                <a:solidFill>
                  <a:schemeClr val="accent1"/>
                </a:solidFill>
              </a:rPr>
              <a:t>KEY TECHNOLOGIES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E483C2-E4D0-07F8-212F-8D51752D4AC5}"/>
              </a:ext>
            </a:extLst>
          </p:cNvPr>
          <p:cNvCxnSpPr>
            <a:cxnSpLocks/>
          </p:cNvCxnSpPr>
          <p:nvPr/>
        </p:nvCxnSpPr>
        <p:spPr>
          <a:xfrm>
            <a:off x="5730127" y="1776412"/>
            <a:ext cx="5267543" cy="0"/>
          </a:xfrm>
          <a:prstGeom prst="line">
            <a:avLst/>
          </a:prstGeom>
          <a:ln w="9525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7E0782A7-14C0-CFEE-6549-5644A28BAFAF}"/>
              </a:ext>
            </a:extLst>
          </p:cNvPr>
          <p:cNvSpPr txBox="1"/>
          <p:nvPr/>
        </p:nvSpPr>
        <p:spPr>
          <a:xfrm>
            <a:off x="5830304" y="3400326"/>
            <a:ext cx="131766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400" b="1">
                <a:solidFill>
                  <a:schemeClr val="accent1"/>
                </a:solidFill>
              </a:rPr>
              <a:t>PPG BENEFITS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CA1C93D-0820-253C-6545-2B4CFCBE136C}"/>
              </a:ext>
            </a:extLst>
          </p:cNvPr>
          <p:cNvCxnSpPr>
            <a:cxnSpLocks/>
          </p:cNvCxnSpPr>
          <p:nvPr/>
        </p:nvCxnSpPr>
        <p:spPr>
          <a:xfrm>
            <a:off x="5723776" y="3667125"/>
            <a:ext cx="5267543" cy="0"/>
          </a:xfrm>
          <a:prstGeom prst="line">
            <a:avLst/>
          </a:prstGeom>
          <a:ln w="9525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36ABBED1-09A2-E8B0-A1F3-503B51E8A7A1}"/>
              </a:ext>
            </a:extLst>
          </p:cNvPr>
          <p:cNvGrpSpPr/>
          <p:nvPr/>
        </p:nvGrpSpPr>
        <p:grpSpPr>
          <a:xfrm>
            <a:off x="7937022" y="1326712"/>
            <a:ext cx="339956" cy="302825"/>
            <a:chOff x="75794" y="5885574"/>
            <a:chExt cx="497730" cy="443367"/>
          </a:xfrm>
        </p:grpSpPr>
        <p:sp>
          <p:nvSpPr>
            <p:cNvPr id="10" name="Graphic 71">
              <a:extLst>
                <a:ext uri="{FF2B5EF4-FFF2-40B4-BE49-F238E27FC236}">
                  <a16:creationId xmlns:a16="http://schemas.microsoft.com/office/drawing/2014/main" id="{59201A22-DA83-C349-117D-FF97FC972DF9}"/>
                </a:ext>
              </a:extLst>
            </p:cNvPr>
            <p:cNvSpPr/>
            <p:nvPr/>
          </p:nvSpPr>
          <p:spPr>
            <a:xfrm>
              <a:off x="75794" y="588557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DC01B4E1-F674-9EDA-1EA4-848BC0036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74762" y="5961503"/>
              <a:ext cx="299794" cy="253375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3F2887E-F2A3-9D42-A60B-D4EA4C36A8AA}"/>
              </a:ext>
            </a:extLst>
          </p:cNvPr>
          <p:cNvGrpSpPr/>
          <p:nvPr/>
        </p:nvGrpSpPr>
        <p:grpSpPr>
          <a:xfrm>
            <a:off x="8343405" y="1326712"/>
            <a:ext cx="339956" cy="302825"/>
            <a:chOff x="8237833" y="3428024"/>
            <a:chExt cx="497730" cy="443367"/>
          </a:xfrm>
        </p:grpSpPr>
        <p:sp>
          <p:nvSpPr>
            <p:cNvPr id="27" name="Graphic 71">
              <a:extLst>
                <a:ext uri="{FF2B5EF4-FFF2-40B4-BE49-F238E27FC236}">
                  <a16:creationId xmlns:a16="http://schemas.microsoft.com/office/drawing/2014/main" id="{96E2A97B-0005-857C-07CD-277A782E338A}"/>
                </a:ext>
              </a:extLst>
            </p:cNvPr>
            <p:cNvSpPr/>
            <p:nvPr/>
          </p:nvSpPr>
          <p:spPr>
            <a:xfrm>
              <a:off x="8237833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66FA95D9-83E4-5EC4-D0AC-61C2E89CCA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358379" y="3496394"/>
              <a:ext cx="253789" cy="278024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8DC4825-9A33-A152-7E49-6E6B711C294F}"/>
              </a:ext>
            </a:extLst>
          </p:cNvPr>
          <p:cNvGrpSpPr/>
          <p:nvPr/>
        </p:nvGrpSpPr>
        <p:grpSpPr>
          <a:xfrm>
            <a:off x="7530639" y="1326712"/>
            <a:ext cx="339956" cy="302825"/>
            <a:chOff x="4164668" y="3428024"/>
            <a:chExt cx="497730" cy="443367"/>
          </a:xfrm>
        </p:grpSpPr>
        <p:sp>
          <p:nvSpPr>
            <p:cNvPr id="30" name="Graphic 71">
              <a:extLst>
                <a:ext uri="{FF2B5EF4-FFF2-40B4-BE49-F238E27FC236}">
                  <a16:creationId xmlns:a16="http://schemas.microsoft.com/office/drawing/2014/main" id="{CD6AB32F-3566-0276-4FF3-CCEEFB44E9C3}"/>
                </a:ext>
              </a:extLst>
            </p:cNvPr>
            <p:cNvSpPr/>
            <p:nvPr/>
          </p:nvSpPr>
          <p:spPr>
            <a:xfrm>
              <a:off x="4164668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rgbClr val="C00000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723A29F2-0826-B1DF-73B9-73E23A42A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259198" y="3506617"/>
              <a:ext cx="300492" cy="28618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178CAC8-9DF9-F0AD-4986-0407CC798085}"/>
              </a:ext>
            </a:extLst>
          </p:cNvPr>
          <p:cNvGrpSpPr/>
          <p:nvPr/>
        </p:nvGrpSpPr>
        <p:grpSpPr>
          <a:xfrm>
            <a:off x="8762413" y="1330215"/>
            <a:ext cx="339956" cy="302825"/>
            <a:chOff x="6196111" y="5885574"/>
            <a:chExt cx="497730" cy="443367"/>
          </a:xfrm>
        </p:grpSpPr>
        <p:sp>
          <p:nvSpPr>
            <p:cNvPr id="36" name="Graphic 71">
              <a:extLst>
                <a:ext uri="{FF2B5EF4-FFF2-40B4-BE49-F238E27FC236}">
                  <a16:creationId xmlns:a16="http://schemas.microsoft.com/office/drawing/2014/main" id="{D80C06FF-B97A-ACEC-19E4-927333491588}"/>
                </a:ext>
              </a:extLst>
            </p:cNvPr>
            <p:cNvSpPr/>
            <p:nvPr/>
          </p:nvSpPr>
          <p:spPr>
            <a:xfrm>
              <a:off x="6196111" y="588557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rgbClr val="7030A0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E7C76904-0BAC-52E8-FB0E-5400C6E7845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273691" y="5932769"/>
              <a:ext cx="349384" cy="3489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9591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60FB3-71F3-FD49-A0AF-8B9F15DA5D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F81208-A3EF-EDB4-AA4A-5C18949E0C7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893"/>
            <a:ext cx="12188825" cy="6856214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BF1887A-5B96-F4C5-0CDF-77DD580DDA2A}"/>
              </a:ext>
            </a:extLst>
          </p:cNvPr>
          <p:cNvSpPr/>
          <p:nvPr/>
        </p:nvSpPr>
        <p:spPr>
          <a:xfrm>
            <a:off x="7170462" y="1656733"/>
            <a:ext cx="5018365" cy="5201268"/>
          </a:xfrm>
          <a:custGeom>
            <a:avLst/>
            <a:gdLst>
              <a:gd name="connsiteX0" fmla="*/ 2264203 w 5018365"/>
              <a:gd name="connsiteY0" fmla="*/ 0 h 5201268"/>
              <a:gd name="connsiteX1" fmla="*/ 5018365 w 5018365"/>
              <a:gd name="connsiteY1" fmla="*/ 0 h 5201268"/>
              <a:gd name="connsiteX2" fmla="*/ 5018365 w 5018365"/>
              <a:gd name="connsiteY2" fmla="*/ 5201268 h 5201268"/>
              <a:gd name="connsiteX3" fmla="*/ 934645 w 5018365"/>
              <a:gd name="connsiteY3" fmla="*/ 5201268 h 5201268"/>
              <a:gd name="connsiteX4" fmla="*/ 97947 w 5018365"/>
              <a:gd name="connsiteY4" fmla="*/ 3752129 h 5201268"/>
              <a:gd name="connsiteX5" fmla="*/ 97947 w 5018365"/>
              <a:gd name="connsiteY5" fmla="*/ 3020995 h 5201268"/>
              <a:gd name="connsiteX6" fmla="*/ 1631067 w 5018365"/>
              <a:gd name="connsiteY6" fmla="*/ 365568 h 5201268"/>
              <a:gd name="connsiteX7" fmla="*/ 2264203 w 5018365"/>
              <a:gd name="connsiteY7" fmla="*/ 0 h 520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18365" h="5201268">
                <a:moveTo>
                  <a:pt x="2264203" y="0"/>
                </a:moveTo>
                <a:lnTo>
                  <a:pt x="5018365" y="0"/>
                </a:lnTo>
                <a:lnTo>
                  <a:pt x="5018365" y="5201268"/>
                </a:lnTo>
                <a:lnTo>
                  <a:pt x="934645" y="5201268"/>
                </a:lnTo>
                <a:lnTo>
                  <a:pt x="97947" y="3752129"/>
                </a:lnTo>
                <a:cubicBezTo>
                  <a:pt x="-32649" y="3525899"/>
                  <a:pt x="-32649" y="3247225"/>
                  <a:pt x="97947" y="3020995"/>
                </a:cubicBezTo>
                <a:lnTo>
                  <a:pt x="1631067" y="365568"/>
                </a:lnTo>
                <a:cubicBezTo>
                  <a:pt x="1761663" y="139338"/>
                  <a:pt x="2003011" y="0"/>
                  <a:pt x="2264203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67D8A4C-4AA4-3E81-E80A-3B441A13C7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5181" b="23988"/>
          <a:stretch>
            <a:fillRect/>
          </a:stretch>
        </p:blipFill>
        <p:spPr>
          <a:xfrm>
            <a:off x="7086832" y="1571753"/>
            <a:ext cx="5101993" cy="528624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6FC40A7-CC34-4742-9D48-3209DEC37899}"/>
              </a:ext>
            </a:extLst>
          </p:cNvPr>
          <p:cNvSpPr txBox="1">
            <a:spLocks/>
          </p:cNvSpPr>
          <p:nvPr/>
        </p:nvSpPr>
        <p:spPr>
          <a:xfrm>
            <a:off x="7859832" y="2711318"/>
            <a:ext cx="3732790" cy="1999664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rmAutofit/>
          </a:bodyPr>
          <a:lstStyle>
            <a:defPPr>
              <a:defRPr lang="en-US"/>
            </a:defPPr>
            <a:lvl1pPr algn="r">
              <a:lnSpc>
                <a:spcPct val="85000"/>
              </a:lnSpc>
              <a:spcBef>
                <a:spcPct val="0"/>
              </a:spcBef>
              <a:buNone/>
              <a:defRPr sz="3200" b="1">
                <a:solidFill>
                  <a:schemeClr val="bg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600"/>
              <a:t>Global </a:t>
            </a:r>
            <a:br>
              <a:rPr lang="en-US" sz="3600"/>
            </a:br>
            <a:r>
              <a:rPr lang="en-US" sz="3600"/>
              <a:t>support</a:t>
            </a:r>
            <a:endParaRPr lang="en-US" sz="480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63B1B79-E4E7-BCF2-0917-9021EC122C3E}"/>
              </a:ext>
            </a:extLst>
          </p:cNvPr>
          <p:cNvGrpSpPr/>
          <p:nvPr/>
        </p:nvGrpSpPr>
        <p:grpSpPr>
          <a:xfrm>
            <a:off x="10072469" y="5040121"/>
            <a:ext cx="1553168" cy="1227703"/>
            <a:chOff x="10850888" y="5174158"/>
            <a:chExt cx="664418" cy="525190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86F70FB-DFC7-B2E5-62DD-F268ADE4E3F9}"/>
                </a:ext>
              </a:extLst>
            </p:cNvPr>
            <p:cNvSpPr/>
            <p:nvPr/>
          </p:nvSpPr>
          <p:spPr>
            <a:xfrm>
              <a:off x="10850888" y="5174158"/>
              <a:ext cx="664418" cy="525190"/>
            </a:xfrm>
            <a:custGeom>
              <a:avLst/>
              <a:gdLst>
                <a:gd name="connsiteX0" fmla="*/ 538546 w 664418"/>
                <a:gd name="connsiteY0" fmla="*/ 525191 h 525190"/>
                <a:gd name="connsiteX1" fmla="*/ 125872 w 664418"/>
                <a:gd name="connsiteY1" fmla="*/ 525191 h 525190"/>
                <a:gd name="connsiteX2" fmla="*/ 0 w 664418"/>
                <a:gd name="connsiteY2" fmla="*/ 399319 h 525190"/>
                <a:gd name="connsiteX3" fmla="*/ 0 w 664418"/>
                <a:gd name="connsiteY3" fmla="*/ 125872 h 525190"/>
                <a:gd name="connsiteX4" fmla="*/ 125872 w 664418"/>
                <a:gd name="connsiteY4" fmla="*/ 0 h 525190"/>
                <a:gd name="connsiteX5" fmla="*/ 538546 w 664418"/>
                <a:gd name="connsiteY5" fmla="*/ 0 h 525190"/>
                <a:gd name="connsiteX6" fmla="*/ 664418 w 664418"/>
                <a:gd name="connsiteY6" fmla="*/ 125872 h 525190"/>
                <a:gd name="connsiteX7" fmla="*/ 664418 w 664418"/>
                <a:gd name="connsiteY7" fmla="*/ 399319 h 525190"/>
                <a:gd name="connsiteX8" fmla="*/ 538546 w 664418"/>
                <a:gd name="connsiteY8" fmla="*/ 525191 h 52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418" h="525190">
                  <a:moveTo>
                    <a:pt x="538546" y="525191"/>
                  </a:moveTo>
                  <a:lnTo>
                    <a:pt x="125872" y="525191"/>
                  </a:lnTo>
                  <a:cubicBezTo>
                    <a:pt x="56425" y="525191"/>
                    <a:pt x="0" y="468765"/>
                    <a:pt x="0" y="399319"/>
                  </a:cubicBezTo>
                  <a:lnTo>
                    <a:pt x="0" y="125872"/>
                  </a:lnTo>
                  <a:cubicBezTo>
                    <a:pt x="0" y="56425"/>
                    <a:pt x="56425" y="0"/>
                    <a:pt x="125872" y="0"/>
                  </a:cubicBezTo>
                  <a:lnTo>
                    <a:pt x="538546" y="0"/>
                  </a:lnTo>
                  <a:cubicBezTo>
                    <a:pt x="607993" y="0"/>
                    <a:pt x="664418" y="56425"/>
                    <a:pt x="664418" y="125872"/>
                  </a:cubicBezTo>
                  <a:lnTo>
                    <a:pt x="664418" y="399319"/>
                  </a:lnTo>
                  <a:cubicBezTo>
                    <a:pt x="664418" y="468765"/>
                    <a:pt x="607993" y="525191"/>
                    <a:pt x="538546" y="525191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A3FB4A7-A81D-DDD5-9C83-B4C3EBF1DF3C}"/>
                </a:ext>
              </a:extLst>
            </p:cNvPr>
            <p:cNvSpPr/>
            <p:nvPr/>
          </p:nvSpPr>
          <p:spPr>
            <a:xfrm>
              <a:off x="10873257" y="5196527"/>
              <a:ext cx="619680" cy="480450"/>
            </a:xfrm>
            <a:custGeom>
              <a:avLst/>
              <a:gdLst>
                <a:gd name="connsiteX0" fmla="*/ 516176 w 619680"/>
                <a:gd name="connsiteY0" fmla="*/ 480451 h 480450"/>
                <a:gd name="connsiteX1" fmla="*/ 103502 w 619680"/>
                <a:gd name="connsiteY1" fmla="*/ 480451 h 480450"/>
                <a:gd name="connsiteX2" fmla="*/ 0 w 619680"/>
                <a:gd name="connsiteY2" fmla="*/ 376949 h 480450"/>
                <a:gd name="connsiteX3" fmla="*/ 0 w 619680"/>
                <a:gd name="connsiteY3" fmla="*/ 103502 h 480450"/>
                <a:gd name="connsiteX4" fmla="*/ 103502 w 619680"/>
                <a:gd name="connsiteY4" fmla="*/ 0 h 480450"/>
                <a:gd name="connsiteX5" fmla="*/ 516176 w 619680"/>
                <a:gd name="connsiteY5" fmla="*/ 0 h 480450"/>
                <a:gd name="connsiteX6" fmla="*/ 619678 w 619680"/>
                <a:gd name="connsiteY6" fmla="*/ 103502 h 480450"/>
                <a:gd name="connsiteX7" fmla="*/ 619678 w 619680"/>
                <a:gd name="connsiteY7" fmla="*/ 376949 h 480450"/>
                <a:gd name="connsiteX8" fmla="*/ 516176 w 619680"/>
                <a:gd name="connsiteY8" fmla="*/ 480451 h 4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680" h="480450">
                  <a:moveTo>
                    <a:pt x="516176" y="480451"/>
                  </a:moveTo>
                  <a:lnTo>
                    <a:pt x="103502" y="480451"/>
                  </a:lnTo>
                  <a:cubicBezTo>
                    <a:pt x="46409" y="480451"/>
                    <a:pt x="0" y="433708"/>
                    <a:pt x="0" y="376949"/>
                  </a:cubicBezTo>
                  <a:lnTo>
                    <a:pt x="0" y="103502"/>
                  </a:lnTo>
                  <a:cubicBezTo>
                    <a:pt x="0" y="46409"/>
                    <a:pt x="46743" y="0"/>
                    <a:pt x="103502" y="0"/>
                  </a:cubicBezTo>
                  <a:lnTo>
                    <a:pt x="516176" y="0"/>
                  </a:lnTo>
                  <a:cubicBezTo>
                    <a:pt x="573269" y="0"/>
                    <a:pt x="619678" y="46743"/>
                    <a:pt x="619678" y="103502"/>
                  </a:cubicBezTo>
                  <a:lnTo>
                    <a:pt x="619678" y="376949"/>
                  </a:lnTo>
                  <a:cubicBezTo>
                    <a:pt x="620012" y="434042"/>
                    <a:pt x="573269" y="480451"/>
                    <a:pt x="516176" y="480451"/>
                  </a:cubicBezTo>
                  <a:close/>
                </a:path>
              </a:pathLst>
            </a:custGeom>
            <a:solidFill>
              <a:srgbClr val="0078A9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9368A06-D971-ACD1-0B2B-60BCF06838F3}"/>
                </a:ext>
              </a:extLst>
            </p:cNvPr>
            <p:cNvSpPr/>
            <p:nvPr/>
          </p:nvSpPr>
          <p:spPr>
            <a:xfrm>
              <a:off x="10902639" y="5239677"/>
              <a:ext cx="561249" cy="393229"/>
            </a:xfrm>
            <a:custGeom>
              <a:avLst/>
              <a:gdLst>
                <a:gd name="connsiteX0" fmla="*/ 491135 w 561249"/>
                <a:gd name="connsiteY0" fmla="*/ 113106 h 393229"/>
                <a:gd name="connsiteX1" fmla="*/ 561250 w 561249"/>
                <a:gd name="connsiteY1" fmla="*/ 129800 h 393229"/>
                <a:gd name="connsiteX2" fmla="*/ 561250 w 561249"/>
                <a:gd name="connsiteY2" fmla="*/ 76379 h 393229"/>
                <a:gd name="connsiteX3" fmla="*/ 437047 w 561249"/>
                <a:gd name="connsiteY3" fmla="*/ 89066 h 393229"/>
                <a:gd name="connsiteX4" fmla="*/ 407332 w 561249"/>
                <a:gd name="connsiteY4" fmla="*/ 120785 h 393229"/>
                <a:gd name="connsiteX5" fmla="*/ 405996 w 561249"/>
                <a:gd name="connsiteY5" fmla="*/ 123456 h 393229"/>
                <a:gd name="connsiteX6" fmla="*/ 221695 w 561249"/>
                <a:gd name="connsiteY6" fmla="*/ 255 h 393229"/>
                <a:gd name="connsiteX7" fmla="*/ 166271 w 561249"/>
                <a:gd name="connsiteY7" fmla="*/ 255 h 393229"/>
                <a:gd name="connsiteX8" fmla="*/ 166271 w 561249"/>
                <a:gd name="connsiteY8" fmla="*/ 116445 h 393229"/>
                <a:gd name="connsiteX9" fmla="*/ 45407 w 561249"/>
                <a:gd name="connsiteY9" fmla="*/ 73374 h 393229"/>
                <a:gd name="connsiteX10" fmla="*/ 0 w 561249"/>
                <a:gd name="connsiteY10" fmla="*/ 73374 h 393229"/>
                <a:gd name="connsiteX11" fmla="*/ 0 w 561249"/>
                <a:gd name="connsiteY11" fmla="*/ 319109 h 393229"/>
                <a:gd name="connsiteX12" fmla="*/ 74455 w 561249"/>
                <a:gd name="connsiteY12" fmla="*/ 319109 h 393229"/>
                <a:gd name="connsiteX13" fmla="*/ 55758 w 561249"/>
                <a:gd name="connsiteY13" fmla="*/ 288392 h 393229"/>
                <a:gd name="connsiteX14" fmla="*/ 55758 w 561249"/>
                <a:gd name="connsiteY14" fmla="*/ 221616 h 393229"/>
                <a:gd name="connsiteX15" fmla="*/ 77126 w 561249"/>
                <a:gd name="connsiteY15" fmla="*/ 242984 h 393229"/>
                <a:gd name="connsiteX16" fmla="*/ 94821 w 561249"/>
                <a:gd name="connsiteY16" fmla="*/ 244988 h 393229"/>
                <a:gd name="connsiteX17" fmla="*/ 166271 w 561249"/>
                <a:gd name="connsiteY17" fmla="*/ 194238 h 393229"/>
                <a:gd name="connsiteX18" fmla="*/ 166271 w 561249"/>
                <a:gd name="connsiteY18" fmla="*/ 393230 h 393229"/>
                <a:gd name="connsiteX19" fmla="*/ 254749 w 561249"/>
                <a:gd name="connsiteY19" fmla="*/ 393230 h 393229"/>
                <a:gd name="connsiteX20" fmla="*/ 236052 w 561249"/>
                <a:gd name="connsiteY20" fmla="*/ 362847 h 393229"/>
                <a:gd name="connsiteX21" fmla="*/ 236052 w 561249"/>
                <a:gd name="connsiteY21" fmla="*/ 229295 h 393229"/>
                <a:gd name="connsiteX22" fmla="*/ 269774 w 561249"/>
                <a:gd name="connsiteY22" fmla="*/ 262683 h 393229"/>
                <a:gd name="connsiteX23" fmla="*/ 297820 w 561249"/>
                <a:gd name="connsiteY23" fmla="*/ 266690 h 393229"/>
                <a:gd name="connsiteX24" fmla="*/ 390972 w 561249"/>
                <a:gd name="connsiteY24" fmla="*/ 207593 h 393229"/>
                <a:gd name="connsiteX25" fmla="*/ 451737 w 561249"/>
                <a:gd name="connsiteY25" fmla="*/ 312765 h 393229"/>
                <a:gd name="connsiteX26" fmla="*/ 516844 w 561249"/>
                <a:gd name="connsiteY26" fmla="*/ 321112 h 393229"/>
                <a:gd name="connsiteX27" fmla="*/ 561250 w 561249"/>
                <a:gd name="connsiteY27" fmla="*/ 316772 h 393229"/>
                <a:gd name="connsiteX28" fmla="*/ 561250 w 561249"/>
                <a:gd name="connsiteY28" fmla="*/ 196575 h 393229"/>
                <a:gd name="connsiteX29" fmla="*/ 493472 w 561249"/>
                <a:gd name="connsiteY29" fmla="*/ 196575 h 393229"/>
                <a:gd name="connsiteX30" fmla="*/ 512169 w 561249"/>
                <a:gd name="connsiteY30" fmla="*/ 226624 h 393229"/>
                <a:gd name="connsiteX31" fmla="*/ 512169 w 561249"/>
                <a:gd name="connsiteY31" fmla="*/ 281714 h 393229"/>
                <a:gd name="connsiteX32" fmla="*/ 464091 w 561249"/>
                <a:gd name="connsiteY32" fmla="*/ 266690 h 393229"/>
                <a:gd name="connsiteX33" fmla="*/ 453073 w 561249"/>
                <a:gd name="connsiteY33" fmla="*/ 157512 h 393229"/>
                <a:gd name="connsiteX34" fmla="*/ 491135 w 561249"/>
                <a:gd name="connsiteY34" fmla="*/ 113106 h 393229"/>
                <a:gd name="connsiteX35" fmla="*/ 80799 w 561249"/>
                <a:gd name="connsiteY35" fmla="*/ 212268 h 393229"/>
                <a:gd name="connsiteX36" fmla="*/ 55424 w 561249"/>
                <a:gd name="connsiteY36" fmla="*/ 204588 h 393229"/>
                <a:gd name="connsiteX37" fmla="*/ 55424 w 561249"/>
                <a:gd name="connsiteY37" fmla="*/ 116111 h 393229"/>
                <a:gd name="connsiteX38" fmla="*/ 69113 w 561249"/>
                <a:gd name="connsiteY38" fmla="*/ 102422 h 393229"/>
                <a:gd name="connsiteX39" fmla="*/ 117859 w 561249"/>
                <a:gd name="connsiteY39" fmla="*/ 154173 h 393229"/>
                <a:gd name="connsiteX40" fmla="*/ 80799 w 561249"/>
                <a:gd name="connsiteY40" fmla="*/ 212268 h 393229"/>
                <a:gd name="connsiteX41" fmla="*/ 280792 w 561249"/>
                <a:gd name="connsiteY41" fmla="*/ 221282 h 393229"/>
                <a:gd name="connsiteX42" fmla="*/ 236052 w 561249"/>
                <a:gd name="connsiteY42" fmla="*/ 208595 h 393229"/>
                <a:gd name="connsiteX43" fmla="*/ 236052 w 561249"/>
                <a:gd name="connsiteY43" fmla="*/ 62022 h 393229"/>
                <a:gd name="connsiteX44" fmla="*/ 262762 w 561249"/>
                <a:gd name="connsiteY44" fmla="*/ 39986 h 393229"/>
                <a:gd name="connsiteX45" fmla="*/ 337217 w 561249"/>
                <a:gd name="connsiteY45" fmla="*/ 125125 h 393229"/>
                <a:gd name="connsiteX46" fmla="*/ 280792 w 561249"/>
                <a:gd name="connsiteY46" fmla="*/ 221282 h 39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61249" h="393229">
                  <a:moveTo>
                    <a:pt x="491135" y="113106"/>
                  </a:moveTo>
                  <a:cubicBezTo>
                    <a:pt x="515842" y="105760"/>
                    <a:pt x="541217" y="113440"/>
                    <a:pt x="561250" y="129800"/>
                  </a:cubicBezTo>
                  <a:lnTo>
                    <a:pt x="561250" y="76379"/>
                  </a:lnTo>
                  <a:cubicBezTo>
                    <a:pt x="496477" y="66029"/>
                    <a:pt x="462755" y="73040"/>
                    <a:pt x="437047" y="89066"/>
                  </a:cubicBezTo>
                  <a:cubicBezTo>
                    <a:pt x="416013" y="102422"/>
                    <a:pt x="407332" y="120785"/>
                    <a:pt x="407332" y="120785"/>
                  </a:cubicBezTo>
                  <a:cubicBezTo>
                    <a:pt x="407332" y="120785"/>
                    <a:pt x="406998" y="121787"/>
                    <a:pt x="405996" y="123456"/>
                  </a:cubicBezTo>
                  <a:cubicBezTo>
                    <a:pt x="402657" y="-11431"/>
                    <a:pt x="320189" y="255"/>
                    <a:pt x="221695" y="255"/>
                  </a:cubicBezTo>
                  <a:cubicBezTo>
                    <a:pt x="193983" y="255"/>
                    <a:pt x="166271" y="255"/>
                    <a:pt x="166271" y="255"/>
                  </a:cubicBezTo>
                  <a:lnTo>
                    <a:pt x="166271" y="116445"/>
                  </a:lnTo>
                  <a:cubicBezTo>
                    <a:pt x="149911" y="68366"/>
                    <a:pt x="99496" y="73374"/>
                    <a:pt x="45407" y="73374"/>
                  </a:cubicBezTo>
                  <a:cubicBezTo>
                    <a:pt x="25709" y="73374"/>
                    <a:pt x="0" y="73374"/>
                    <a:pt x="0" y="73374"/>
                  </a:cubicBezTo>
                  <a:lnTo>
                    <a:pt x="0" y="319109"/>
                  </a:lnTo>
                  <a:lnTo>
                    <a:pt x="74455" y="319109"/>
                  </a:lnTo>
                  <a:cubicBezTo>
                    <a:pt x="62101" y="314768"/>
                    <a:pt x="55758" y="304084"/>
                    <a:pt x="55758" y="288392"/>
                  </a:cubicBezTo>
                  <a:lnTo>
                    <a:pt x="55758" y="221616"/>
                  </a:lnTo>
                  <a:lnTo>
                    <a:pt x="77126" y="242984"/>
                  </a:lnTo>
                  <a:cubicBezTo>
                    <a:pt x="86475" y="245322"/>
                    <a:pt x="94821" y="244988"/>
                    <a:pt x="94821" y="244988"/>
                  </a:cubicBezTo>
                  <a:cubicBezTo>
                    <a:pt x="115522" y="243986"/>
                    <a:pt x="152249" y="235973"/>
                    <a:pt x="166271" y="194238"/>
                  </a:cubicBezTo>
                  <a:lnTo>
                    <a:pt x="166271" y="393230"/>
                  </a:lnTo>
                  <a:lnTo>
                    <a:pt x="254749" y="393230"/>
                  </a:lnTo>
                  <a:cubicBezTo>
                    <a:pt x="242396" y="388889"/>
                    <a:pt x="236052" y="378205"/>
                    <a:pt x="236052" y="362847"/>
                  </a:cubicBezTo>
                  <a:lnTo>
                    <a:pt x="236052" y="229295"/>
                  </a:lnTo>
                  <a:lnTo>
                    <a:pt x="269774" y="262683"/>
                  </a:lnTo>
                  <a:cubicBezTo>
                    <a:pt x="280458" y="266690"/>
                    <a:pt x="288471" y="267358"/>
                    <a:pt x="297820" y="266690"/>
                  </a:cubicBezTo>
                  <a:cubicBezTo>
                    <a:pt x="323528" y="265020"/>
                    <a:pt x="367934" y="254002"/>
                    <a:pt x="390972" y="207593"/>
                  </a:cubicBezTo>
                  <a:cubicBezTo>
                    <a:pt x="392975" y="251665"/>
                    <a:pt x="407332" y="295737"/>
                    <a:pt x="451737" y="312765"/>
                  </a:cubicBezTo>
                  <a:cubicBezTo>
                    <a:pt x="471436" y="320778"/>
                    <a:pt x="493806" y="323115"/>
                    <a:pt x="516844" y="321112"/>
                  </a:cubicBezTo>
                  <a:cubicBezTo>
                    <a:pt x="531868" y="320778"/>
                    <a:pt x="546559" y="319443"/>
                    <a:pt x="561250" y="316772"/>
                  </a:cubicBezTo>
                  <a:lnTo>
                    <a:pt x="561250" y="196575"/>
                  </a:lnTo>
                  <a:lnTo>
                    <a:pt x="493472" y="196575"/>
                  </a:lnTo>
                  <a:cubicBezTo>
                    <a:pt x="505826" y="200916"/>
                    <a:pt x="512169" y="211266"/>
                    <a:pt x="512169" y="226624"/>
                  </a:cubicBezTo>
                  <a:lnTo>
                    <a:pt x="512169" y="281714"/>
                  </a:lnTo>
                  <a:cubicBezTo>
                    <a:pt x="496811" y="286722"/>
                    <a:pt x="475777" y="281714"/>
                    <a:pt x="464091" y="266690"/>
                  </a:cubicBezTo>
                  <a:cubicBezTo>
                    <a:pt x="449400" y="247659"/>
                    <a:pt x="446729" y="193904"/>
                    <a:pt x="453073" y="157512"/>
                  </a:cubicBezTo>
                  <a:cubicBezTo>
                    <a:pt x="456412" y="139148"/>
                    <a:pt x="472104" y="118782"/>
                    <a:pt x="491135" y="113106"/>
                  </a:cubicBezTo>
                  <a:close/>
                  <a:moveTo>
                    <a:pt x="80799" y="212268"/>
                  </a:moveTo>
                  <a:cubicBezTo>
                    <a:pt x="62769" y="212268"/>
                    <a:pt x="55424" y="204588"/>
                    <a:pt x="55424" y="204588"/>
                  </a:cubicBezTo>
                  <a:lnTo>
                    <a:pt x="55424" y="116111"/>
                  </a:lnTo>
                  <a:cubicBezTo>
                    <a:pt x="55424" y="108431"/>
                    <a:pt x="60766" y="103423"/>
                    <a:pt x="69113" y="102422"/>
                  </a:cubicBezTo>
                  <a:cubicBezTo>
                    <a:pt x="77794" y="101420"/>
                    <a:pt x="117859" y="95076"/>
                    <a:pt x="117859" y="154173"/>
                  </a:cubicBezTo>
                  <a:cubicBezTo>
                    <a:pt x="117525" y="209597"/>
                    <a:pt x="93152" y="212268"/>
                    <a:pt x="80799" y="212268"/>
                  </a:cubicBezTo>
                  <a:close/>
                  <a:moveTo>
                    <a:pt x="280792" y="221282"/>
                  </a:moveTo>
                  <a:cubicBezTo>
                    <a:pt x="253748" y="221282"/>
                    <a:pt x="236052" y="208595"/>
                    <a:pt x="236052" y="208595"/>
                  </a:cubicBezTo>
                  <a:lnTo>
                    <a:pt x="236052" y="62022"/>
                  </a:lnTo>
                  <a:cubicBezTo>
                    <a:pt x="236052" y="49669"/>
                    <a:pt x="250409" y="41322"/>
                    <a:pt x="262762" y="39986"/>
                  </a:cubicBezTo>
                  <a:cubicBezTo>
                    <a:pt x="276117" y="38317"/>
                    <a:pt x="337217" y="28968"/>
                    <a:pt x="337217" y="125125"/>
                  </a:cubicBezTo>
                  <a:cubicBezTo>
                    <a:pt x="337217" y="211600"/>
                    <a:pt x="295816" y="221282"/>
                    <a:pt x="280792" y="221282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893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C2E2BD4-61CF-3335-2E9B-529F48178C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" y="175197"/>
            <a:ext cx="12188825" cy="668280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87C960C-576D-CAD4-8F2A-B04A6BAD9E94}"/>
              </a:ext>
            </a:extLst>
          </p:cNvPr>
          <p:cNvSpPr/>
          <p:nvPr/>
        </p:nvSpPr>
        <p:spPr>
          <a:xfrm flipV="1">
            <a:off x="-12021" y="6359574"/>
            <a:ext cx="12200845" cy="522241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BE64EE-147C-00D2-F405-A5531D0D4094}"/>
              </a:ext>
            </a:extLst>
          </p:cNvPr>
          <p:cNvSpPr/>
          <p:nvPr/>
        </p:nvSpPr>
        <p:spPr>
          <a:xfrm flipV="1">
            <a:off x="-12020" y="542691"/>
            <a:ext cx="4461746" cy="1441536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raphic 71">
            <a:extLst>
              <a:ext uri="{FF2B5EF4-FFF2-40B4-BE49-F238E27FC236}">
                <a16:creationId xmlns:a16="http://schemas.microsoft.com/office/drawing/2014/main" id="{C9314753-F496-AA13-7DFC-BBB2091CA655}"/>
              </a:ext>
            </a:extLst>
          </p:cNvPr>
          <p:cNvSpPr/>
          <p:nvPr/>
        </p:nvSpPr>
        <p:spPr>
          <a:xfrm>
            <a:off x="3643740" y="544419"/>
            <a:ext cx="1611971" cy="1437579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E16150-FCBB-B5EF-272E-039536DA05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65113" y="6505931"/>
            <a:ext cx="498499" cy="172221"/>
          </a:xfrm>
        </p:spPr>
        <p:txBody>
          <a:bodyPr/>
          <a:lstStyle/>
          <a:p>
            <a:fld id="{FD9C4343-C115-504A-8D4F-0B17318D4A48}" type="slidenum">
              <a:rPr lang="en-US" smtClean="0">
                <a:solidFill>
                  <a:schemeClr val="bg1"/>
                </a:solidFill>
              </a:rPr>
              <a:pPr/>
              <a:t>15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Title 31">
            <a:extLst>
              <a:ext uri="{FF2B5EF4-FFF2-40B4-BE49-F238E27FC236}">
                <a16:creationId xmlns:a16="http://schemas.microsoft.com/office/drawing/2014/main" id="{8F472B22-170F-8D38-F047-6D700F583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451" y="724268"/>
            <a:ext cx="4218728" cy="1274094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180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/>
                <a:ea typeface="+mn-ea"/>
                <a:cs typeface="+mn-cs"/>
              </a:rPr>
              <a:t>T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he industry’s best</a:t>
            </a:r>
            <a:br>
              <a:rPr lang="en-US">
                <a:solidFill>
                  <a:schemeClr val="bg1"/>
                </a:solidFill>
              </a:rPr>
            </a:br>
            <a:r>
              <a:rPr lang="en-US" sz="3200">
                <a:solidFill>
                  <a:schemeClr val="bg1"/>
                </a:solidFill>
              </a:rPr>
              <a:t>Technical services </a:t>
            </a:r>
            <a:br>
              <a:rPr lang="en-US" sz="3200">
                <a:solidFill>
                  <a:schemeClr val="bg1"/>
                </a:solidFill>
              </a:rPr>
            </a:br>
            <a:r>
              <a:rPr lang="en-US" sz="3200">
                <a:solidFill>
                  <a:schemeClr val="bg1"/>
                </a:solidFill>
              </a:rPr>
              <a:t>and support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9742C0C-5209-B6F2-A533-8D4790C01BE4}"/>
              </a:ext>
            </a:extLst>
          </p:cNvPr>
          <p:cNvGrpSpPr>
            <a:grpSpLocks noChangeAspect="1"/>
          </p:cNvGrpSpPr>
          <p:nvPr/>
        </p:nvGrpSpPr>
        <p:grpSpPr>
          <a:xfrm>
            <a:off x="11258561" y="6152960"/>
            <a:ext cx="680321" cy="537761"/>
            <a:chOff x="10850888" y="5174158"/>
            <a:chExt cx="664418" cy="525190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16F1ECF-EBB2-7559-C168-2D72718CE92C}"/>
                </a:ext>
              </a:extLst>
            </p:cNvPr>
            <p:cNvSpPr/>
            <p:nvPr/>
          </p:nvSpPr>
          <p:spPr>
            <a:xfrm>
              <a:off x="10850888" y="5174158"/>
              <a:ext cx="664418" cy="525190"/>
            </a:xfrm>
            <a:custGeom>
              <a:avLst/>
              <a:gdLst>
                <a:gd name="connsiteX0" fmla="*/ 538546 w 664418"/>
                <a:gd name="connsiteY0" fmla="*/ 525191 h 525190"/>
                <a:gd name="connsiteX1" fmla="*/ 125872 w 664418"/>
                <a:gd name="connsiteY1" fmla="*/ 525191 h 525190"/>
                <a:gd name="connsiteX2" fmla="*/ 0 w 664418"/>
                <a:gd name="connsiteY2" fmla="*/ 399319 h 525190"/>
                <a:gd name="connsiteX3" fmla="*/ 0 w 664418"/>
                <a:gd name="connsiteY3" fmla="*/ 125872 h 525190"/>
                <a:gd name="connsiteX4" fmla="*/ 125872 w 664418"/>
                <a:gd name="connsiteY4" fmla="*/ 0 h 525190"/>
                <a:gd name="connsiteX5" fmla="*/ 538546 w 664418"/>
                <a:gd name="connsiteY5" fmla="*/ 0 h 525190"/>
                <a:gd name="connsiteX6" fmla="*/ 664418 w 664418"/>
                <a:gd name="connsiteY6" fmla="*/ 125872 h 525190"/>
                <a:gd name="connsiteX7" fmla="*/ 664418 w 664418"/>
                <a:gd name="connsiteY7" fmla="*/ 399319 h 525190"/>
                <a:gd name="connsiteX8" fmla="*/ 538546 w 664418"/>
                <a:gd name="connsiteY8" fmla="*/ 525191 h 52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418" h="525190">
                  <a:moveTo>
                    <a:pt x="538546" y="525191"/>
                  </a:moveTo>
                  <a:lnTo>
                    <a:pt x="125872" y="525191"/>
                  </a:lnTo>
                  <a:cubicBezTo>
                    <a:pt x="56425" y="525191"/>
                    <a:pt x="0" y="468765"/>
                    <a:pt x="0" y="399319"/>
                  </a:cubicBezTo>
                  <a:lnTo>
                    <a:pt x="0" y="125872"/>
                  </a:lnTo>
                  <a:cubicBezTo>
                    <a:pt x="0" y="56425"/>
                    <a:pt x="56425" y="0"/>
                    <a:pt x="125872" y="0"/>
                  </a:cubicBezTo>
                  <a:lnTo>
                    <a:pt x="538546" y="0"/>
                  </a:lnTo>
                  <a:cubicBezTo>
                    <a:pt x="607993" y="0"/>
                    <a:pt x="664418" y="56425"/>
                    <a:pt x="664418" y="125872"/>
                  </a:cubicBezTo>
                  <a:lnTo>
                    <a:pt x="664418" y="399319"/>
                  </a:lnTo>
                  <a:cubicBezTo>
                    <a:pt x="664418" y="468765"/>
                    <a:pt x="607993" y="525191"/>
                    <a:pt x="538546" y="525191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2B09BA5-383E-2696-4881-D58DF669F69B}"/>
                </a:ext>
              </a:extLst>
            </p:cNvPr>
            <p:cNvSpPr/>
            <p:nvPr/>
          </p:nvSpPr>
          <p:spPr>
            <a:xfrm>
              <a:off x="10873257" y="5196527"/>
              <a:ext cx="619680" cy="480450"/>
            </a:xfrm>
            <a:custGeom>
              <a:avLst/>
              <a:gdLst>
                <a:gd name="connsiteX0" fmla="*/ 516176 w 619680"/>
                <a:gd name="connsiteY0" fmla="*/ 480451 h 480450"/>
                <a:gd name="connsiteX1" fmla="*/ 103502 w 619680"/>
                <a:gd name="connsiteY1" fmla="*/ 480451 h 480450"/>
                <a:gd name="connsiteX2" fmla="*/ 0 w 619680"/>
                <a:gd name="connsiteY2" fmla="*/ 376949 h 480450"/>
                <a:gd name="connsiteX3" fmla="*/ 0 w 619680"/>
                <a:gd name="connsiteY3" fmla="*/ 103502 h 480450"/>
                <a:gd name="connsiteX4" fmla="*/ 103502 w 619680"/>
                <a:gd name="connsiteY4" fmla="*/ 0 h 480450"/>
                <a:gd name="connsiteX5" fmla="*/ 516176 w 619680"/>
                <a:gd name="connsiteY5" fmla="*/ 0 h 480450"/>
                <a:gd name="connsiteX6" fmla="*/ 619678 w 619680"/>
                <a:gd name="connsiteY6" fmla="*/ 103502 h 480450"/>
                <a:gd name="connsiteX7" fmla="*/ 619678 w 619680"/>
                <a:gd name="connsiteY7" fmla="*/ 376949 h 480450"/>
                <a:gd name="connsiteX8" fmla="*/ 516176 w 619680"/>
                <a:gd name="connsiteY8" fmla="*/ 480451 h 4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680" h="480450">
                  <a:moveTo>
                    <a:pt x="516176" y="480451"/>
                  </a:moveTo>
                  <a:lnTo>
                    <a:pt x="103502" y="480451"/>
                  </a:lnTo>
                  <a:cubicBezTo>
                    <a:pt x="46409" y="480451"/>
                    <a:pt x="0" y="433708"/>
                    <a:pt x="0" y="376949"/>
                  </a:cubicBezTo>
                  <a:lnTo>
                    <a:pt x="0" y="103502"/>
                  </a:lnTo>
                  <a:cubicBezTo>
                    <a:pt x="0" y="46409"/>
                    <a:pt x="46743" y="0"/>
                    <a:pt x="103502" y="0"/>
                  </a:cubicBezTo>
                  <a:lnTo>
                    <a:pt x="516176" y="0"/>
                  </a:lnTo>
                  <a:cubicBezTo>
                    <a:pt x="573269" y="0"/>
                    <a:pt x="619678" y="46743"/>
                    <a:pt x="619678" y="103502"/>
                  </a:cubicBezTo>
                  <a:lnTo>
                    <a:pt x="619678" y="376949"/>
                  </a:lnTo>
                  <a:cubicBezTo>
                    <a:pt x="620012" y="434042"/>
                    <a:pt x="573269" y="480451"/>
                    <a:pt x="516176" y="480451"/>
                  </a:cubicBezTo>
                  <a:close/>
                </a:path>
              </a:pathLst>
            </a:custGeom>
            <a:solidFill>
              <a:srgbClr val="0078A9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D937B18-AC98-5160-CBD5-702E3D55090E}"/>
                </a:ext>
              </a:extLst>
            </p:cNvPr>
            <p:cNvSpPr/>
            <p:nvPr/>
          </p:nvSpPr>
          <p:spPr>
            <a:xfrm>
              <a:off x="10902639" y="5239677"/>
              <a:ext cx="561249" cy="393229"/>
            </a:xfrm>
            <a:custGeom>
              <a:avLst/>
              <a:gdLst>
                <a:gd name="connsiteX0" fmla="*/ 491135 w 561249"/>
                <a:gd name="connsiteY0" fmla="*/ 113106 h 393229"/>
                <a:gd name="connsiteX1" fmla="*/ 561250 w 561249"/>
                <a:gd name="connsiteY1" fmla="*/ 129800 h 393229"/>
                <a:gd name="connsiteX2" fmla="*/ 561250 w 561249"/>
                <a:gd name="connsiteY2" fmla="*/ 76379 h 393229"/>
                <a:gd name="connsiteX3" fmla="*/ 437047 w 561249"/>
                <a:gd name="connsiteY3" fmla="*/ 89066 h 393229"/>
                <a:gd name="connsiteX4" fmla="*/ 407332 w 561249"/>
                <a:gd name="connsiteY4" fmla="*/ 120785 h 393229"/>
                <a:gd name="connsiteX5" fmla="*/ 405996 w 561249"/>
                <a:gd name="connsiteY5" fmla="*/ 123456 h 393229"/>
                <a:gd name="connsiteX6" fmla="*/ 221695 w 561249"/>
                <a:gd name="connsiteY6" fmla="*/ 255 h 393229"/>
                <a:gd name="connsiteX7" fmla="*/ 166271 w 561249"/>
                <a:gd name="connsiteY7" fmla="*/ 255 h 393229"/>
                <a:gd name="connsiteX8" fmla="*/ 166271 w 561249"/>
                <a:gd name="connsiteY8" fmla="*/ 116445 h 393229"/>
                <a:gd name="connsiteX9" fmla="*/ 45407 w 561249"/>
                <a:gd name="connsiteY9" fmla="*/ 73374 h 393229"/>
                <a:gd name="connsiteX10" fmla="*/ 0 w 561249"/>
                <a:gd name="connsiteY10" fmla="*/ 73374 h 393229"/>
                <a:gd name="connsiteX11" fmla="*/ 0 w 561249"/>
                <a:gd name="connsiteY11" fmla="*/ 319109 h 393229"/>
                <a:gd name="connsiteX12" fmla="*/ 74455 w 561249"/>
                <a:gd name="connsiteY12" fmla="*/ 319109 h 393229"/>
                <a:gd name="connsiteX13" fmla="*/ 55758 w 561249"/>
                <a:gd name="connsiteY13" fmla="*/ 288392 h 393229"/>
                <a:gd name="connsiteX14" fmla="*/ 55758 w 561249"/>
                <a:gd name="connsiteY14" fmla="*/ 221616 h 393229"/>
                <a:gd name="connsiteX15" fmla="*/ 77126 w 561249"/>
                <a:gd name="connsiteY15" fmla="*/ 242984 h 393229"/>
                <a:gd name="connsiteX16" fmla="*/ 94821 w 561249"/>
                <a:gd name="connsiteY16" fmla="*/ 244988 h 393229"/>
                <a:gd name="connsiteX17" fmla="*/ 166271 w 561249"/>
                <a:gd name="connsiteY17" fmla="*/ 194238 h 393229"/>
                <a:gd name="connsiteX18" fmla="*/ 166271 w 561249"/>
                <a:gd name="connsiteY18" fmla="*/ 393230 h 393229"/>
                <a:gd name="connsiteX19" fmla="*/ 254749 w 561249"/>
                <a:gd name="connsiteY19" fmla="*/ 393230 h 393229"/>
                <a:gd name="connsiteX20" fmla="*/ 236052 w 561249"/>
                <a:gd name="connsiteY20" fmla="*/ 362847 h 393229"/>
                <a:gd name="connsiteX21" fmla="*/ 236052 w 561249"/>
                <a:gd name="connsiteY21" fmla="*/ 229295 h 393229"/>
                <a:gd name="connsiteX22" fmla="*/ 269774 w 561249"/>
                <a:gd name="connsiteY22" fmla="*/ 262683 h 393229"/>
                <a:gd name="connsiteX23" fmla="*/ 297820 w 561249"/>
                <a:gd name="connsiteY23" fmla="*/ 266690 h 393229"/>
                <a:gd name="connsiteX24" fmla="*/ 390972 w 561249"/>
                <a:gd name="connsiteY24" fmla="*/ 207593 h 393229"/>
                <a:gd name="connsiteX25" fmla="*/ 451737 w 561249"/>
                <a:gd name="connsiteY25" fmla="*/ 312765 h 393229"/>
                <a:gd name="connsiteX26" fmla="*/ 516844 w 561249"/>
                <a:gd name="connsiteY26" fmla="*/ 321112 h 393229"/>
                <a:gd name="connsiteX27" fmla="*/ 561250 w 561249"/>
                <a:gd name="connsiteY27" fmla="*/ 316772 h 393229"/>
                <a:gd name="connsiteX28" fmla="*/ 561250 w 561249"/>
                <a:gd name="connsiteY28" fmla="*/ 196575 h 393229"/>
                <a:gd name="connsiteX29" fmla="*/ 493472 w 561249"/>
                <a:gd name="connsiteY29" fmla="*/ 196575 h 393229"/>
                <a:gd name="connsiteX30" fmla="*/ 512169 w 561249"/>
                <a:gd name="connsiteY30" fmla="*/ 226624 h 393229"/>
                <a:gd name="connsiteX31" fmla="*/ 512169 w 561249"/>
                <a:gd name="connsiteY31" fmla="*/ 281714 h 393229"/>
                <a:gd name="connsiteX32" fmla="*/ 464091 w 561249"/>
                <a:gd name="connsiteY32" fmla="*/ 266690 h 393229"/>
                <a:gd name="connsiteX33" fmla="*/ 453073 w 561249"/>
                <a:gd name="connsiteY33" fmla="*/ 157512 h 393229"/>
                <a:gd name="connsiteX34" fmla="*/ 491135 w 561249"/>
                <a:gd name="connsiteY34" fmla="*/ 113106 h 393229"/>
                <a:gd name="connsiteX35" fmla="*/ 80799 w 561249"/>
                <a:gd name="connsiteY35" fmla="*/ 212268 h 393229"/>
                <a:gd name="connsiteX36" fmla="*/ 55424 w 561249"/>
                <a:gd name="connsiteY36" fmla="*/ 204588 h 393229"/>
                <a:gd name="connsiteX37" fmla="*/ 55424 w 561249"/>
                <a:gd name="connsiteY37" fmla="*/ 116111 h 393229"/>
                <a:gd name="connsiteX38" fmla="*/ 69113 w 561249"/>
                <a:gd name="connsiteY38" fmla="*/ 102422 h 393229"/>
                <a:gd name="connsiteX39" fmla="*/ 117859 w 561249"/>
                <a:gd name="connsiteY39" fmla="*/ 154173 h 393229"/>
                <a:gd name="connsiteX40" fmla="*/ 80799 w 561249"/>
                <a:gd name="connsiteY40" fmla="*/ 212268 h 393229"/>
                <a:gd name="connsiteX41" fmla="*/ 280792 w 561249"/>
                <a:gd name="connsiteY41" fmla="*/ 221282 h 393229"/>
                <a:gd name="connsiteX42" fmla="*/ 236052 w 561249"/>
                <a:gd name="connsiteY42" fmla="*/ 208595 h 393229"/>
                <a:gd name="connsiteX43" fmla="*/ 236052 w 561249"/>
                <a:gd name="connsiteY43" fmla="*/ 62022 h 393229"/>
                <a:gd name="connsiteX44" fmla="*/ 262762 w 561249"/>
                <a:gd name="connsiteY44" fmla="*/ 39986 h 393229"/>
                <a:gd name="connsiteX45" fmla="*/ 337217 w 561249"/>
                <a:gd name="connsiteY45" fmla="*/ 125125 h 393229"/>
                <a:gd name="connsiteX46" fmla="*/ 280792 w 561249"/>
                <a:gd name="connsiteY46" fmla="*/ 221282 h 39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61249" h="393229">
                  <a:moveTo>
                    <a:pt x="491135" y="113106"/>
                  </a:moveTo>
                  <a:cubicBezTo>
                    <a:pt x="515842" y="105760"/>
                    <a:pt x="541217" y="113440"/>
                    <a:pt x="561250" y="129800"/>
                  </a:cubicBezTo>
                  <a:lnTo>
                    <a:pt x="561250" y="76379"/>
                  </a:lnTo>
                  <a:cubicBezTo>
                    <a:pt x="496477" y="66029"/>
                    <a:pt x="462755" y="73040"/>
                    <a:pt x="437047" y="89066"/>
                  </a:cubicBezTo>
                  <a:cubicBezTo>
                    <a:pt x="416013" y="102422"/>
                    <a:pt x="407332" y="120785"/>
                    <a:pt x="407332" y="120785"/>
                  </a:cubicBezTo>
                  <a:cubicBezTo>
                    <a:pt x="407332" y="120785"/>
                    <a:pt x="406998" y="121787"/>
                    <a:pt x="405996" y="123456"/>
                  </a:cubicBezTo>
                  <a:cubicBezTo>
                    <a:pt x="402657" y="-11431"/>
                    <a:pt x="320189" y="255"/>
                    <a:pt x="221695" y="255"/>
                  </a:cubicBezTo>
                  <a:cubicBezTo>
                    <a:pt x="193983" y="255"/>
                    <a:pt x="166271" y="255"/>
                    <a:pt x="166271" y="255"/>
                  </a:cubicBezTo>
                  <a:lnTo>
                    <a:pt x="166271" y="116445"/>
                  </a:lnTo>
                  <a:cubicBezTo>
                    <a:pt x="149911" y="68366"/>
                    <a:pt x="99496" y="73374"/>
                    <a:pt x="45407" y="73374"/>
                  </a:cubicBezTo>
                  <a:cubicBezTo>
                    <a:pt x="25709" y="73374"/>
                    <a:pt x="0" y="73374"/>
                    <a:pt x="0" y="73374"/>
                  </a:cubicBezTo>
                  <a:lnTo>
                    <a:pt x="0" y="319109"/>
                  </a:lnTo>
                  <a:lnTo>
                    <a:pt x="74455" y="319109"/>
                  </a:lnTo>
                  <a:cubicBezTo>
                    <a:pt x="62101" y="314768"/>
                    <a:pt x="55758" y="304084"/>
                    <a:pt x="55758" y="288392"/>
                  </a:cubicBezTo>
                  <a:lnTo>
                    <a:pt x="55758" y="221616"/>
                  </a:lnTo>
                  <a:lnTo>
                    <a:pt x="77126" y="242984"/>
                  </a:lnTo>
                  <a:cubicBezTo>
                    <a:pt x="86475" y="245322"/>
                    <a:pt x="94821" y="244988"/>
                    <a:pt x="94821" y="244988"/>
                  </a:cubicBezTo>
                  <a:cubicBezTo>
                    <a:pt x="115522" y="243986"/>
                    <a:pt x="152249" y="235973"/>
                    <a:pt x="166271" y="194238"/>
                  </a:cubicBezTo>
                  <a:lnTo>
                    <a:pt x="166271" y="393230"/>
                  </a:lnTo>
                  <a:lnTo>
                    <a:pt x="254749" y="393230"/>
                  </a:lnTo>
                  <a:cubicBezTo>
                    <a:pt x="242396" y="388889"/>
                    <a:pt x="236052" y="378205"/>
                    <a:pt x="236052" y="362847"/>
                  </a:cubicBezTo>
                  <a:lnTo>
                    <a:pt x="236052" y="229295"/>
                  </a:lnTo>
                  <a:lnTo>
                    <a:pt x="269774" y="262683"/>
                  </a:lnTo>
                  <a:cubicBezTo>
                    <a:pt x="280458" y="266690"/>
                    <a:pt x="288471" y="267358"/>
                    <a:pt x="297820" y="266690"/>
                  </a:cubicBezTo>
                  <a:cubicBezTo>
                    <a:pt x="323528" y="265020"/>
                    <a:pt x="367934" y="254002"/>
                    <a:pt x="390972" y="207593"/>
                  </a:cubicBezTo>
                  <a:cubicBezTo>
                    <a:pt x="392975" y="251665"/>
                    <a:pt x="407332" y="295737"/>
                    <a:pt x="451737" y="312765"/>
                  </a:cubicBezTo>
                  <a:cubicBezTo>
                    <a:pt x="471436" y="320778"/>
                    <a:pt x="493806" y="323115"/>
                    <a:pt x="516844" y="321112"/>
                  </a:cubicBezTo>
                  <a:cubicBezTo>
                    <a:pt x="531868" y="320778"/>
                    <a:pt x="546559" y="319443"/>
                    <a:pt x="561250" y="316772"/>
                  </a:cubicBezTo>
                  <a:lnTo>
                    <a:pt x="561250" y="196575"/>
                  </a:lnTo>
                  <a:lnTo>
                    <a:pt x="493472" y="196575"/>
                  </a:lnTo>
                  <a:cubicBezTo>
                    <a:pt x="505826" y="200916"/>
                    <a:pt x="512169" y="211266"/>
                    <a:pt x="512169" y="226624"/>
                  </a:cubicBezTo>
                  <a:lnTo>
                    <a:pt x="512169" y="281714"/>
                  </a:lnTo>
                  <a:cubicBezTo>
                    <a:pt x="496811" y="286722"/>
                    <a:pt x="475777" y="281714"/>
                    <a:pt x="464091" y="266690"/>
                  </a:cubicBezTo>
                  <a:cubicBezTo>
                    <a:pt x="449400" y="247659"/>
                    <a:pt x="446729" y="193904"/>
                    <a:pt x="453073" y="157512"/>
                  </a:cubicBezTo>
                  <a:cubicBezTo>
                    <a:pt x="456412" y="139148"/>
                    <a:pt x="472104" y="118782"/>
                    <a:pt x="491135" y="113106"/>
                  </a:cubicBezTo>
                  <a:close/>
                  <a:moveTo>
                    <a:pt x="80799" y="212268"/>
                  </a:moveTo>
                  <a:cubicBezTo>
                    <a:pt x="62769" y="212268"/>
                    <a:pt x="55424" y="204588"/>
                    <a:pt x="55424" y="204588"/>
                  </a:cubicBezTo>
                  <a:lnTo>
                    <a:pt x="55424" y="116111"/>
                  </a:lnTo>
                  <a:cubicBezTo>
                    <a:pt x="55424" y="108431"/>
                    <a:pt x="60766" y="103423"/>
                    <a:pt x="69113" y="102422"/>
                  </a:cubicBezTo>
                  <a:cubicBezTo>
                    <a:pt x="77794" y="101420"/>
                    <a:pt x="117859" y="95076"/>
                    <a:pt x="117859" y="154173"/>
                  </a:cubicBezTo>
                  <a:cubicBezTo>
                    <a:pt x="117525" y="209597"/>
                    <a:pt x="93152" y="212268"/>
                    <a:pt x="80799" y="212268"/>
                  </a:cubicBezTo>
                  <a:close/>
                  <a:moveTo>
                    <a:pt x="280792" y="221282"/>
                  </a:moveTo>
                  <a:cubicBezTo>
                    <a:pt x="253748" y="221282"/>
                    <a:pt x="236052" y="208595"/>
                    <a:pt x="236052" y="208595"/>
                  </a:cubicBezTo>
                  <a:lnTo>
                    <a:pt x="236052" y="62022"/>
                  </a:lnTo>
                  <a:cubicBezTo>
                    <a:pt x="236052" y="49669"/>
                    <a:pt x="250409" y="41322"/>
                    <a:pt x="262762" y="39986"/>
                  </a:cubicBezTo>
                  <a:cubicBezTo>
                    <a:pt x="276117" y="38317"/>
                    <a:pt x="337217" y="28968"/>
                    <a:pt x="337217" y="125125"/>
                  </a:cubicBezTo>
                  <a:cubicBezTo>
                    <a:pt x="337217" y="211600"/>
                    <a:pt x="295816" y="221282"/>
                    <a:pt x="280792" y="221282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9B384C3E-BD9D-CFDF-774D-DBDBC0BCCFCA}"/>
              </a:ext>
            </a:extLst>
          </p:cNvPr>
          <p:cNvSpPr txBox="1"/>
          <p:nvPr/>
        </p:nvSpPr>
        <p:spPr>
          <a:xfrm>
            <a:off x="1234878" y="2377875"/>
            <a:ext cx="3646687" cy="934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8550" algn="l" rtl="0">
              <a:lnSpc>
                <a:spcPct val="90000"/>
              </a:lnSpc>
              <a:spcBef>
                <a:spcPts val="300"/>
              </a:spcBef>
            </a:pPr>
            <a:r>
              <a:rPr lang="en-US" sz="1600" b="1" i="0" u="none" strike="noStrike">
                <a:solidFill>
                  <a:srgbClr val="0078A8"/>
                </a:solidFill>
                <a:latin typeface="+mj-lt"/>
              </a:rPr>
              <a:t>Lab and testing services</a:t>
            </a:r>
          </a:p>
          <a:p>
            <a:pPr marR="0" algn="l" rtl="0">
              <a:lnSpc>
                <a:spcPct val="90000"/>
              </a:lnSpc>
              <a:spcBef>
                <a:spcPts val="300"/>
              </a:spcBef>
            </a:pPr>
            <a:r>
              <a:rPr lang="en-US" sz="1400" b="0" i="0" u="none" strike="noStrike">
                <a:solidFill>
                  <a:srgbClr val="000000"/>
                </a:solidFill>
                <a:latin typeface="+mj-lt"/>
              </a:rPr>
              <a:t>Work with one of our global labs to test coating performance or to develop the right system for your products</a:t>
            </a:r>
          </a:p>
        </p:txBody>
      </p:sp>
      <p:sp>
        <p:nvSpPr>
          <p:cNvPr id="27" name="Graphic 71">
            <a:extLst>
              <a:ext uri="{FF2B5EF4-FFF2-40B4-BE49-F238E27FC236}">
                <a16:creationId xmlns:a16="http://schemas.microsoft.com/office/drawing/2014/main" id="{E372D7A0-6215-E588-DA8D-B0FD28138E22}"/>
              </a:ext>
            </a:extLst>
          </p:cNvPr>
          <p:cNvSpPr/>
          <p:nvPr/>
        </p:nvSpPr>
        <p:spPr>
          <a:xfrm>
            <a:off x="557451" y="2444259"/>
            <a:ext cx="593662" cy="522240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16200000" scaled="1"/>
            <a:tileRect/>
          </a:gradFill>
          <a:ln w="2857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Graphic 71">
            <a:extLst>
              <a:ext uri="{FF2B5EF4-FFF2-40B4-BE49-F238E27FC236}">
                <a16:creationId xmlns:a16="http://schemas.microsoft.com/office/drawing/2014/main" id="{692C0DFA-83AE-8106-B9EA-8AF78F3E7514}"/>
              </a:ext>
            </a:extLst>
          </p:cNvPr>
          <p:cNvSpPr/>
          <p:nvPr/>
        </p:nvSpPr>
        <p:spPr>
          <a:xfrm>
            <a:off x="529413" y="3549678"/>
            <a:ext cx="593662" cy="522240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gradFill>
            <a:gsLst>
              <a:gs pos="36000">
                <a:schemeClr val="accent3"/>
              </a:gs>
              <a:gs pos="100000">
                <a:schemeClr val="accent1"/>
              </a:gs>
            </a:gsLst>
            <a:lin ang="16200000" scaled="1"/>
          </a:gradFill>
          <a:ln w="2857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9" name="Graphic 27">
            <a:extLst>
              <a:ext uri="{FF2B5EF4-FFF2-40B4-BE49-F238E27FC236}">
                <a16:creationId xmlns:a16="http://schemas.microsoft.com/office/drawing/2014/main" id="{15C53C48-3970-04FF-321F-E1062981B8BC}"/>
              </a:ext>
            </a:extLst>
          </p:cNvPr>
          <p:cNvGrpSpPr/>
          <p:nvPr/>
        </p:nvGrpSpPr>
        <p:grpSpPr>
          <a:xfrm>
            <a:off x="725243" y="2528000"/>
            <a:ext cx="227794" cy="351056"/>
            <a:chOff x="777089" y="2204553"/>
            <a:chExt cx="227794" cy="351056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6C745DC-C037-1FE2-5524-25A010DD060D}"/>
                </a:ext>
              </a:extLst>
            </p:cNvPr>
            <p:cNvSpPr/>
            <p:nvPr/>
          </p:nvSpPr>
          <p:spPr>
            <a:xfrm>
              <a:off x="777089" y="2204553"/>
              <a:ext cx="227794" cy="351056"/>
            </a:xfrm>
            <a:custGeom>
              <a:avLst/>
              <a:gdLst>
                <a:gd name="connsiteX0" fmla="*/ 102275 w 227794"/>
                <a:gd name="connsiteY0" fmla="*/ 276143 h 351056"/>
                <a:gd name="connsiteX1" fmla="*/ 101478 w 227794"/>
                <a:gd name="connsiteY1" fmla="*/ 276143 h 351056"/>
                <a:gd name="connsiteX2" fmla="*/ 100084 w 227794"/>
                <a:gd name="connsiteY2" fmla="*/ 276143 h 351056"/>
                <a:gd name="connsiteX3" fmla="*/ 36726 w 227794"/>
                <a:gd name="connsiteY3" fmla="*/ 249910 h 351056"/>
                <a:gd name="connsiteX4" fmla="*/ 10493 w 227794"/>
                <a:gd name="connsiteY4" fmla="*/ 186553 h 351056"/>
                <a:gd name="connsiteX5" fmla="*/ 100084 w 227794"/>
                <a:gd name="connsiteY5" fmla="*/ 96962 h 351056"/>
                <a:gd name="connsiteX6" fmla="*/ 138470 w 227794"/>
                <a:gd name="connsiteY6" fmla="*/ 96962 h 351056"/>
                <a:gd name="connsiteX7" fmla="*/ 138470 w 227794"/>
                <a:gd name="connsiteY7" fmla="*/ 123727 h 351056"/>
                <a:gd name="connsiteX8" fmla="*/ 117816 w 227794"/>
                <a:gd name="connsiteY8" fmla="*/ 123594 h 351056"/>
                <a:gd name="connsiteX9" fmla="*/ 81222 w 227794"/>
                <a:gd name="connsiteY9" fmla="*/ 127977 h 351056"/>
                <a:gd name="connsiteX10" fmla="*/ 62295 w 227794"/>
                <a:gd name="connsiteY10" fmla="*/ 137142 h 351056"/>
                <a:gd name="connsiteX11" fmla="*/ 51470 w 227794"/>
                <a:gd name="connsiteY11" fmla="*/ 148631 h 351056"/>
                <a:gd name="connsiteX12" fmla="*/ 47086 w 227794"/>
                <a:gd name="connsiteY12" fmla="*/ 209199 h 351056"/>
                <a:gd name="connsiteX13" fmla="*/ 101013 w 227794"/>
                <a:gd name="connsiteY13" fmla="*/ 242406 h 351056"/>
                <a:gd name="connsiteX14" fmla="*/ 200300 w 227794"/>
                <a:gd name="connsiteY14" fmla="*/ 242406 h 351056"/>
                <a:gd name="connsiteX15" fmla="*/ 212188 w 227794"/>
                <a:gd name="connsiteY15" fmla="*/ 247320 h 351056"/>
                <a:gd name="connsiteX16" fmla="*/ 217102 w 227794"/>
                <a:gd name="connsiteY16" fmla="*/ 259275 h 351056"/>
                <a:gd name="connsiteX17" fmla="*/ 200234 w 227794"/>
                <a:gd name="connsiteY17" fmla="*/ 276143 h 351056"/>
                <a:gd name="connsiteX18" fmla="*/ 102209 w 227794"/>
                <a:gd name="connsiteY18" fmla="*/ 276143 h 351056"/>
                <a:gd name="connsiteX19" fmla="*/ 159988 w 227794"/>
                <a:gd name="connsiteY19" fmla="*/ 310014 h 351056"/>
                <a:gd name="connsiteX20" fmla="*/ 159855 w 227794"/>
                <a:gd name="connsiteY20" fmla="*/ 313069 h 351056"/>
                <a:gd name="connsiteX21" fmla="*/ 91915 w 227794"/>
                <a:gd name="connsiteY21" fmla="*/ 313069 h 351056"/>
                <a:gd name="connsiteX22" fmla="*/ 91716 w 227794"/>
                <a:gd name="connsiteY22" fmla="*/ 309881 h 351056"/>
                <a:gd name="connsiteX23" fmla="*/ 103537 w 227794"/>
                <a:gd name="connsiteY23" fmla="*/ 286769 h 351056"/>
                <a:gd name="connsiteX24" fmla="*/ 148033 w 227794"/>
                <a:gd name="connsiteY24" fmla="*/ 286769 h 351056"/>
                <a:gd name="connsiteX25" fmla="*/ 159988 w 227794"/>
                <a:gd name="connsiteY25" fmla="*/ 309947 h 351056"/>
                <a:gd name="connsiteX26" fmla="*/ 207738 w 227794"/>
                <a:gd name="connsiteY26" fmla="*/ 340364 h 351056"/>
                <a:gd name="connsiteX27" fmla="*/ 43965 w 227794"/>
                <a:gd name="connsiteY27" fmla="*/ 340364 h 351056"/>
                <a:gd name="connsiteX28" fmla="*/ 65217 w 227794"/>
                <a:gd name="connsiteY28" fmla="*/ 323761 h 351056"/>
                <a:gd name="connsiteX29" fmla="*/ 186420 w 227794"/>
                <a:gd name="connsiteY29" fmla="*/ 323761 h 351056"/>
                <a:gd name="connsiteX30" fmla="*/ 207738 w 227794"/>
                <a:gd name="connsiteY30" fmla="*/ 340364 h 351056"/>
                <a:gd name="connsiteX31" fmla="*/ 159058 w 227794"/>
                <a:gd name="connsiteY31" fmla="*/ 50938 h 351056"/>
                <a:gd name="connsiteX32" fmla="*/ 204285 w 227794"/>
                <a:gd name="connsiteY32" fmla="*/ 50938 h 351056"/>
                <a:gd name="connsiteX33" fmla="*/ 214247 w 227794"/>
                <a:gd name="connsiteY33" fmla="*/ 60900 h 351056"/>
                <a:gd name="connsiteX34" fmla="*/ 214247 w 227794"/>
                <a:gd name="connsiteY34" fmla="*/ 159257 h 351056"/>
                <a:gd name="connsiteX35" fmla="*/ 204285 w 227794"/>
                <a:gd name="connsiteY35" fmla="*/ 169219 h 351056"/>
                <a:gd name="connsiteX36" fmla="*/ 198241 w 227794"/>
                <a:gd name="connsiteY36" fmla="*/ 169219 h 351056"/>
                <a:gd name="connsiteX37" fmla="*/ 198241 w 227794"/>
                <a:gd name="connsiteY37" fmla="*/ 169219 h 351056"/>
                <a:gd name="connsiteX38" fmla="*/ 198241 w 227794"/>
                <a:gd name="connsiteY38" fmla="*/ 169219 h 351056"/>
                <a:gd name="connsiteX39" fmla="*/ 165367 w 227794"/>
                <a:gd name="connsiteY39" fmla="*/ 169219 h 351056"/>
                <a:gd name="connsiteX40" fmla="*/ 165367 w 227794"/>
                <a:gd name="connsiteY40" fmla="*/ 169219 h 351056"/>
                <a:gd name="connsiteX41" fmla="*/ 165367 w 227794"/>
                <a:gd name="connsiteY41" fmla="*/ 169219 h 351056"/>
                <a:gd name="connsiteX42" fmla="*/ 159191 w 227794"/>
                <a:gd name="connsiteY42" fmla="*/ 169219 h 351056"/>
                <a:gd name="connsiteX43" fmla="*/ 149229 w 227794"/>
                <a:gd name="connsiteY43" fmla="*/ 159257 h 351056"/>
                <a:gd name="connsiteX44" fmla="*/ 149229 w 227794"/>
                <a:gd name="connsiteY44" fmla="*/ 129969 h 351056"/>
                <a:gd name="connsiteX45" fmla="*/ 149229 w 227794"/>
                <a:gd name="connsiteY45" fmla="*/ 129305 h 351056"/>
                <a:gd name="connsiteX46" fmla="*/ 149229 w 227794"/>
                <a:gd name="connsiteY46" fmla="*/ 128508 h 351056"/>
                <a:gd name="connsiteX47" fmla="*/ 149229 w 227794"/>
                <a:gd name="connsiteY47" fmla="*/ 92513 h 351056"/>
                <a:gd name="connsiteX48" fmla="*/ 149229 w 227794"/>
                <a:gd name="connsiteY48" fmla="*/ 91782 h 351056"/>
                <a:gd name="connsiteX49" fmla="*/ 149229 w 227794"/>
                <a:gd name="connsiteY49" fmla="*/ 91052 h 351056"/>
                <a:gd name="connsiteX50" fmla="*/ 149229 w 227794"/>
                <a:gd name="connsiteY50" fmla="*/ 60967 h 351056"/>
                <a:gd name="connsiteX51" fmla="*/ 159191 w 227794"/>
                <a:gd name="connsiteY51" fmla="*/ 51005 h 351056"/>
                <a:gd name="connsiteX52" fmla="*/ 195917 w 227794"/>
                <a:gd name="connsiteY52" fmla="*/ 40246 h 351056"/>
                <a:gd name="connsiteX53" fmla="*/ 167426 w 227794"/>
                <a:gd name="connsiteY53" fmla="*/ 40246 h 351056"/>
                <a:gd name="connsiteX54" fmla="*/ 167426 w 227794"/>
                <a:gd name="connsiteY54" fmla="*/ 10560 h 351056"/>
                <a:gd name="connsiteX55" fmla="*/ 195917 w 227794"/>
                <a:gd name="connsiteY55" fmla="*/ 10560 h 351056"/>
                <a:gd name="connsiteX56" fmla="*/ 195917 w 227794"/>
                <a:gd name="connsiteY56" fmla="*/ 40246 h 351056"/>
                <a:gd name="connsiteX57" fmla="*/ 192928 w 227794"/>
                <a:gd name="connsiteY57" fmla="*/ 202558 h 351056"/>
                <a:gd name="connsiteX58" fmla="*/ 170614 w 227794"/>
                <a:gd name="connsiteY58" fmla="*/ 202558 h 351056"/>
                <a:gd name="connsiteX59" fmla="*/ 170614 w 227794"/>
                <a:gd name="connsiteY59" fmla="*/ 179845 h 351056"/>
                <a:gd name="connsiteX60" fmla="*/ 192928 w 227794"/>
                <a:gd name="connsiteY60" fmla="*/ 179845 h 351056"/>
                <a:gd name="connsiteX61" fmla="*/ 192928 w 227794"/>
                <a:gd name="connsiteY61" fmla="*/ 202558 h 351056"/>
                <a:gd name="connsiteX62" fmla="*/ 227795 w 227794"/>
                <a:gd name="connsiteY62" fmla="*/ 259407 h 351056"/>
                <a:gd name="connsiteX63" fmla="*/ 219759 w 227794"/>
                <a:gd name="connsiteY63" fmla="*/ 239949 h 351056"/>
                <a:gd name="connsiteX64" fmla="*/ 200300 w 227794"/>
                <a:gd name="connsiteY64" fmla="*/ 231913 h 351056"/>
                <a:gd name="connsiteX65" fmla="*/ 101013 w 227794"/>
                <a:gd name="connsiteY65" fmla="*/ 231913 h 351056"/>
                <a:gd name="connsiteX66" fmla="*/ 56517 w 227794"/>
                <a:gd name="connsiteY66" fmla="*/ 204484 h 351056"/>
                <a:gd name="connsiteX67" fmla="*/ 60103 w 227794"/>
                <a:gd name="connsiteY67" fmla="*/ 155007 h 351056"/>
                <a:gd name="connsiteX68" fmla="*/ 68670 w 227794"/>
                <a:gd name="connsiteY68" fmla="*/ 145776 h 351056"/>
                <a:gd name="connsiteX69" fmla="*/ 84012 w 227794"/>
                <a:gd name="connsiteY69" fmla="*/ 138404 h 351056"/>
                <a:gd name="connsiteX70" fmla="*/ 117749 w 227794"/>
                <a:gd name="connsiteY70" fmla="*/ 134419 h 351056"/>
                <a:gd name="connsiteX71" fmla="*/ 138536 w 227794"/>
                <a:gd name="connsiteY71" fmla="*/ 134552 h 351056"/>
                <a:gd name="connsiteX72" fmla="*/ 138536 w 227794"/>
                <a:gd name="connsiteY72" fmla="*/ 159324 h 351056"/>
                <a:gd name="connsiteX73" fmla="*/ 159191 w 227794"/>
                <a:gd name="connsiteY73" fmla="*/ 179978 h 351056"/>
                <a:gd name="connsiteX74" fmla="*/ 159988 w 227794"/>
                <a:gd name="connsiteY74" fmla="*/ 179978 h 351056"/>
                <a:gd name="connsiteX75" fmla="*/ 159988 w 227794"/>
                <a:gd name="connsiteY75" fmla="*/ 208004 h 351056"/>
                <a:gd name="connsiteX76" fmla="*/ 165301 w 227794"/>
                <a:gd name="connsiteY76" fmla="*/ 213317 h 351056"/>
                <a:gd name="connsiteX77" fmla="*/ 198241 w 227794"/>
                <a:gd name="connsiteY77" fmla="*/ 213317 h 351056"/>
                <a:gd name="connsiteX78" fmla="*/ 203621 w 227794"/>
                <a:gd name="connsiteY78" fmla="*/ 208004 h 351056"/>
                <a:gd name="connsiteX79" fmla="*/ 203621 w 227794"/>
                <a:gd name="connsiteY79" fmla="*/ 179978 h 351056"/>
                <a:gd name="connsiteX80" fmla="*/ 204418 w 227794"/>
                <a:gd name="connsiteY80" fmla="*/ 179978 h 351056"/>
                <a:gd name="connsiteX81" fmla="*/ 225072 w 227794"/>
                <a:gd name="connsiteY81" fmla="*/ 159324 h 351056"/>
                <a:gd name="connsiteX82" fmla="*/ 225072 w 227794"/>
                <a:gd name="connsiteY82" fmla="*/ 60967 h 351056"/>
                <a:gd name="connsiteX83" fmla="*/ 206676 w 227794"/>
                <a:gd name="connsiteY83" fmla="*/ 40445 h 351056"/>
                <a:gd name="connsiteX84" fmla="*/ 206676 w 227794"/>
                <a:gd name="connsiteY84" fmla="*/ 5313 h 351056"/>
                <a:gd name="connsiteX85" fmla="*/ 201363 w 227794"/>
                <a:gd name="connsiteY85" fmla="*/ 0 h 351056"/>
                <a:gd name="connsiteX86" fmla="*/ 162246 w 227794"/>
                <a:gd name="connsiteY86" fmla="*/ 0 h 351056"/>
                <a:gd name="connsiteX87" fmla="*/ 156933 w 227794"/>
                <a:gd name="connsiteY87" fmla="*/ 5313 h 351056"/>
                <a:gd name="connsiteX88" fmla="*/ 156933 w 227794"/>
                <a:gd name="connsiteY88" fmla="*/ 40445 h 351056"/>
                <a:gd name="connsiteX89" fmla="*/ 138603 w 227794"/>
                <a:gd name="connsiteY89" fmla="*/ 60967 h 351056"/>
                <a:gd name="connsiteX90" fmla="*/ 138603 w 227794"/>
                <a:gd name="connsiteY90" fmla="*/ 86469 h 351056"/>
                <a:gd name="connsiteX91" fmla="*/ 100216 w 227794"/>
                <a:gd name="connsiteY91" fmla="*/ 86469 h 351056"/>
                <a:gd name="connsiteX92" fmla="*/ 0 w 227794"/>
                <a:gd name="connsiteY92" fmla="*/ 186686 h 351056"/>
                <a:gd name="connsiteX93" fmla="*/ 29354 w 227794"/>
                <a:gd name="connsiteY93" fmla="*/ 257548 h 351056"/>
                <a:gd name="connsiteX94" fmla="*/ 89325 w 227794"/>
                <a:gd name="connsiteY94" fmla="*/ 286304 h 351056"/>
                <a:gd name="connsiteX95" fmla="*/ 81156 w 227794"/>
                <a:gd name="connsiteY95" fmla="*/ 310014 h 351056"/>
                <a:gd name="connsiteX96" fmla="*/ 81289 w 227794"/>
                <a:gd name="connsiteY96" fmla="*/ 313135 h 351056"/>
                <a:gd name="connsiteX97" fmla="*/ 65283 w 227794"/>
                <a:gd name="connsiteY97" fmla="*/ 313135 h 351056"/>
                <a:gd name="connsiteX98" fmla="*/ 32675 w 227794"/>
                <a:gd name="connsiteY98" fmla="*/ 345744 h 351056"/>
                <a:gd name="connsiteX99" fmla="*/ 37988 w 227794"/>
                <a:gd name="connsiteY99" fmla="*/ 351057 h 351056"/>
                <a:gd name="connsiteX100" fmla="*/ 213782 w 227794"/>
                <a:gd name="connsiteY100" fmla="*/ 351057 h 351056"/>
                <a:gd name="connsiteX101" fmla="*/ 219028 w 227794"/>
                <a:gd name="connsiteY101" fmla="*/ 345744 h 351056"/>
                <a:gd name="connsiteX102" fmla="*/ 186420 w 227794"/>
                <a:gd name="connsiteY102" fmla="*/ 313135 h 351056"/>
                <a:gd name="connsiteX103" fmla="*/ 170481 w 227794"/>
                <a:gd name="connsiteY103" fmla="*/ 313135 h 351056"/>
                <a:gd name="connsiteX104" fmla="*/ 170614 w 227794"/>
                <a:gd name="connsiteY104" fmla="*/ 310080 h 351056"/>
                <a:gd name="connsiteX105" fmla="*/ 162910 w 227794"/>
                <a:gd name="connsiteY105" fmla="*/ 286836 h 351056"/>
                <a:gd name="connsiteX106" fmla="*/ 200234 w 227794"/>
                <a:gd name="connsiteY106" fmla="*/ 286836 h 351056"/>
                <a:gd name="connsiteX107" fmla="*/ 200234 w 227794"/>
                <a:gd name="connsiteY107" fmla="*/ 286836 h 351056"/>
                <a:gd name="connsiteX108" fmla="*/ 227795 w 227794"/>
                <a:gd name="connsiteY108" fmla="*/ 259407 h 35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27794" h="351056">
                  <a:moveTo>
                    <a:pt x="102275" y="276143"/>
                  </a:moveTo>
                  <a:cubicBezTo>
                    <a:pt x="102275" y="276143"/>
                    <a:pt x="101744" y="276143"/>
                    <a:pt x="101478" y="276143"/>
                  </a:cubicBezTo>
                  <a:lnTo>
                    <a:pt x="100084" y="276143"/>
                  </a:lnTo>
                  <a:cubicBezTo>
                    <a:pt x="76175" y="276143"/>
                    <a:pt x="53661" y="266846"/>
                    <a:pt x="36726" y="249910"/>
                  </a:cubicBezTo>
                  <a:cubicBezTo>
                    <a:pt x="19857" y="232975"/>
                    <a:pt x="10493" y="210461"/>
                    <a:pt x="10493" y="186553"/>
                  </a:cubicBezTo>
                  <a:cubicBezTo>
                    <a:pt x="10493" y="137208"/>
                    <a:pt x="50673" y="96962"/>
                    <a:pt x="100084" y="96962"/>
                  </a:cubicBezTo>
                  <a:lnTo>
                    <a:pt x="138470" y="96962"/>
                  </a:lnTo>
                  <a:lnTo>
                    <a:pt x="138470" y="123727"/>
                  </a:lnTo>
                  <a:lnTo>
                    <a:pt x="117816" y="123594"/>
                  </a:lnTo>
                  <a:cubicBezTo>
                    <a:pt x="104400" y="123594"/>
                    <a:pt x="92181" y="124988"/>
                    <a:pt x="81222" y="127977"/>
                  </a:cubicBezTo>
                  <a:cubicBezTo>
                    <a:pt x="73983" y="129969"/>
                    <a:pt x="67807" y="132958"/>
                    <a:pt x="62295" y="137142"/>
                  </a:cubicBezTo>
                  <a:cubicBezTo>
                    <a:pt x="58509" y="140064"/>
                    <a:pt x="54923" y="143783"/>
                    <a:pt x="51470" y="148631"/>
                  </a:cubicBezTo>
                  <a:cubicBezTo>
                    <a:pt x="38519" y="166563"/>
                    <a:pt x="36859" y="189143"/>
                    <a:pt x="47086" y="209199"/>
                  </a:cubicBezTo>
                  <a:cubicBezTo>
                    <a:pt x="57513" y="229721"/>
                    <a:pt x="78167" y="242406"/>
                    <a:pt x="101013" y="242406"/>
                  </a:cubicBezTo>
                  <a:lnTo>
                    <a:pt x="200300" y="242406"/>
                  </a:lnTo>
                  <a:cubicBezTo>
                    <a:pt x="204816" y="242406"/>
                    <a:pt x="209000" y="244133"/>
                    <a:pt x="212188" y="247320"/>
                  </a:cubicBezTo>
                  <a:cubicBezTo>
                    <a:pt x="215376" y="250575"/>
                    <a:pt x="217102" y="254758"/>
                    <a:pt x="217102" y="259275"/>
                  </a:cubicBezTo>
                  <a:cubicBezTo>
                    <a:pt x="217102" y="268572"/>
                    <a:pt x="209531" y="276143"/>
                    <a:pt x="200234" y="276143"/>
                  </a:cubicBezTo>
                  <a:lnTo>
                    <a:pt x="102209" y="276143"/>
                  </a:lnTo>
                  <a:close/>
                  <a:moveTo>
                    <a:pt x="159988" y="310014"/>
                  </a:moveTo>
                  <a:cubicBezTo>
                    <a:pt x="159988" y="311010"/>
                    <a:pt x="159988" y="312073"/>
                    <a:pt x="159855" y="313069"/>
                  </a:cubicBezTo>
                  <a:lnTo>
                    <a:pt x="91915" y="313069"/>
                  </a:lnTo>
                  <a:cubicBezTo>
                    <a:pt x="91782" y="312006"/>
                    <a:pt x="91716" y="310944"/>
                    <a:pt x="91716" y="309881"/>
                  </a:cubicBezTo>
                  <a:cubicBezTo>
                    <a:pt x="91716" y="300982"/>
                    <a:pt x="96032" y="292614"/>
                    <a:pt x="103537" y="286769"/>
                  </a:cubicBezTo>
                  <a:lnTo>
                    <a:pt x="148033" y="286769"/>
                  </a:lnTo>
                  <a:cubicBezTo>
                    <a:pt x="155604" y="292547"/>
                    <a:pt x="159988" y="300915"/>
                    <a:pt x="159988" y="309947"/>
                  </a:cubicBezTo>
                  <a:moveTo>
                    <a:pt x="207738" y="340364"/>
                  </a:moveTo>
                  <a:lnTo>
                    <a:pt x="43965" y="340364"/>
                  </a:lnTo>
                  <a:cubicBezTo>
                    <a:pt x="46356" y="330801"/>
                    <a:pt x="54990" y="323761"/>
                    <a:pt x="65217" y="323761"/>
                  </a:cubicBezTo>
                  <a:lnTo>
                    <a:pt x="186420" y="323761"/>
                  </a:lnTo>
                  <a:cubicBezTo>
                    <a:pt x="196714" y="323761"/>
                    <a:pt x="205414" y="330867"/>
                    <a:pt x="207738" y="340364"/>
                  </a:cubicBezTo>
                  <a:moveTo>
                    <a:pt x="159058" y="50938"/>
                  </a:moveTo>
                  <a:lnTo>
                    <a:pt x="204285" y="50938"/>
                  </a:lnTo>
                  <a:cubicBezTo>
                    <a:pt x="209797" y="50938"/>
                    <a:pt x="214247" y="55455"/>
                    <a:pt x="214247" y="60900"/>
                  </a:cubicBezTo>
                  <a:lnTo>
                    <a:pt x="214247" y="159257"/>
                  </a:lnTo>
                  <a:cubicBezTo>
                    <a:pt x="214247" y="164770"/>
                    <a:pt x="209731" y="169219"/>
                    <a:pt x="204285" y="169219"/>
                  </a:cubicBezTo>
                  <a:lnTo>
                    <a:pt x="198241" y="169219"/>
                  </a:lnTo>
                  <a:cubicBezTo>
                    <a:pt x="198241" y="169219"/>
                    <a:pt x="198241" y="169219"/>
                    <a:pt x="198241" y="169219"/>
                  </a:cubicBezTo>
                  <a:cubicBezTo>
                    <a:pt x="198241" y="169219"/>
                    <a:pt x="198241" y="169219"/>
                    <a:pt x="198241" y="169219"/>
                  </a:cubicBezTo>
                  <a:lnTo>
                    <a:pt x="165367" y="169219"/>
                  </a:lnTo>
                  <a:cubicBezTo>
                    <a:pt x="165367" y="169219"/>
                    <a:pt x="165367" y="169219"/>
                    <a:pt x="165367" y="169219"/>
                  </a:cubicBezTo>
                  <a:cubicBezTo>
                    <a:pt x="165367" y="169219"/>
                    <a:pt x="165367" y="169219"/>
                    <a:pt x="165367" y="169219"/>
                  </a:cubicBezTo>
                  <a:lnTo>
                    <a:pt x="159191" y="169219"/>
                  </a:lnTo>
                  <a:cubicBezTo>
                    <a:pt x="153678" y="169219"/>
                    <a:pt x="149229" y="164703"/>
                    <a:pt x="149229" y="159257"/>
                  </a:cubicBezTo>
                  <a:lnTo>
                    <a:pt x="149229" y="129969"/>
                  </a:lnTo>
                  <a:cubicBezTo>
                    <a:pt x="149229" y="129969"/>
                    <a:pt x="149229" y="129504"/>
                    <a:pt x="149229" y="129305"/>
                  </a:cubicBezTo>
                  <a:cubicBezTo>
                    <a:pt x="149229" y="129040"/>
                    <a:pt x="149229" y="128774"/>
                    <a:pt x="149229" y="128508"/>
                  </a:cubicBezTo>
                  <a:lnTo>
                    <a:pt x="149229" y="92513"/>
                  </a:lnTo>
                  <a:cubicBezTo>
                    <a:pt x="149229" y="92513"/>
                    <a:pt x="149229" y="92048"/>
                    <a:pt x="149229" y="91782"/>
                  </a:cubicBezTo>
                  <a:cubicBezTo>
                    <a:pt x="149229" y="91516"/>
                    <a:pt x="149229" y="91251"/>
                    <a:pt x="149229" y="91052"/>
                  </a:cubicBezTo>
                  <a:lnTo>
                    <a:pt x="149229" y="60967"/>
                  </a:lnTo>
                  <a:cubicBezTo>
                    <a:pt x="149229" y="55455"/>
                    <a:pt x="153745" y="51005"/>
                    <a:pt x="159191" y="51005"/>
                  </a:cubicBezTo>
                  <a:moveTo>
                    <a:pt x="195917" y="40246"/>
                  </a:moveTo>
                  <a:lnTo>
                    <a:pt x="167426" y="40246"/>
                  </a:lnTo>
                  <a:lnTo>
                    <a:pt x="167426" y="10560"/>
                  </a:lnTo>
                  <a:lnTo>
                    <a:pt x="195917" y="10560"/>
                  </a:lnTo>
                  <a:lnTo>
                    <a:pt x="195917" y="40246"/>
                  </a:lnTo>
                  <a:close/>
                  <a:moveTo>
                    <a:pt x="192928" y="202558"/>
                  </a:moveTo>
                  <a:lnTo>
                    <a:pt x="170614" y="202558"/>
                  </a:lnTo>
                  <a:lnTo>
                    <a:pt x="170614" y="179845"/>
                  </a:lnTo>
                  <a:lnTo>
                    <a:pt x="192928" y="179845"/>
                  </a:lnTo>
                  <a:lnTo>
                    <a:pt x="192928" y="202558"/>
                  </a:lnTo>
                  <a:close/>
                  <a:moveTo>
                    <a:pt x="227795" y="259407"/>
                  </a:moveTo>
                  <a:cubicBezTo>
                    <a:pt x="227795" y="252036"/>
                    <a:pt x="224939" y="245195"/>
                    <a:pt x="219759" y="239949"/>
                  </a:cubicBezTo>
                  <a:cubicBezTo>
                    <a:pt x="214579" y="234768"/>
                    <a:pt x="207605" y="231913"/>
                    <a:pt x="200300" y="231913"/>
                  </a:cubicBezTo>
                  <a:lnTo>
                    <a:pt x="101013" y="231913"/>
                  </a:lnTo>
                  <a:cubicBezTo>
                    <a:pt x="82219" y="231913"/>
                    <a:pt x="65151" y="221353"/>
                    <a:pt x="56517" y="204484"/>
                  </a:cubicBezTo>
                  <a:cubicBezTo>
                    <a:pt x="48149" y="188147"/>
                    <a:pt x="49477" y="169618"/>
                    <a:pt x="60103" y="155007"/>
                  </a:cubicBezTo>
                  <a:cubicBezTo>
                    <a:pt x="62959" y="150956"/>
                    <a:pt x="65682" y="148034"/>
                    <a:pt x="68670" y="145776"/>
                  </a:cubicBezTo>
                  <a:cubicBezTo>
                    <a:pt x="73120" y="142455"/>
                    <a:pt x="78101" y="139998"/>
                    <a:pt x="84012" y="138404"/>
                  </a:cubicBezTo>
                  <a:cubicBezTo>
                    <a:pt x="94040" y="135681"/>
                    <a:pt x="104865" y="134353"/>
                    <a:pt x="117749" y="134419"/>
                  </a:cubicBezTo>
                  <a:lnTo>
                    <a:pt x="138536" y="134552"/>
                  </a:lnTo>
                  <a:lnTo>
                    <a:pt x="138536" y="159324"/>
                  </a:lnTo>
                  <a:cubicBezTo>
                    <a:pt x="138536" y="170680"/>
                    <a:pt x="147834" y="179978"/>
                    <a:pt x="159191" y="179978"/>
                  </a:cubicBezTo>
                  <a:lnTo>
                    <a:pt x="159988" y="179978"/>
                  </a:lnTo>
                  <a:lnTo>
                    <a:pt x="159988" y="208004"/>
                  </a:lnTo>
                  <a:cubicBezTo>
                    <a:pt x="159988" y="210993"/>
                    <a:pt x="162378" y="213317"/>
                    <a:pt x="165301" y="213317"/>
                  </a:cubicBezTo>
                  <a:lnTo>
                    <a:pt x="198241" y="213317"/>
                  </a:lnTo>
                  <a:cubicBezTo>
                    <a:pt x="201230" y="213317"/>
                    <a:pt x="203554" y="210926"/>
                    <a:pt x="203621" y="208004"/>
                  </a:cubicBezTo>
                  <a:lnTo>
                    <a:pt x="203621" y="179978"/>
                  </a:lnTo>
                  <a:lnTo>
                    <a:pt x="204418" y="179978"/>
                  </a:lnTo>
                  <a:cubicBezTo>
                    <a:pt x="215774" y="179978"/>
                    <a:pt x="225005" y="170680"/>
                    <a:pt x="225072" y="159324"/>
                  </a:cubicBezTo>
                  <a:lnTo>
                    <a:pt x="225072" y="60967"/>
                  </a:lnTo>
                  <a:cubicBezTo>
                    <a:pt x="225072" y="50341"/>
                    <a:pt x="216970" y="41574"/>
                    <a:pt x="206676" y="40445"/>
                  </a:cubicBezTo>
                  <a:lnTo>
                    <a:pt x="206676" y="5313"/>
                  </a:lnTo>
                  <a:cubicBezTo>
                    <a:pt x="206676" y="2324"/>
                    <a:pt x="204285" y="0"/>
                    <a:pt x="201363" y="0"/>
                  </a:cubicBezTo>
                  <a:lnTo>
                    <a:pt x="162246" y="0"/>
                  </a:lnTo>
                  <a:cubicBezTo>
                    <a:pt x="159257" y="0"/>
                    <a:pt x="156933" y="2391"/>
                    <a:pt x="156933" y="5313"/>
                  </a:cubicBezTo>
                  <a:lnTo>
                    <a:pt x="156933" y="40445"/>
                  </a:lnTo>
                  <a:cubicBezTo>
                    <a:pt x="146639" y="41574"/>
                    <a:pt x="138603" y="50341"/>
                    <a:pt x="138603" y="60967"/>
                  </a:cubicBezTo>
                  <a:lnTo>
                    <a:pt x="138603" y="86469"/>
                  </a:lnTo>
                  <a:lnTo>
                    <a:pt x="100216" y="86469"/>
                  </a:lnTo>
                  <a:cubicBezTo>
                    <a:pt x="44961" y="86469"/>
                    <a:pt x="0" y="131364"/>
                    <a:pt x="0" y="186686"/>
                  </a:cubicBezTo>
                  <a:cubicBezTo>
                    <a:pt x="0" y="213450"/>
                    <a:pt x="10427" y="238620"/>
                    <a:pt x="29354" y="257548"/>
                  </a:cubicBezTo>
                  <a:cubicBezTo>
                    <a:pt x="45692" y="273885"/>
                    <a:pt x="66678" y="283847"/>
                    <a:pt x="89325" y="286304"/>
                  </a:cubicBezTo>
                  <a:cubicBezTo>
                    <a:pt x="84078" y="293145"/>
                    <a:pt x="81156" y="301380"/>
                    <a:pt x="81156" y="310014"/>
                  </a:cubicBezTo>
                  <a:cubicBezTo>
                    <a:pt x="81156" y="311076"/>
                    <a:pt x="81156" y="312139"/>
                    <a:pt x="81289" y="313135"/>
                  </a:cubicBezTo>
                  <a:lnTo>
                    <a:pt x="65283" y="313135"/>
                  </a:lnTo>
                  <a:cubicBezTo>
                    <a:pt x="47352" y="313135"/>
                    <a:pt x="32675" y="327746"/>
                    <a:pt x="32675" y="345744"/>
                  </a:cubicBezTo>
                  <a:cubicBezTo>
                    <a:pt x="32675" y="348732"/>
                    <a:pt x="35066" y="351057"/>
                    <a:pt x="37988" y="351057"/>
                  </a:cubicBezTo>
                  <a:lnTo>
                    <a:pt x="213782" y="351057"/>
                  </a:lnTo>
                  <a:cubicBezTo>
                    <a:pt x="216704" y="351057"/>
                    <a:pt x="219095" y="348666"/>
                    <a:pt x="219028" y="345744"/>
                  </a:cubicBezTo>
                  <a:cubicBezTo>
                    <a:pt x="219028" y="327812"/>
                    <a:pt x="204418" y="313135"/>
                    <a:pt x="186420" y="313135"/>
                  </a:cubicBezTo>
                  <a:lnTo>
                    <a:pt x="170481" y="313135"/>
                  </a:lnTo>
                  <a:cubicBezTo>
                    <a:pt x="170547" y="312139"/>
                    <a:pt x="170614" y="311143"/>
                    <a:pt x="170614" y="310080"/>
                  </a:cubicBezTo>
                  <a:cubicBezTo>
                    <a:pt x="170614" y="301646"/>
                    <a:pt x="167891" y="293610"/>
                    <a:pt x="162910" y="286836"/>
                  </a:cubicBezTo>
                  <a:lnTo>
                    <a:pt x="200234" y="286836"/>
                  </a:lnTo>
                  <a:lnTo>
                    <a:pt x="200234" y="286836"/>
                  </a:lnTo>
                  <a:cubicBezTo>
                    <a:pt x="215442" y="286836"/>
                    <a:pt x="227795" y="274550"/>
                    <a:pt x="227795" y="259407"/>
                  </a:cubicBezTo>
                </a:path>
              </a:pathLst>
            </a:custGeom>
            <a:solidFill>
              <a:srgbClr val="FFFFFF"/>
            </a:solidFill>
            <a:ln w="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22D73C4-F59F-4E5C-9DB5-20F6C15B5364}"/>
                </a:ext>
              </a:extLst>
            </p:cNvPr>
            <p:cNvSpPr/>
            <p:nvPr/>
          </p:nvSpPr>
          <p:spPr>
            <a:xfrm>
              <a:off x="777089" y="2204553"/>
              <a:ext cx="227794" cy="351056"/>
            </a:xfrm>
            <a:custGeom>
              <a:avLst/>
              <a:gdLst>
                <a:gd name="connsiteX0" fmla="*/ 102275 w 227794"/>
                <a:gd name="connsiteY0" fmla="*/ 276143 h 351056"/>
                <a:gd name="connsiteX1" fmla="*/ 101478 w 227794"/>
                <a:gd name="connsiteY1" fmla="*/ 276143 h 351056"/>
                <a:gd name="connsiteX2" fmla="*/ 100084 w 227794"/>
                <a:gd name="connsiteY2" fmla="*/ 276143 h 351056"/>
                <a:gd name="connsiteX3" fmla="*/ 36726 w 227794"/>
                <a:gd name="connsiteY3" fmla="*/ 249910 h 351056"/>
                <a:gd name="connsiteX4" fmla="*/ 10493 w 227794"/>
                <a:gd name="connsiteY4" fmla="*/ 186553 h 351056"/>
                <a:gd name="connsiteX5" fmla="*/ 100084 w 227794"/>
                <a:gd name="connsiteY5" fmla="*/ 96962 h 351056"/>
                <a:gd name="connsiteX6" fmla="*/ 138470 w 227794"/>
                <a:gd name="connsiteY6" fmla="*/ 96962 h 351056"/>
                <a:gd name="connsiteX7" fmla="*/ 138470 w 227794"/>
                <a:gd name="connsiteY7" fmla="*/ 123727 h 351056"/>
                <a:gd name="connsiteX8" fmla="*/ 117816 w 227794"/>
                <a:gd name="connsiteY8" fmla="*/ 123594 h 351056"/>
                <a:gd name="connsiteX9" fmla="*/ 81222 w 227794"/>
                <a:gd name="connsiteY9" fmla="*/ 127977 h 351056"/>
                <a:gd name="connsiteX10" fmla="*/ 62295 w 227794"/>
                <a:gd name="connsiteY10" fmla="*/ 137142 h 351056"/>
                <a:gd name="connsiteX11" fmla="*/ 51470 w 227794"/>
                <a:gd name="connsiteY11" fmla="*/ 148631 h 351056"/>
                <a:gd name="connsiteX12" fmla="*/ 47086 w 227794"/>
                <a:gd name="connsiteY12" fmla="*/ 209199 h 351056"/>
                <a:gd name="connsiteX13" fmla="*/ 101013 w 227794"/>
                <a:gd name="connsiteY13" fmla="*/ 242406 h 351056"/>
                <a:gd name="connsiteX14" fmla="*/ 200300 w 227794"/>
                <a:gd name="connsiteY14" fmla="*/ 242406 h 351056"/>
                <a:gd name="connsiteX15" fmla="*/ 212188 w 227794"/>
                <a:gd name="connsiteY15" fmla="*/ 247320 h 351056"/>
                <a:gd name="connsiteX16" fmla="*/ 217102 w 227794"/>
                <a:gd name="connsiteY16" fmla="*/ 259275 h 351056"/>
                <a:gd name="connsiteX17" fmla="*/ 200234 w 227794"/>
                <a:gd name="connsiteY17" fmla="*/ 276143 h 351056"/>
                <a:gd name="connsiteX18" fmla="*/ 102209 w 227794"/>
                <a:gd name="connsiteY18" fmla="*/ 276143 h 351056"/>
                <a:gd name="connsiteX19" fmla="*/ 159988 w 227794"/>
                <a:gd name="connsiteY19" fmla="*/ 310014 h 351056"/>
                <a:gd name="connsiteX20" fmla="*/ 159855 w 227794"/>
                <a:gd name="connsiteY20" fmla="*/ 313069 h 351056"/>
                <a:gd name="connsiteX21" fmla="*/ 91915 w 227794"/>
                <a:gd name="connsiteY21" fmla="*/ 313069 h 351056"/>
                <a:gd name="connsiteX22" fmla="*/ 91716 w 227794"/>
                <a:gd name="connsiteY22" fmla="*/ 309881 h 351056"/>
                <a:gd name="connsiteX23" fmla="*/ 103537 w 227794"/>
                <a:gd name="connsiteY23" fmla="*/ 286769 h 351056"/>
                <a:gd name="connsiteX24" fmla="*/ 148033 w 227794"/>
                <a:gd name="connsiteY24" fmla="*/ 286769 h 351056"/>
                <a:gd name="connsiteX25" fmla="*/ 159988 w 227794"/>
                <a:gd name="connsiteY25" fmla="*/ 309947 h 351056"/>
                <a:gd name="connsiteX26" fmla="*/ 207738 w 227794"/>
                <a:gd name="connsiteY26" fmla="*/ 340364 h 351056"/>
                <a:gd name="connsiteX27" fmla="*/ 43965 w 227794"/>
                <a:gd name="connsiteY27" fmla="*/ 340364 h 351056"/>
                <a:gd name="connsiteX28" fmla="*/ 65217 w 227794"/>
                <a:gd name="connsiteY28" fmla="*/ 323761 h 351056"/>
                <a:gd name="connsiteX29" fmla="*/ 186420 w 227794"/>
                <a:gd name="connsiteY29" fmla="*/ 323761 h 351056"/>
                <a:gd name="connsiteX30" fmla="*/ 207738 w 227794"/>
                <a:gd name="connsiteY30" fmla="*/ 340364 h 351056"/>
                <a:gd name="connsiteX31" fmla="*/ 159058 w 227794"/>
                <a:gd name="connsiteY31" fmla="*/ 50938 h 351056"/>
                <a:gd name="connsiteX32" fmla="*/ 204285 w 227794"/>
                <a:gd name="connsiteY32" fmla="*/ 50938 h 351056"/>
                <a:gd name="connsiteX33" fmla="*/ 214247 w 227794"/>
                <a:gd name="connsiteY33" fmla="*/ 60900 h 351056"/>
                <a:gd name="connsiteX34" fmla="*/ 214247 w 227794"/>
                <a:gd name="connsiteY34" fmla="*/ 159257 h 351056"/>
                <a:gd name="connsiteX35" fmla="*/ 204285 w 227794"/>
                <a:gd name="connsiteY35" fmla="*/ 169219 h 351056"/>
                <a:gd name="connsiteX36" fmla="*/ 198241 w 227794"/>
                <a:gd name="connsiteY36" fmla="*/ 169219 h 351056"/>
                <a:gd name="connsiteX37" fmla="*/ 198241 w 227794"/>
                <a:gd name="connsiteY37" fmla="*/ 169219 h 351056"/>
                <a:gd name="connsiteX38" fmla="*/ 198241 w 227794"/>
                <a:gd name="connsiteY38" fmla="*/ 169219 h 351056"/>
                <a:gd name="connsiteX39" fmla="*/ 165367 w 227794"/>
                <a:gd name="connsiteY39" fmla="*/ 169219 h 351056"/>
                <a:gd name="connsiteX40" fmla="*/ 165367 w 227794"/>
                <a:gd name="connsiteY40" fmla="*/ 169219 h 351056"/>
                <a:gd name="connsiteX41" fmla="*/ 165367 w 227794"/>
                <a:gd name="connsiteY41" fmla="*/ 169219 h 351056"/>
                <a:gd name="connsiteX42" fmla="*/ 159191 w 227794"/>
                <a:gd name="connsiteY42" fmla="*/ 169219 h 351056"/>
                <a:gd name="connsiteX43" fmla="*/ 149229 w 227794"/>
                <a:gd name="connsiteY43" fmla="*/ 159257 h 351056"/>
                <a:gd name="connsiteX44" fmla="*/ 149229 w 227794"/>
                <a:gd name="connsiteY44" fmla="*/ 129969 h 351056"/>
                <a:gd name="connsiteX45" fmla="*/ 149229 w 227794"/>
                <a:gd name="connsiteY45" fmla="*/ 129305 h 351056"/>
                <a:gd name="connsiteX46" fmla="*/ 149229 w 227794"/>
                <a:gd name="connsiteY46" fmla="*/ 128508 h 351056"/>
                <a:gd name="connsiteX47" fmla="*/ 149229 w 227794"/>
                <a:gd name="connsiteY47" fmla="*/ 92513 h 351056"/>
                <a:gd name="connsiteX48" fmla="*/ 149229 w 227794"/>
                <a:gd name="connsiteY48" fmla="*/ 91782 h 351056"/>
                <a:gd name="connsiteX49" fmla="*/ 149229 w 227794"/>
                <a:gd name="connsiteY49" fmla="*/ 91052 h 351056"/>
                <a:gd name="connsiteX50" fmla="*/ 149229 w 227794"/>
                <a:gd name="connsiteY50" fmla="*/ 60967 h 351056"/>
                <a:gd name="connsiteX51" fmla="*/ 159191 w 227794"/>
                <a:gd name="connsiteY51" fmla="*/ 51005 h 351056"/>
                <a:gd name="connsiteX52" fmla="*/ 195917 w 227794"/>
                <a:gd name="connsiteY52" fmla="*/ 40246 h 351056"/>
                <a:gd name="connsiteX53" fmla="*/ 167426 w 227794"/>
                <a:gd name="connsiteY53" fmla="*/ 40246 h 351056"/>
                <a:gd name="connsiteX54" fmla="*/ 167426 w 227794"/>
                <a:gd name="connsiteY54" fmla="*/ 10560 h 351056"/>
                <a:gd name="connsiteX55" fmla="*/ 195917 w 227794"/>
                <a:gd name="connsiteY55" fmla="*/ 10560 h 351056"/>
                <a:gd name="connsiteX56" fmla="*/ 195917 w 227794"/>
                <a:gd name="connsiteY56" fmla="*/ 40246 h 351056"/>
                <a:gd name="connsiteX57" fmla="*/ 192928 w 227794"/>
                <a:gd name="connsiteY57" fmla="*/ 202558 h 351056"/>
                <a:gd name="connsiteX58" fmla="*/ 170614 w 227794"/>
                <a:gd name="connsiteY58" fmla="*/ 202558 h 351056"/>
                <a:gd name="connsiteX59" fmla="*/ 170614 w 227794"/>
                <a:gd name="connsiteY59" fmla="*/ 179845 h 351056"/>
                <a:gd name="connsiteX60" fmla="*/ 192928 w 227794"/>
                <a:gd name="connsiteY60" fmla="*/ 179845 h 351056"/>
                <a:gd name="connsiteX61" fmla="*/ 192928 w 227794"/>
                <a:gd name="connsiteY61" fmla="*/ 202558 h 351056"/>
                <a:gd name="connsiteX62" fmla="*/ 227795 w 227794"/>
                <a:gd name="connsiteY62" fmla="*/ 259407 h 351056"/>
                <a:gd name="connsiteX63" fmla="*/ 219759 w 227794"/>
                <a:gd name="connsiteY63" fmla="*/ 239949 h 351056"/>
                <a:gd name="connsiteX64" fmla="*/ 200300 w 227794"/>
                <a:gd name="connsiteY64" fmla="*/ 231913 h 351056"/>
                <a:gd name="connsiteX65" fmla="*/ 101013 w 227794"/>
                <a:gd name="connsiteY65" fmla="*/ 231913 h 351056"/>
                <a:gd name="connsiteX66" fmla="*/ 56517 w 227794"/>
                <a:gd name="connsiteY66" fmla="*/ 204484 h 351056"/>
                <a:gd name="connsiteX67" fmla="*/ 60103 w 227794"/>
                <a:gd name="connsiteY67" fmla="*/ 155007 h 351056"/>
                <a:gd name="connsiteX68" fmla="*/ 68670 w 227794"/>
                <a:gd name="connsiteY68" fmla="*/ 145776 h 351056"/>
                <a:gd name="connsiteX69" fmla="*/ 84012 w 227794"/>
                <a:gd name="connsiteY69" fmla="*/ 138404 h 351056"/>
                <a:gd name="connsiteX70" fmla="*/ 117749 w 227794"/>
                <a:gd name="connsiteY70" fmla="*/ 134419 h 351056"/>
                <a:gd name="connsiteX71" fmla="*/ 138536 w 227794"/>
                <a:gd name="connsiteY71" fmla="*/ 134552 h 351056"/>
                <a:gd name="connsiteX72" fmla="*/ 138536 w 227794"/>
                <a:gd name="connsiteY72" fmla="*/ 159324 h 351056"/>
                <a:gd name="connsiteX73" fmla="*/ 159191 w 227794"/>
                <a:gd name="connsiteY73" fmla="*/ 179978 h 351056"/>
                <a:gd name="connsiteX74" fmla="*/ 159988 w 227794"/>
                <a:gd name="connsiteY74" fmla="*/ 179978 h 351056"/>
                <a:gd name="connsiteX75" fmla="*/ 159988 w 227794"/>
                <a:gd name="connsiteY75" fmla="*/ 208004 h 351056"/>
                <a:gd name="connsiteX76" fmla="*/ 165301 w 227794"/>
                <a:gd name="connsiteY76" fmla="*/ 213317 h 351056"/>
                <a:gd name="connsiteX77" fmla="*/ 198241 w 227794"/>
                <a:gd name="connsiteY77" fmla="*/ 213317 h 351056"/>
                <a:gd name="connsiteX78" fmla="*/ 203621 w 227794"/>
                <a:gd name="connsiteY78" fmla="*/ 208004 h 351056"/>
                <a:gd name="connsiteX79" fmla="*/ 203621 w 227794"/>
                <a:gd name="connsiteY79" fmla="*/ 179978 h 351056"/>
                <a:gd name="connsiteX80" fmla="*/ 204418 w 227794"/>
                <a:gd name="connsiteY80" fmla="*/ 179978 h 351056"/>
                <a:gd name="connsiteX81" fmla="*/ 225072 w 227794"/>
                <a:gd name="connsiteY81" fmla="*/ 159324 h 351056"/>
                <a:gd name="connsiteX82" fmla="*/ 225072 w 227794"/>
                <a:gd name="connsiteY82" fmla="*/ 60967 h 351056"/>
                <a:gd name="connsiteX83" fmla="*/ 206676 w 227794"/>
                <a:gd name="connsiteY83" fmla="*/ 40445 h 351056"/>
                <a:gd name="connsiteX84" fmla="*/ 206676 w 227794"/>
                <a:gd name="connsiteY84" fmla="*/ 5313 h 351056"/>
                <a:gd name="connsiteX85" fmla="*/ 201363 w 227794"/>
                <a:gd name="connsiteY85" fmla="*/ 0 h 351056"/>
                <a:gd name="connsiteX86" fmla="*/ 162246 w 227794"/>
                <a:gd name="connsiteY86" fmla="*/ 0 h 351056"/>
                <a:gd name="connsiteX87" fmla="*/ 156933 w 227794"/>
                <a:gd name="connsiteY87" fmla="*/ 5313 h 351056"/>
                <a:gd name="connsiteX88" fmla="*/ 156933 w 227794"/>
                <a:gd name="connsiteY88" fmla="*/ 40445 h 351056"/>
                <a:gd name="connsiteX89" fmla="*/ 138603 w 227794"/>
                <a:gd name="connsiteY89" fmla="*/ 60967 h 351056"/>
                <a:gd name="connsiteX90" fmla="*/ 138603 w 227794"/>
                <a:gd name="connsiteY90" fmla="*/ 86469 h 351056"/>
                <a:gd name="connsiteX91" fmla="*/ 100216 w 227794"/>
                <a:gd name="connsiteY91" fmla="*/ 86469 h 351056"/>
                <a:gd name="connsiteX92" fmla="*/ 0 w 227794"/>
                <a:gd name="connsiteY92" fmla="*/ 186686 h 351056"/>
                <a:gd name="connsiteX93" fmla="*/ 29354 w 227794"/>
                <a:gd name="connsiteY93" fmla="*/ 257548 h 351056"/>
                <a:gd name="connsiteX94" fmla="*/ 89325 w 227794"/>
                <a:gd name="connsiteY94" fmla="*/ 286304 h 351056"/>
                <a:gd name="connsiteX95" fmla="*/ 81156 w 227794"/>
                <a:gd name="connsiteY95" fmla="*/ 310014 h 351056"/>
                <a:gd name="connsiteX96" fmla="*/ 81289 w 227794"/>
                <a:gd name="connsiteY96" fmla="*/ 313135 h 351056"/>
                <a:gd name="connsiteX97" fmla="*/ 65283 w 227794"/>
                <a:gd name="connsiteY97" fmla="*/ 313135 h 351056"/>
                <a:gd name="connsiteX98" fmla="*/ 32675 w 227794"/>
                <a:gd name="connsiteY98" fmla="*/ 345744 h 351056"/>
                <a:gd name="connsiteX99" fmla="*/ 37988 w 227794"/>
                <a:gd name="connsiteY99" fmla="*/ 351057 h 351056"/>
                <a:gd name="connsiteX100" fmla="*/ 213782 w 227794"/>
                <a:gd name="connsiteY100" fmla="*/ 351057 h 351056"/>
                <a:gd name="connsiteX101" fmla="*/ 219028 w 227794"/>
                <a:gd name="connsiteY101" fmla="*/ 345744 h 351056"/>
                <a:gd name="connsiteX102" fmla="*/ 186420 w 227794"/>
                <a:gd name="connsiteY102" fmla="*/ 313135 h 351056"/>
                <a:gd name="connsiteX103" fmla="*/ 170481 w 227794"/>
                <a:gd name="connsiteY103" fmla="*/ 313135 h 351056"/>
                <a:gd name="connsiteX104" fmla="*/ 170614 w 227794"/>
                <a:gd name="connsiteY104" fmla="*/ 310080 h 351056"/>
                <a:gd name="connsiteX105" fmla="*/ 162910 w 227794"/>
                <a:gd name="connsiteY105" fmla="*/ 286836 h 351056"/>
                <a:gd name="connsiteX106" fmla="*/ 200234 w 227794"/>
                <a:gd name="connsiteY106" fmla="*/ 286836 h 351056"/>
                <a:gd name="connsiteX107" fmla="*/ 200234 w 227794"/>
                <a:gd name="connsiteY107" fmla="*/ 286836 h 351056"/>
                <a:gd name="connsiteX108" fmla="*/ 227795 w 227794"/>
                <a:gd name="connsiteY108" fmla="*/ 259407 h 35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27794" h="351056">
                  <a:moveTo>
                    <a:pt x="102275" y="276143"/>
                  </a:moveTo>
                  <a:cubicBezTo>
                    <a:pt x="102275" y="276143"/>
                    <a:pt x="101744" y="276143"/>
                    <a:pt x="101478" y="276143"/>
                  </a:cubicBezTo>
                  <a:lnTo>
                    <a:pt x="100084" y="276143"/>
                  </a:lnTo>
                  <a:cubicBezTo>
                    <a:pt x="76175" y="276143"/>
                    <a:pt x="53661" y="266846"/>
                    <a:pt x="36726" y="249910"/>
                  </a:cubicBezTo>
                  <a:cubicBezTo>
                    <a:pt x="19857" y="232975"/>
                    <a:pt x="10493" y="210461"/>
                    <a:pt x="10493" y="186553"/>
                  </a:cubicBezTo>
                  <a:cubicBezTo>
                    <a:pt x="10493" y="137208"/>
                    <a:pt x="50673" y="96962"/>
                    <a:pt x="100084" y="96962"/>
                  </a:cubicBezTo>
                  <a:lnTo>
                    <a:pt x="138470" y="96962"/>
                  </a:lnTo>
                  <a:lnTo>
                    <a:pt x="138470" y="123727"/>
                  </a:lnTo>
                  <a:lnTo>
                    <a:pt x="117816" y="123594"/>
                  </a:lnTo>
                  <a:cubicBezTo>
                    <a:pt x="104400" y="123594"/>
                    <a:pt x="92181" y="124988"/>
                    <a:pt x="81222" y="127977"/>
                  </a:cubicBezTo>
                  <a:cubicBezTo>
                    <a:pt x="73983" y="129969"/>
                    <a:pt x="67807" y="132958"/>
                    <a:pt x="62295" y="137142"/>
                  </a:cubicBezTo>
                  <a:cubicBezTo>
                    <a:pt x="58509" y="140064"/>
                    <a:pt x="54923" y="143783"/>
                    <a:pt x="51470" y="148631"/>
                  </a:cubicBezTo>
                  <a:cubicBezTo>
                    <a:pt x="38519" y="166563"/>
                    <a:pt x="36859" y="189143"/>
                    <a:pt x="47086" y="209199"/>
                  </a:cubicBezTo>
                  <a:cubicBezTo>
                    <a:pt x="57513" y="229721"/>
                    <a:pt x="78167" y="242406"/>
                    <a:pt x="101013" y="242406"/>
                  </a:cubicBezTo>
                  <a:lnTo>
                    <a:pt x="200300" y="242406"/>
                  </a:lnTo>
                  <a:cubicBezTo>
                    <a:pt x="204816" y="242406"/>
                    <a:pt x="209000" y="244133"/>
                    <a:pt x="212188" y="247320"/>
                  </a:cubicBezTo>
                  <a:cubicBezTo>
                    <a:pt x="215376" y="250575"/>
                    <a:pt x="217102" y="254758"/>
                    <a:pt x="217102" y="259275"/>
                  </a:cubicBezTo>
                  <a:cubicBezTo>
                    <a:pt x="217102" y="268572"/>
                    <a:pt x="209531" y="276143"/>
                    <a:pt x="200234" y="276143"/>
                  </a:cubicBezTo>
                  <a:lnTo>
                    <a:pt x="102209" y="276143"/>
                  </a:lnTo>
                  <a:close/>
                  <a:moveTo>
                    <a:pt x="159988" y="310014"/>
                  </a:moveTo>
                  <a:cubicBezTo>
                    <a:pt x="159988" y="311010"/>
                    <a:pt x="159988" y="312073"/>
                    <a:pt x="159855" y="313069"/>
                  </a:cubicBezTo>
                  <a:lnTo>
                    <a:pt x="91915" y="313069"/>
                  </a:lnTo>
                  <a:cubicBezTo>
                    <a:pt x="91782" y="312006"/>
                    <a:pt x="91716" y="310944"/>
                    <a:pt x="91716" y="309881"/>
                  </a:cubicBezTo>
                  <a:cubicBezTo>
                    <a:pt x="91716" y="300982"/>
                    <a:pt x="96032" y="292614"/>
                    <a:pt x="103537" y="286769"/>
                  </a:cubicBezTo>
                  <a:lnTo>
                    <a:pt x="148033" y="286769"/>
                  </a:lnTo>
                  <a:cubicBezTo>
                    <a:pt x="155604" y="292547"/>
                    <a:pt x="159988" y="300915"/>
                    <a:pt x="159988" y="309947"/>
                  </a:cubicBezTo>
                  <a:close/>
                  <a:moveTo>
                    <a:pt x="207738" y="340364"/>
                  </a:moveTo>
                  <a:lnTo>
                    <a:pt x="43965" y="340364"/>
                  </a:lnTo>
                  <a:cubicBezTo>
                    <a:pt x="46356" y="330801"/>
                    <a:pt x="54990" y="323761"/>
                    <a:pt x="65217" y="323761"/>
                  </a:cubicBezTo>
                  <a:lnTo>
                    <a:pt x="186420" y="323761"/>
                  </a:lnTo>
                  <a:cubicBezTo>
                    <a:pt x="196714" y="323761"/>
                    <a:pt x="205414" y="330867"/>
                    <a:pt x="207738" y="340364"/>
                  </a:cubicBezTo>
                  <a:close/>
                  <a:moveTo>
                    <a:pt x="159058" y="50938"/>
                  </a:moveTo>
                  <a:lnTo>
                    <a:pt x="204285" y="50938"/>
                  </a:lnTo>
                  <a:cubicBezTo>
                    <a:pt x="209797" y="50938"/>
                    <a:pt x="214247" y="55455"/>
                    <a:pt x="214247" y="60900"/>
                  </a:cubicBezTo>
                  <a:lnTo>
                    <a:pt x="214247" y="159257"/>
                  </a:lnTo>
                  <a:cubicBezTo>
                    <a:pt x="214247" y="164770"/>
                    <a:pt x="209731" y="169219"/>
                    <a:pt x="204285" y="169219"/>
                  </a:cubicBezTo>
                  <a:lnTo>
                    <a:pt x="198241" y="169219"/>
                  </a:lnTo>
                  <a:cubicBezTo>
                    <a:pt x="198241" y="169219"/>
                    <a:pt x="198241" y="169219"/>
                    <a:pt x="198241" y="169219"/>
                  </a:cubicBezTo>
                  <a:cubicBezTo>
                    <a:pt x="198241" y="169219"/>
                    <a:pt x="198241" y="169219"/>
                    <a:pt x="198241" y="169219"/>
                  </a:cubicBezTo>
                  <a:lnTo>
                    <a:pt x="165367" y="169219"/>
                  </a:lnTo>
                  <a:cubicBezTo>
                    <a:pt x="165367" y="169219"/>
                    <a:pt x="165367" y="169219"/>
                    <a:pt x="165367" y="169219"/>
                  </a:cubicBezTo>
                  <a:cubicBezTo>
                    <a:pt x="165367" y="169219"/>
                    <a:pt x="165367" y="169219"/>
                    <a:pt x="165367" y="169219"/>
                  </a:cubicBezTo>
                  <a:lnTo>
                    <a:pt x="159191" y="169219"/>
                  </a:lnTo>
                  <a:cubicBezTo>
                    <a:pt x="153678" y="169219"/>
                    <a:pt x="149229" y="164703"/>
                    <a:pt x="149229" y="159257"/>
                  </a:cubicBezTo>
                  <a:lnTo>
                    <a:pt x="149229" y="129969"/>
                  </a:lnTo>
                  <a:cubicBezTo>
                    <a:pt x="149229" y="129969"/>
                    <a:pt x="149229" y="129504"/>
                    <a:pt x="149229" y="129305"/>
                  </a:cubicBezTo>
                  <a:cubicBezTo>
                    <a:pt x="149229" y="129040"/>
                    <a:pt x="149229" y="128774"/>
                    <a:pt x="149229" y="128508"/>
                  </a:cubicBezTo>
                  <a:lnTo>
                    <a:pt x="149229" y="92513"/>
                  </a:lnTo>
                  <a:cubicBezTo>
                    <a:pt x="149229" y="92513"/>
                    <a:pt x="149229" y="92048"/>
                    <a:pt x="149229" y="91782"/>
                  </a:cubicBezTo>
                  <a:cubicBezTo>
                    <a:pt x="149229" y="91516"/>
                    <a:pt x="149229" y="91251"/>
                    <a:pt x="149229" y="91052"/>
                  </a:cubicBezTo>
                  <a:lnTo>
                    <a:pt x="149229" y="60967"/>
                  </a:lnTo>
                  <a:cubicBezTo>
                    <a:pt x="149229" y="55455"/>
                    <a:pt x="153745" y="51005"/>
                    <a:pt x="159191" y="51005"/>
                  </a:cubicBezTo>
                  <a:close/>
                  <a:moveTo>
                    <a:pt x="195917" y="40246"/>
                  </a:moveTo>
                  <a:lnTo>
                    <a:pt x="167426" y="40246"/>
                  </a:lnTo>
                  <a:lnTo>
                    <a:pt x="167426" y="10560"/>
                  </a:lnTo>
                  <a:lnTo>
                    <a:pt x="195917" y="10560"/>
                  </a:lnTo>
                  <a:lnTo>
                    <a:pt x="195917" y="40246"/>
                  </a:lnTo>
                  <a:close/>
                  <a:moveTo>
                    <a:pt x="192928" y="202558"/>
                  </a:moveTo>
                  <a:lnTo>
                    <a:pt x="170614" y="202558"/>
                  </a:lnTo>
                  <a:lnTo>
                    <a:pt x="170614" y="179845"/>
                  </a:lnTo>
                  <a:lnTo>
                    <a:pt x="192928" y="179845"/>
                  </a:lnTo>
                  <a:lnTo>
                    <a:pt x="192928" y="202558"/>
                  </a:lnTo>
                  <a:close/>
                  <a:moveTo>
                    <a:pt x="227795" y="259407"/>
                  </a:moveTo>
                  <a:cubicBezTo>
                    <a:pt x="227795" y="252036"/>
                    <a:pt x="224939" y="245195"/>
                    <a:pt x="219759" y="239949"/>
                  </a:cubicBezTo>
                  <a:cubicBezTo>
                    <a:pt x="214579" y="234768"/>
                    <a:pt x="207605" y="231913"/>
                    <a:pt x="200300" y="231913"/>
                  </a:cubicBezTo>
                  <a:lnTo>
                    <a:pt x="101013" y="231913"/>
                  </a:lnTo>
                  <a:cubicBezTo>
                    <a:pt x="82219" y="231913"/>
                    <a:pt x="65151" y="221353"/>
                    <a:pt x="56517" y="204484"/>
                  </a:cubicBezTo>
                  <a:cubicBezTo>
                    <a:pt x="48149" y="188147"/>
                    <a:pt x="49477" y="169618"/>
                    <a:pt x="60103" y="155007"/>
                  </a:cubicBezTo>
                  <a:cubicBezTo>
                    <a:pt x="62959" y="150956"/>
                    <a:pt x="65682" y="148034"/>
                    <a:pt x="68670" y="145776"/>
                  </a:cubicBezTo>
                  <a:cubicBezTo>
                    <a:pt x="73120" y="142455"/>
                    <a:pt x="78101" y="139998"/>
                    <a:pt x="84012" y="138404"/>
                  </a:cubicBezTo>
                  <a:cubicBezTo>
                    <a:pt x="94040" y="135681"/>
                    <a:pt x="104865" y="134353"/>
                    <a:pt x="117749" y="134419"/>
                  </a:cubicBezTo>
                  <a:lnTo>
                    <a:pt x="138536" y="134552"/>
                  </a:lnTo>
                  <a:lnTo>
                    <a:pt x="138536" y="159324"/>
                  </a:lnTo>
                  <a:cubicBezTo>
                    <a:pt x="138536" y="170680"/>
                    <a:pt x="147834" y="179978"/>
                    <a:pt x="159191" y="179978"/>
                  </a:cubicBezTo>
                  <a:lnTo>
                    <a:pt x="159988" y="179978"/>
                  </a:lnTo>
                  <a:lnTo>
                    <a:pt x="159988" y="208004"/>
                  </a:lnTo>
                  <a:cubicBezTo>
                    <a:pt x="159988" y="210993"/>
                    <a:pt x="162378" y="213317"/>
                    <a:pt x="165301" y="213317"/>
                  </a:cubicBezTo>
                  <a:lnTo>
                    <a:pt x="198241" y="213317"/>
                  </a:lnTo>
                  <a:cubicBezTo>
                    <a:pt x="201230" y="213317"/>
                    <a:pt x="203554" y="210926"/>
                    <a:pt x="203621" y="208004"/>
                  </a:cubicBezTo>
                  <a:lnTo>
                    <a:pt x="203621" y="179978"/>
                  </a:lnTo>
                  <a:lnTo>
                    <a:pt x="204418" y="179978"/>
                  </a:lnTo>
                  <a:cubicBezTo>
                    <a:pt x="215774" y="179978"/>
                    <a:pt x="225005" y="170680"/>
                    <a:pt x="225072" y="159324"/>
                  </a:cubicBezTo>
                  <a:lnTo>
                    <a:pt x="225072" y="60967"/>
                  </a:lnTo>
                  <a:cubicBezTo>
                    <a:pt x="225072" y="50341"/>
                    <a:pt x="216970" y="41574"/>
                    <a:pt x="206676" y="40445"/>
                  </a:cubicBezTo>
                  <a:lnTo>
                    <a:pt x="206676" y="5313"/>
                  </a:lnTo>
                  <a:cubicBezTo>
                    <a:pt x="206676" y="2324"/>
                    <a:pt x="204285" y="0"/>
                    <a:pt x="201363" y="0"/>
                  </a:cubicBezTo>
                  <a:lnTo>
                    <a:pt x="162246" y="0"/>
                  </a:lnTo>
                  <a:cubicBezTo>
                    <a:pt x="159257" y="0"/>
                    <a:pt x="156933" y="2391"/>
                    <a:pt x="156933" y="5313"/>
                  </a:cubicBezTo>
                  <a:lnTo>
                    <a:pt x="156933" y="40445"/>
                  </a:lnTo>
                  <a:cubicBezTo>
                    <a:pt x="146639" y="41574"/>
                    <a:pt x="138603" y="50341"/>
                    <a:pt x="138603" y="60967"/>
                  </a:cubicBezTo>
                  <a:lnTo>
                    <a:pt x="138603" y="86469"/>
                  </a:lnTo>
                  <a:lnTo>
                    <a:pt x="100216" y="86469"/>
                  </a:lnTo>
                  <a:cubicBezTo>
                    <a:pt x="44961" y="86469"/>
                    <a:pt x="0" y="131364"/>
                    <a:pt x="0" y="186686"/>
                  </a:cubicBezTo>
                  <a:cubicBezTo>
                    <a:pt x="0" y="213450"/>
                    <a:pt x="10427" y="238620"/>
                    <a:pt x="29354" y="257548"/>
                  </a:cubicBezTo>
                  <a:cubicBezTo>
                    <a:pt x="45692" y="273885"/>
                    <a:pt x="66678" y="283847"/>
                    <a:pt x="89325" y="286304"/>
                  </a:cubicBezTo>
                  <a:cubicBezTo>
                    <a:pt x="84078" y="293145"/>
                    <a:pt x="81156" y="301380"/>
                    <a:pt x="81156" y="310014"/>
                  </a:cubicBezTo>
                  <a:cubicBezTo>
                    <a:pt x="81156" y="311076"/>
                    <a:pt x="81156" y="312139"/>
                    <a:pt x="81289" y="313135"/>
                  </a:cubicBezTo>
                  <a:lnTo>
                    <a:pt x="65283" y="313135"/>
                  </a:lnTo>
                  <a:cubicBezTo>
                    <a:pt x="47352" y="313135"/>
                    <a:pt x="32675" y="327746"/>
                    <a:pt x="32675" y="345744"/>
                  </a:cubicBezTo>
                  <a:cubicBezTo>
                    <a:pt x="32675" y="348732"/>
                    <a:pt x="35066" y="351057"/>
                    <a:pt x="37988" y="351057"/>
                  </a:cubicBezTo>
                  <a:lnTo>
                    <a:pt x="213782" y="351057"/>
                  </a:lnTo>
                  <a:cubicBezTo>
                    <a:pt x="216704" y="351057"/>
                    <a:pt x="219095" y="348666"/>
                    <a:pt x="219028" y="345744"/>
                  </a:cubicBezTo>
                  <a:cubicBezTo>
                    <a:pt x="219028" y="327812"/>
                    <a:pt x="204418" y="313135"/>
                    <a:pt x="186420" y="313135"/>
                  </a:cubicBezTo>
                  <a:lnTo>
                    <a:pt x="170481" y="313135"/>
                  </a:lnTo>
                  <a:cubicBezTo>
                    <a:pt x="170547" y="312139"/>
                    <a:pt x="170614" y="311143"/>
                    <a:pt x="170614" y="310080"/>
                  </a:cubicBezTo>
                  <a:cubicBezTo>
                    <a:pt x="170614" y="301646"/>
                    <a:pt x="167891" y="293610"/>
                    <a:pt x="162910" y="286836"/>
                  </a:cubicBezTo>
                  <a:lnTo>
                    <a:pt x="200234" y="286836"/>
                  </a:lnTo>
                  <a:lnTo>
                    <a:pt x="200234" y="286836"/>
                  </a:lnTo>
                  <a:cubicBezTo>
                    <a:pt x="215442" y="286836"/>
                    <a:pt x="227795" y="274550"/>
                    <a:pt x="227795" y="259407"/>
                  </a:cubicBezTo>
                  <a:close/>
                </a:path>
              </a:pathLst>
            </a:custGeom>
            <a:noFill/>
            <a:ln w="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EF77EF9B-C73F-406D-49C1-CC2EC33159CC}"/>
              </a:ext>
            </a:extLst>
          </p:cNvPr>
          <p:cNvSpPr/>
          <p:nvPr/>
        </p:nvSpPr>
        <p:spPr>
          <a:xfrm>
            <a:off x="624735" y="3645122"/>
            <a:ext cx="379776" cy="321264"/>
          </a:xfrm>
          <a:custGeom>
            <a:avLst/>
            <a:gdLst>
              <a:gd name="connsiteX0" fmla="*/ 190287 w 379776"/>
              <a:gd name="connsiteY0" fmla="*/ 87293 h 321264"/>
              <a:gd name="connsiteX1" fmla="*/ 180657 w 379776"/>
              <a:gd name="connsiteY1" fmla="*/ 92274 h 321264"/>
              <a:gd name="connsiteX2" fmla="*/ 170297 w 379776"/>
              <a:gd name="connsiteY2" fmla="*/ 89020 h 321264"/>
              <a:gd name="connsiteX3" fmla="*/ 169433 w 379776"/>
              <a:gd name="connsiteY3" fmla="*/ 88887 h 321264"/>
              <a:gd name="connsiteX4" fmla="*/ 166245 w 379776"/>
              <a:gd name="connsiteY4" fmla="*/ 85567 h 321264"/>
              <a:gd name="connsiteX5" fmla="*/ 128125 w 379776"/>
              <a:gd name="connsiteY5" fmla="*/ 53357 h 321264"/>
              <a:gd name="connsiteX6" fmla="*/ 128058 w 379776"/>
              <a:gd name="connsiteY6" fmla="*/ 53357 h 321264"/>
              <a:gd name="connsiteX7" fmla="*/ 123144 w 379776"/>
              <a:gd name="connsiteY7" fmla="*/ 49173 h 321264"/>
              <a:gd name="connsiteX8" fmla="*/ 121417 w 379776"/>
              <a:gd name="connsiteY8" fmla="*/ 29116 h 321264"/>
              <a:gd name="connsiteX9" fmla="*/ 141474 w 379776"/>
              <a:gd name="connsiteY9" fmla="*/ 27389 h 321264"/>
              <a:gd name="connsiteX10" fmla="*/ 150506 w 379776"/>
              <a:gd name="connsiteY10" fmla="*/ 35027 h 321264"/>
              <a:gd name="connsiteX11" fmla="*/ 150506 w 379776"/>
              <a:gd name="connsiteY11" fmla="*/ 35027 h 321264"/>
              <a:gd name="connsiteX12" fmla="*/ 164851 w 379776"/>
              <a:gd name="connsiteY12" fmla="*/ 47180 h 321264"/>
              <a:gd name="connsiteX13" fmla="*/ 169300 w 379776"/>
              <a:gd name="connsiteY13" fmla="*/ 50899 h 321264"/>
              <a:gd name="connsiteX14" fmla="*/ 169300 w 379776"/>
              <a:gd name="connsiteY14" fmla="*/ 50899 h 321264"/>
              <a:gd name="connsiteX15" fmla="*/ 188626 w 379776"/>
              <a:gd name="connsiteY15" fmla="*/ 67237 h 321264"/>
              <a:gd name="connsiteX16" fmla="*/ 193939 w 379776"/>
              <a:gd name="connsiteY16" fmla="*/ 78062 h 321264"/>
              <a:gd name="connsiteX17" fmla="*/ 190287 w 379776"/>
              <a:gd name="connsiteY17" fmla="*/ 87227 h 321264"/>
              <a:gd name="connsiteX18" fmla="*/ 190287 w 379776"/>
              <a:gd name="connsiteY18" fmla="*/ 87227 h 321264"/>
              <a:gd name="connsiteX19" fmla="*/ 159405 w 379776"/>
              <a:gd name="connsiteY19" fmla="*/ 115718 h 321264"/>
              <a:gd name="connsiteX20" fmla="*/ 139348 w 379776"/>
              <a:gd name="connsiteY20" fmla="*/ 117378 h 321264"/>
              <a:gd name="connsiteX21" fmla="*/ 111721 w 379776"/>
              <a:gd name="connsiteY21" fmla="*/ 94068 h 321264"/>
              <a:gd name="connsiteX22" fmla="*/ 111721 w 379776"/>
              <a:gd name="connsiteY22" fmla="*/ 94068 h 321264"/>
              <a:gd name="connsiteX23" fmla="*/ 101161 w 379776"/>
              <a:gd name="connsiteY23" fmla="*/ 85168 h 321264"/>
              <a:gd name="connsiteX24" fmla="*/ 96180 w 379776"/>
              <a:gd name="connsiteY24" fmla="*/ 75538 h 321264"/>
              <a:gd name="connsiteX25" fmla="*/ 99434 w 379776"/>
              <a:gd name="connsiteY25" fmla="*/ 65178 h 321264"/>
              <a:gd name="connsiteX26" fmla="*/ 109064 w 379776"/>
              <a:gd name="connsiteY26" fmla="*/ 60197 h 321264"/>
              <a:gd name="connsiteX27" fmla="*/ 119358 w 379776"/>
              <a:gd name="connsiteY27" fmla="*/ 63451 h 321264"/>
              <a:gd name="connsiteX28" fmla="*/ 119358 w 379776"/>
              <a:gd name="connsiteY28" fmla="*/ 63451 h 321264"/>
              <a:gd name="connsiteX29" fmla="*/ 157479 w 379776"/>
              <a:gd name="connsiteY29" fmla="*/ 95661 h 321264"/>
              <a:gd name="connsiteX30" fmla="*/ 162792 w 379776"/>
              <a:gd name="connsiteY30" fmla="*/ 106487 h 321264"/>
              <a:gd name="connsiteX31" fmla="*/ 159206 w 379776"/>
              <a:gd name="connsiteY31" fmla="*/ 115718 h 321264"/>
              <a:gd name="connsiteX32" fmla="*/ 159206 w 379776"/>
              <a:gd name="connsiteY32" fmla="*/ 115718 h 321264"/>
              <a:gd name="connsiteX33" fmla="*/ 132574 w 379776"/>
              <a:gd name="connsiteY33" fmla="*/ 147530 h 321264"/>
              <a:gd name="connsiteX34" fmla="*/ 112584 w 379776"/>
              <a:gd name="connsiteY34" fmla="*/ 149256 h 321264"/>
              <a:gd name="connsiteX35" fmla="*/ 97973 w 379776"/>
              <a:gd name="connsiteY35" fmla="*/ 136970 h 321264"/>
              <a:gd name="connsiteX36" fmla="*/ 97973 w 379776"/>
              <a:gd name="connsiteY36" fmla="*/ 136970 h 321264"/>
              <a:gd name="connsiteX37" fmla="*/ 97973 w 379776"/>
              <a:gd name="connsiteY37" fmla="*/ 136970 h 321264"/>
              <a:gd name="connsiteX38" fmla="*/ 85089 w 379776"/>
              <a:gd name="connsiteY38" fmla="*/ 126145 h 321264"/>
              <a:gd name="connsiteX39" fmla="*/ 83363 w 379776"/>
              <a:gd name="connsiteY39" fmla="*/ 106088 h 321264"/>
              <a:gd name="connsiteX40" fmla="*/ 93059 w 379776"/>
              <a:gd name="connsiteY40" fmla="*/ 101107 h 321264"/>
              <a:gd name="connsiteX41" fmla="*/ 103419 w 379776"/>
              <a:gd name="connsiteY41" fmla="*/ 104361 h 321264"/>
              <a:gd name="connsiteX42" fmla="*/ 103419 w 379776"/>
              <a:gd name="connsiteY42" fmla="*/ 104361 h 321264"/>
              <a:gd name="connsiteX43" fmla="*/ 103419 w 379776"/>
              <a:gd name="connsiteY43" fmla="*/ 104361 h 321264"/>
              <a:gd name="connsiteX44" fmla="*/ 130848 w 379776"/>
              <a:gd name="connsiteY44" fmla="*/ 127539 h 321264"/>
              <a:gd name="connsiteX45" fmla="*/ 132574 w 379776"/>
              <a:gd name="connsiteY45" fmla="*/ 147530 h 321264"/>
              <a:gd name="connsiteX46" fmla="*/ 114975 w 379776"/>
              <a:gd name="connsiteY46" fmla="*/ 187178 h 321264"/>
              <a:gd name="connsiteX47" fmla="*/ 105345 w 379776"/>
              <a:gd name="connsiteY47" fmla="*/ 192159 h 321264"/>
              <a:gd name="connsiteX48" fmla="*/ 94985 w 379776"/>
              <a:gd name="connsiteY48" fmla="*/ 188905 h 321264"/>
              <a:gd name="connsiteX49" fmla="*/ 71010 w 379776"/>
              <a:gd name="connsiteY49" fmla="*/ 168715 h 321264"/>
              <a:gd name="connsiteX50" fmla="*/ 69350 w 379776"/>
              <a:gd name="connsiteY50" fmla="*/ 148659 h 321264"/>
              <a:gd name="connsiteX51" fmla="*/ 89207 w 379776"/>
              <a:gd name="connsiteY51" fmla="*/ 146865 h 321264"/>
              <a:gd name="connsiteX52" fmla="*/ 113315 w 379776"/>
              <a:gd name="connsiteY52" fmla="*/ 167188 h 321264"/>
              <a:gd name="connsiteX53" fmla="*/ 118296 w 379776"/>
              <a:gd name="connsiteY53" fmla="*/ 176818 h 321264"/>
              <a:gd name="connsiteX54" fmla="*/ 114975 w 379776"/>
              <a:gd name="connsiteY54" fmla="*/ 187178 h 321264"/>
              <a:gd name="connsiteX55" fmla="*/ 172754 w 379776"/>
              <a:gd name="connsiteY55" fmla="*/ 36554 h 321264"/>
              <a:gd name="connsiteX56" fmla="*/ 172090 w 379776"/>
              <a:gd name="connsiteY56" fmla="*/ 19553 h 321264"/>
              <a:gd name="connsiteX57" fmla="*/ 192346 w 379776"/>
              <a:gd name="connsiteY57" fmla="*/ 15634 h 321264"/>
              <a:gd name="connsiteX58" fmla="*/ 217914 w 379776"/>
              <a:gd name="connsiteY58" fmla="*/ 27589 h 321264"/>
              <a:gd name="connsiteX59" fmla="*/ 190021 w 379776"/>
              <a:gd name="connsiteY59" fmla="*/ 51165 h 321264"/>
              <a:gd name="connsiteX60" fmla="*/ 172820 w 379776"/>
              <a:gd name="connsiteY60" fmla="*/ 36687 h 321264"/>
              <a:gd name="connsiteX61" fmla="*/ 172820 w 379776"/>
              <a:gd name="connsiteY61" fmla="*/ 36687 h 321264"/>
              <a:gd name="connsiteX62" fmla="*/ 172820 w 379776"/>
              <a:gd name="connsiteY62" fmla="*/ 36687 h 321264"/>
              <a:gd name="connsiteX63" fmla="*/ 377769 w 379776"/>
              <a:gd name="connsiteY63" fmla="*/ 216200 h 321264"/>
              <a:gd name="connsiteX64" fmla="*/ 323975 w 379776"/>
              <a:gd name="connsiteY64" fmla="*/ 170774 h 321264"/>
              <a:gd name="connsiteX65" fmla="*/ 327163 w 379776"/>
              <a:gd name="connsiteY65" fmla="*/ 160148 h 321264"/>
              <a:gd name="connsiteX66" fmla="*/ 320787 w 379776"/>
              <a:gd name="connsiteY66" fmla="*/ 140158 h 321264"/>
              <a:gd name="connsiteX67" fmla="*/ 307837 w 379776"/>
              <a:gd name="connsiteY67" fmla="*/ 131591 h 321264"/>
              <a:gd name="connsiteX68" fmla="*/ 306841 w 379776"/>
              <a:gd name="connsiteY68" fmla="*/ 97454 h 321264"/>
              <a:gd name="connsiteX69" fmla="*/ 293027 w 379776"/>
              <a:gd name="connsiteY69" fmla="*/ 88688 h 321264"/>
              <a:gd name="connsiteX70" fmla="*/ 290570 w 379776"/>
              <a:gd name="connsiteY70" fmla="*/ 56677 h 321264"/>
              <a:gd name="connsiteX71" fmla="*/ 273701 w 379776"/>
              <a:gd name="connsiteY71" fmla="*/ 47313 h 321264"/>
              <a:gd name="connsiteX72" fmla="*/ 268786 w 379776"/>
              <a:gd name="connsiteY72" fmla="*/ 20682 h 321264"/>
              <a:gd name="connsiteX73" fmla="*/ 250124 w 379776"/>
              <a:gd name="connsiteY73" fmla="*/ 11052 h 321264"/>
              <a:gd name="connsiteX74" fmla="*/ 230134 w 379776"/>
              <a:gd name="connsiteY74" fmla="*/ 17361 h 321264"/>
              <a:gd name="connsiteX75" fmla="*/ 229138 w 379776"/>
              <a:gd name="connsiteY75" fmla="*/ 18224 h 321264"/>
              <a:gd name="connsiteX76" fmla="*/ 198256 w 379776"/>
              <a:gd name="connsiteY76" fmla="*/ 3813 h 321264"/>
              <a:gd name="connsiteX77" fmla="*/ 161132 w 379776"/>
              <a:gd name="connsiteY77" fmla="*/ 12247 h 321264"/>
              <a:gd name="connsiteX78" fmla="*/ 156748 w 379776"/>
              <a:gd name="connsiteY78" fmla="*/ 23006 h 321264"/>
              <a:gd name="connsiteX79" fmla="*/ 150041 w 379776"/>
              <a:gd name="connsiteY79" fmla="*/ 17295 h 321264"/>
              <a:gd name="connsiteX80" fmla="*/ 111389 w 379776"/>
              <a:gd name="connsiteY80" fmla="*/ 20549 h 321264"/>
              <a:gd name="connsiteX81" fmla="*/ 106474 w 379776"/>
              <a:gd name="connsiteY81" fmla="*/ 47180 h 321264"/>
              <a:gd name="connsiteX82" fmla="*/ 89605 w 379776"/>
              <a:gd name="connsiteY82" fmla="*/ 56611 h 321264"/>
              <a:gd name="connsiteX83" fmla="*/ 83230 w 379776"/>
              <a:gd name="connsiteY83" fmla="*/ 76601 h 321264"/>
              <a:gd name="connsiteX84" fmla="*/ 87148 w 379776"/>
              <a:gd name="connsiteY84" fmla="*/ 88622 h 321264"/>
              <a:gd name="connsiteX85" fmla="*/ 73334 w 379776"/>
              <a:gd name="connsiteY85" fmla="*/ 97388 h 321264"/>
              <a:gd name="connsiteX86" fmla="*/ 72338 w 379776"/>
              <a:gd name="connsiteY86" fmla="*/ 131524 h 321264"/>
              <a:gd name="connsiteX87" fmla="*/ 59388 w 379776"/>
              <a:gd name="connsiteY87" fmla="*/ 140091 h 321264"/>
              <a:gd name="connsiteX88" fmla="*/ 56200 w 379776"/>
              <a:gd name="connsiteY88" fmla="*/ 170707 h 321264"/>
              <a:gd name="connsiteX89" fmla="*/ 2339 w 379776"/>
              <a:gd name="connsiteY89" fmla="*/ 216134 h 321264"/>
              <a:gd name="connsiteX90" fmla="*/ 1543 w 379776"/>
              <a:gd name="connsiteY90" fmla="*/ 225432 h 321264"/>
              <a:gd name="connsiteX91" fmla="*/ 6590 w 379776"/>
              <a:gd name="connsiteY91" fmla="*/ 227756 h 321264"/>
              <a:gd name="connsiteX92" fmla="*/ 10840 w 379776"/>
              <a:gd name="connsiteY92" fmla="*/ 226228 h 321264"/>
              <a:gd name="connsiteX93" fmla="*/ 64900 w 379776"/>
              <a:gd name="connsiteY93" fmla="*/ 180603 h 321264"/>
              <a:gd name="connsiteX94" fmla="*/ 86550 w 379776"/>
              <a:gd name="connsiteY94" fmla="*/ 198867 h 321264"/>
              <a:gd name="connsiteX95" fmla="*/ 104150 w 379776"/>
              <a:gd name="connsiteY95" fmla="*/ 205309 h 321264"/>
              <a:gd name="connsiteX96" fmla="*/ 106541 w 379776"/>
              <a:gd name="connsiteY96" fmla="*/ 205176 h 321264"/>
              <a:gd name="connsiteX97" fmla="*/ 125136 w 379776"/>
              <a:gd name="connsiteY97" fmla="*/ 195546 h 321264"/>
              <a:gd name="connsiteX98" fmla="*/ 131512 w 379776"/>
              <a:gd name="connsiteY98" fmla="*/ 175556 h 321264"/>
              <a:gd name="connsiteX99" fmla="*/ 128257 w 379776"/>
              <a:gd name="connsiteY99" fmla="*/ 164730 h 321264"/>
              <a:gd name="connsiteX100" fmla="*/ 142735 w 379776"/>
              <a:gd name="connsiteY100" fmla="*/ 155831 h 321264"/>
              <a:gd name="connsiteX101" fmla="*/ 148713 w 379776"/>
              <a:gd name="connsiteY101" fmla="*/ 133782 h 321264"/>
              <a:gd name="connsiteX102" fmla="*/ 148713 w 379776"/>
              <a:gd name="connsiteY102" fmla="*/ 133782 h 321264"/>
              <a:gd name="connsiteX103" fmla="*/ 169234 w 379776"/>
              <a:gd name="connsiteY103" fmla="*/ 124418 h 321264"/>
              <a:gd name="connsiteX104" fmla="*/ 176274 w 379776"/>
              <a:gd name="connsiteY104" fmla="*/ 105690 h 321264"/>
              <a:gd name="connsiteX105" fmla="*/ 176141 w 379776"/>
              <a:gd name="connsiteY105" fmla="*/ 105026 h 321264"/>
              <a:gd name="connsiteX106" fmla="*/ 179395 w 379776"/>
              <a:gd name="connsiteY106" fmla="*/ 105358 h 321264"/>
              <a:gd name="connsiteX107" fmla="*/ 181786 w 379776"/>
              <a:gd name="connsiteY107" fmla="*/ 105225 h 321264"/>
              <a:gd name="connsiteX108" fmla="*/ 200049 w 379776"/>
              <a:gd name="connsiteY108" fmla="*/ 96060 h 321264"/>
              <a:gd name="connsiteX109" fmla="*/ 207155 w 379776"/>
              <a:gd name="connsiteY109" fmla="*/ 77398 h 321264"/>
              <a:gd name="connsiteX110" fmla="*/ 199917 w 379776"/>
              <a:gd name="connsiteY110" fmla="*/ 59865 h 321264"/>
              <a:gd name="connsiteX111" fmla="*/ 238569 w 379776"/>
              <a:gd name="connsiteY111" fmla="*/ 27190 h 321264"/>
              <a:gd name="connsiteX112" fmla="*/ 248929 w 379776"/>
              <a:gd name="connsiteY112" fmla="*/ 23936 h 321264"/>
              <a:gd name="connsiteX113" fmla="*/ 258559 w 379776"/>
              <a:gd name="connsiteY113" fmla="*/ 28917 h 321264"/>
              <a:gd name="connsiteX114" fmla="*/ 256832 w 379776"/>
              <a:gd name="connsiteY114" fmla="*/ 48973 h 321264"/>
              <a:gd name="connsiteX115" fmla="*/ 251851 w 379776"/>
              <a:gd name="connsiteY115" fmla="*/ 53224 h 321264"/>
              <a:gd name="connsiteX116" fmla="*/ 251851 w 379776"/>
              <a:gd name="connsiteY116" fmla="*/ 53224 h 321264"/>
              <a:gd name="connsiteX117" fmla="*/ 251054 w 379776"/>
              <a:gd name="connsiteY117" fmla="*/ 62522 h 321264"/>
              <a:gd name="connsiteX118" fmla="*/ 260352 w 379776"/>
              <a:gd name="connsiteY118" fmla="*/ 63319 h 321264"/>
              <a:gd name="connsiteX119" fmla="*/ 260352 w 379776"/>
              <a:gd name="connsiteY119" fmla="*/ 63319 h 321264"/>
              <a:gd name="connsiteX120" fmla="*/ 270646 w 379776"/>
              <a:gd name="connsiteY120" fmla="*/ 60064 h 321264"/>
              <a:gd name="connsiteX121" fmla="*/ 280342 w 379776"/>
              <a:gd name="connsiteY121" fmla="*/ 65045 h 321264"/>
              <a:gd name="connsiteX122" fmla="*/ 278615 w 379776"/>
              <a:gd name="connsiteY122" fmla="*/ 85102 h 321264"/>
              <a:gd name="connsiteX123" fmla="*/ 267989 w 379776"/>
              <a:gd name="connsiteY123" fmla="*/ 94068 h 321264"/>
              <a:gd name="connsiteX124" fmla="*/ 267989 w 379776"/>
              <a:gd name="connsiteY124" fmla="*/ 94068 h 321264"/>
              <a:gd name="connsiteX125" fmla="*/ 267192 w 379776"/>
              <a:gd name="connsiteY125" fmla="*/ 103365 h 321264"/>
              <a:gd name="connsiteX126" fmla="*/ 276490 w 379776"/>
              <a:gd name="connsiteY126" fmla="*/ 104162 h 321264"/>
              <a:gd name="connsiteX127" fmla="*/ 276490 w 379776"/>
              <a:gd name="connsiteY127" fmla="*/ 104162 h 321264"/>
              <a:gd name="connsiteX128" fmla="*/ 286850 w 379776"/>
              <a:gd name="connsiteY128" fmla="*/ 100842 h 321264"/>
              <a:gd name="connsiteX129" fmla="*/ 296480 w 379776"/>
              <a:gd name="connsiteY129" fmla="*/ 105823 h 321264"/>
              <a:gd name="connsiteX130" fmla="*/ 294754 w 379776"/>
              <a:gd name="connsiteY130" fmla="*/ 125879 h 321264"/>
              <a:gd name="connsiteX131" fmla="*/ 281870 w 379776"/>
              <a:gd name="connsiteY131" fmla="*/ 136704 h 321264"/>
              <a:gd name="connsiteX132" fmla="*/ 281870 w 379776"/>
              <a:gd name="connsiteY132" fmla="*/ 136704 h 321264"/>
              <a:gd name="connsiteX133" fmla="*/ 281073 w 379776"/>
              <a:gd name="connsiteY133" fmla="*/ 146002 h 321264"/>
              <a:gd name="connsiteX134" fmla="*/ 290370 w 379776"/>
              <a:gd name="connsiteY134" fmla="*/ 146799 h 321264"/>
              <a:gd name="connsiteX135" fmla="*/ 290370 w 379776"/>
              <a:gd name="connsiteY135" fmla="*/ 146799 h 321264"/>
              <a:gd name="connsiteX136" fmla="*/ 300731 w 379776"/>
              <a:gd name="connsiteY136" fmla="*/ 143545 h 321264"/>
              <a:gd name="connsiteX137" fmla="*/ 310360 w 379776"/>
              <a:gd name="connsiteY137" fmla="*/ 148526 h 321264"/>
              <a:gd name="connsiteX138" fmla="*/ 313615 w 379776"/>
              <a:gd name="connsiteY138" fmla="*/ 158886 h 321264"/>
              <a:gd name="connsiteX139" fmla="*/ 308634 w 379776"/>
              <a:gd name="connsiteY139" fmla="*/ 168582 h 321264"/>
              <a:gd name="connsiteX140" fmla="*/ 248530 w 379776"/>
              <a:gd name="connsiteY140" fmla="*/ 219322 h 321264"/>
              <a:gd name="connsiteX141" fmla="*/ 173418 w 379776"/>
              <a:gd name="connsiteY141" fmla="*/ 231807 h 321264"/>
              <a:gd name="connsiteX142" fmla="*/ 167839 w 379776"/>
              <a:gd name="connsiteY142" fmla="*/ 233268 h 321264"/>
              <a:gd name="connsiteX143" fmla="*/ 77386 w 379776"/>
              <a:gd name="connsiteY143" fmla="*/ 309643 h 321264"/>
              <a:gd name="connsiteX144" fmla="*/ 76589 w 379776"/>
              <a:gd name="connsiteY144" fmla="*/ 318940 h 321264"/>
              <a:gd name="connsiteX145" fmla="*/ 81636 w 379776"/>
              <a:gd name="connsiteY145" fmla="*/ 321265 h 321264"/>
              <a:gd name="connsiteX146" fmla="*/ 85886 w 379776"/>
              <a:gd name="connsiteY146" fmla="*/ 319671 h 321264"/>
              <a:gd name="connsiteX147" fmla="*/ 173949 w 379776"/>
              <a:gd name="connsiteY147" fmla="*/ 245355 h 321264"/>
              <a:gd name="connsiteX148" fmla="*/ 209081 w 379776"/>
              <a:gd name="connsiteY148" fmla="*/ 249074 h 321264"/>
              <a:gd name="connsiteX149" fmla="*/ 293558 w 379776"/>
              <a:gd name="connsiteY149" fmla="*/ 319737 h 321264"/>
              <a:gd name="connsiteX150" fmla="*/ 297809 w 379776"/>
              <a:gd name="connsiteY150" fmla="*/ 321265 h 321264"/>
              <a:gd name="connsiteX151" fmla="*/ 302856 w 379776"/>
              <a:gd name="connsiteY151" fmla="*/ 318874 h 321264"/>
              <a:gd name="connsiteX152" fmla="*/ 302059 w 379776"/>
              <a:gd name="connsiteY152" fmla="*/ 309576 h 321264"/>
              <a:gd name="connsiteX153" fmla="*/ 226548 w 379776"/>
              <a:gd name="connsiteY153" fmla="*/ 246418 h 321264"/>
              <a:gd name="connsiteX154" fmla="*/ 257098 w 379776"/>
              <a:gd name="connsiteY154" fmla="*/ 229416 h 321264"/>
              <a:gd name="connsiteX155" fmla="*/ 314943 w 379776"/>
              <a:gd name="connsiteY155" fmla="*/ 180603 h 321264"/>
              <a:gd name="connsiteX156" fmla="*/ 368936 w 379776"/>
              <a:gd name="connsiteY156" fmla="*/ 226228 h 321264"/>
              <a:gd name="connsiteX157" fmla="*/ 373187 w 379776"/>
              <a:gd name="connsiteY157" fmla="*/ 227756 h 321264"/>
              <a:gd name="connsiteX158" fmla="*/ 378234 w 379776"/>
              <a:gd name="connsiteY158" fmla="*/ 225432 h 321264"/>
              <a:gd name="connsiteX159" fmla="*/ 377437 w 379776"/>
              <a:gd name="connsiteY159" fmla="*/ 216134 h 321264"/>
              <a:gd name="connsiteX160" fmla="*/ 377437 w 379776"/>
              <a:gd name="connsiteY160" fmla="*/ 216134 h 32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379776" h="321264">
                <a:moveTo>
                  <a:pt x="190287" y="87293"/>
                </a:moveTo>
                <a:cubicBezTo>
                  <a:pt x="187829" y="90149"/>
                  <a:pt x="184442" y="91942"/>
                  <a:pt x="180657" y="92274"/>
                </a:cubicBezTo>
                <a:cubicBezTo>
                  <a:pt x="176871" y="92606"/>
                  <a:pt x="173152" y="91411"/>
                  <a:pt x="170297" y="89020"/>
                </a:cubicBezTo>
                <a:cubicBezTo>
                  <a:pt x="169965" y="88754"/>
                  <a:pt x="169699" y="88754"/>
                  <a:pt x="169433" y="88887"/>
                </a:cubicBezTo>
                <a:cubicBezTo>
                  <a:pt x="168437" y="87758"/>
                  <a:pt x="167441" y="86563"/>
                  <a:pt x="166245" y="85567"/>
                </a:cubicBezTo>
                <a:lnTo>
                  <a:pt x="128125" y="53357"/>
                </a:lnTo>
                <a:cubicBezTo>
                  <a:pt x="128125" y="53357"/>
                  <a:pt x="128125" y="53357"/>
                  <a:pt x="128058" y="53357"/>
                </a:cubicBezTo>
                <a:lnTo>
                  <a:pt x="123144" y="49173"/>
                </a:lnTo>
                <a:cubicBezTo>
                  <a:pt x="117167" y="44125"/>
                  <a:pt x="116370" y="35093"/>
                  <a:pt x="121417" y="29116"/>
                </a:cubicBezTo>
                <a:cubicBezTo>
                  <a:pt x="126464" y="23139"/>
                  <a:pt x="135496" y="22342"/>
                  <a:pt x="141474" y="27389"/>
                </a:cubicBezTo>
                <a:lnTo>
                  <a:pt x="150506" y="35027"/>
                </a:lnTo>
                <a:cubicBezTo>
                  <a:pt x="150506" y="35027"/>
                  <a:pt x="150506" y="35027"/>
                  <a:pt x="150506" y="35027"/>
                </a:cubicBezTo>
                <a:lnTo>
                  <a:pt x="164851" y="47180"/>
                </a:lnTo>
                <a:lnTo>
                  <a:pt x="169300" y="50899"/>
                </a:lnTo>
                <a:lnTo>
                  <a:pt x="169300" y="50899"/>
                </a:lnTo>
                <a:lnTo>
                  <a:pt x="188626" y="67237"/>
                </a:lnTo>
                <a:cubicBezTo>
                  <a:pt x="191748" y="69893"/>
                  <a:pt x="193740" y="73945"/>
                  <a:pt x="193939" y="78062"/>
                </a:cubicBezTo>
                <a:cubicBezTo>
                  <a:pt x="194072" y="81515"/>
                  <a:pt x="192943" y="84571"/>
                  <a:pt x="190287" y="87227"/>
                </a:cubicBezTo>
                <a:lnTo>
                  <a:pt x="190287" y="87227"/>
                </a:lnTo>
                <a:close/>
                <a:moveTo>
                  <a:pt x="159405" y="115718"/>
                </a:moveTo>
                <a:cubicBezTo>
                  <a:pt x="154358" y="121695"/>
                  <a:pt x="145392" y="122492"/>
                  <a:pt x="139348" y="117378"/>
                </a:cubicBezTo>
                <a:lnTo>
                  <a:pt x="111721" y="94068"/>
                </a:lnTo>
                <a:cubicBezTo>
                  <a:pt x="111721" y="94068"/>
                  <a:pt x="111721" y="94068"/>
                  <a:pt x="111721" y="94068"/>
                </a:cubicBezTo>
                <a:lnTo>
                  <a:pt x="101161" y="85168"/>
                </a:lnTo>
                <a:cubicBezTo>
                  <a:pt x="98305" y="82711"/>
                  <a:pt x="96512" y="79324"/>
                  <a:pt x="96180" y="75538"/>
                </a:cubicBezTo>
                <a:cubicBezTo>
                  <a:pt x="95848" y="71753"/>
                  <a:pt x="97044" y="68034"/>
                  <a:pt x="99434" y="65178"/>
                </a:cubicBezTo>
                <a:cubicBezTo>
                  <a:pt x="101892" y="62322"/>
                  <a:pt x="105279" y="60529"/>
                  <a:pt x="109064" y="60197"/>
                </a:cubicBezTo>
                <a:cubicBezTo>
                  <a:pt x="112783" y="59865"/>
                  <a:pt x="116502" y="60994"/>
                  <a:pt x="119358" y="63451"/>
                </a:cubicBezTo>
                <a:lnTo>
                  <a:pt x="119358" y="63451"/>
                </a:lnTo>
                <a:cubicBezTo>
                  <a:pt x="119358" y="63451"/>
                  <a:pt x="157479" y="95661"/>
                  <a:pt x="157479" y="95661"/>
                </a:cubicBezTo>
                <a:cubicBezTo>
                  <a:pt x="160600" y="98318"/>
                  <a:pt x="162593" y="102369"/>
                  <a:pt x="162792" y="106487"/>
                </a:cubicBezTo>
                <a:cubicBezTo>
                  <a:pt x="162925" y="109940"/>
                  <a:pt x="161796" y="113061"/>
                  <a:pt x="159206" y="115718"/>
                </a:cubicBezTo>
                <a:lnTo>
                  <a:pt x="159206" y="115718"/>
                </a:lnTo>
                <a:close/>
                <a:moveTo>
                  <a:pt x="132574" y="147530"/>
                </a:moveTo>
                <a:cubicBezTo>
                  <a:pt x="127527" y="153507"/>
                  <a:pt x="118561" y="154304"/>
                  <a:pt x="112584" y="149256"/>
                </a:cubicBezTo>
                <a:lnTo>
                  <a:pt x="97973" y="136970"/>
                </a:lnTo>
                <a:cubicBezTo>
                  <a:pt x="97973" y="136970"/>
                  <a:pt x="97973" y="136970"/>
                  <a:pt x="97973" y="136970"/>
                </a:cubicBezTo>
                <a:lnTo>
                  <a:pt x="97973" y="136970"/>
                </a:lnTo>
                <a:cubicBezTo>
                  <a:pt x="97973" y="136970"/>
                  <a:pt x="85089" y="126145"/>
                  <a:pt x="85089" y="126145"/>
                </a:cubicBezTo>
                <a:cubicBezTo>
                  <a:pt x="79112" y="121098"/>
                  <a:pt x="78315" y="112065"/>
                  <a:pt x="83363" y="106088"/>
                </a:cubicBezTo>
                <a:cubicBezTo>
                  <a:pt x="85820" y="103166"/>
                  <a:pt x="89273" y="101439"/>
                  <a:pt x="93059" y="101107"/>
                </a:cubicBezTo>
                <a:cubicBezTo>
                  <a:pt x="96844" y="100775"/>
                  <a:pt x="100563" y="101971"/>
                  <a:pt x="103419" y="104361"/>
                </a:cubicBezTo>
                <a:lnTo>
                  <a:pt x="103419" y="104361"/>
                </a:lnTo>
                <a:cubicBezTo>
                  <a:pt x="103419" y="104361"/>
                  <a:pt x="103419" y="104361"/>
                  <a:pt x="103419" y="104361"/>
                </a:cubicBezTo>
                <a:lnTo>
                  <a:pt x="130848" y="127539"/>
                </a:lnTo>
                <a:cubicBezTo>
                  <a:pt x="136825" y="132587"/>
                  <a:pt x="137622" y="141552"/>
                  <a:pt x="132574" y="147530"/>
                </a:cubicBezTo>
                <a:close/>
                <a:moveTo>
                  <a:pt x="114975" y="187178"/>
                </a:moveTo>
                <a:cubicBezTo>
                  <a:pt x="112518" y="190100"/>
                  <a:pt x="109131" y="191827"/>
                  <a:pt x="105345" y="192159"/>
                </a:cubicBezTo>
                <a:cubicBezTo>
                  <a:pt x="101493" y="192491"/>
                  <a:pt x="97841" y="191295"/>
                  <a:pt x="94985" y="188905"/>
                </a:cubicBezTo>
                <a:lnTo>
                  <a:pt x="71010" y="168715"/>
                </a:lnTo>
                <a:cubicBezTo>
                  <a:pt x="65033" y="163668"/>
                  <a:pt x="64236" y="154636"/>
                  <a:pt x="69350" y="148659"/>
                </a:cubicBezTo>
                <a:cubicBezTo>
                  <a:pt x="74331" y="142682"/>
                  <a:pt x="83230" y="141951"/>
                  <a:pt x="89207" y="146865"/>
                </a:cubicBezTo>
                <a:lnTo>
                  <a:pt x="113315" y="167188"/>
                </a:lnTo>
                <a:cubicBezTo>
                  <a:pt x="116170" y="169645"/>
                  <a:pt x="117964" y="173032"/>
                  <a:pt x="118296" y="176818"/>
                </a:cubicBezTo>
                <a:cubicBezTo>
                  <a:pt x="118628" y="180603"/>
                  <a:pt x="117432" y="184256"/>
                  <a:pt x="114975" y="187178"/>
                </a:cubicBezTo>
                <a:close/>
                <a:moveTo>
                  <a:pt x="172754" y="36554"/>
                </a:moveTo>
                <a:cubicBezTo>
                  <a:pt x="167773" y="32304"/>
                  <a:pt x="168636" y="24666"/>
                  <a:pt x="172090" y="19553"/>
                </a:cubicBezTo>
                <a:cubicBezTo>
                  <a:pt x="173750" y="17029"/>
                  <a:pt x="180192" y="9325"/>
                  <a:pt x="192346" y="15634"/>
                </a:cubicBezTo>
                <a:lnTo>
                  <a:pt x="217914" y="27589"/>
                </a:lnTo>
                <a:lnTo>
                  <a:pt x="190021" y="51165"/>
                </a:lnTo>
                <a:lnTo>
                  <a:pt x="172820" y="36687"/>
                </a:lnTo>
                <a:lnTo>
                  <a:pt x="172820" y="36687"/>
                </a:lnTo>
                <a:cubicBezTo>
                  <a:pt x="172820" y="36687"/>
                  <a:pt x="172820" y="36687"/>
                  <a:pt x="172820" y="36687"/>
                </a:cubicBezTo>
                <a:close/>
                <a:moveTo>
                  <a:pt x="377769" y="216200"/>
                </a:moveTo>
                <a:lnTo>
                  <a:pt x="323975" y="170774"/>
                </a:lnTo>
                <a:cubicBezTo>
                  <a:pt x="325702" y="167520"/>
                  <a:pt x="326831" y="163933"/>
                  <a:pt x="327163" y="160148"/>
                </a:cubicBezTo>
                <a:cubicBezTo>
                  <a:pt x="327761" y="152843"/>
                  <a:pt x="325502" y="145737"/>
                  <a:pt x="320787" y="140158"/>
                </a:cubicBezTo>
                <a:cubicBezTo>
                  <a:pt x="317334" y="136040"/>
                  <a:pt x="312818" y="133118"/>
                  <a:pt x="307837" y="131591"/>
                </a:cubicBezTo>
                <a:cubicBezTo>
                  <a:pt x="315341" y="121562"/>
                  <a:pt x="315209" y="107416"/>
                  <a:pt x="306841" y="97454"/>
                </a:cubicBezTo>
                <a:cubicBezTo>
                  <a:pt x="303188" y="93138"/>
                  <a:pt x="298406" y="90083"/>
                  <a:pt x="293027" y="88688"/>
                </a:cubicBezTo>
                <a:cubicBezTo>
                  <a:pt x="299004" y="78859"/>
                  <a:pt x="298406" y="65909"/>
                  <a:pt x="290570" y="56677"/>
                </a:cubicBezTo>
                <a:cubicBezTo>
                  <a:pt x="286253" y="51564"/>
                  <a:pt x="280276" y="48243"/>
                  <a:pt x="273701" y="47313"/>
                </a:cubicBezTo>
                <a:cubicBezTo>
                  <a:pt x="276756" y="38480"/>
                  <a:pt x="275228" y="28319"/>
                  <a:pt x="268786" y="20682"/>
                </a:cubicBezTo>
                <a:cubicBezTo>
                  <a:pt x="264071" y="15103"/>
                  <a:pt x="257430" y="11650"/>
                  <a:pt x="250124" y="11052"/>
                </a:cubicBezTo>
                <a:cubicBezTo>
                  <a:pt x="242753" y="10388"/>
                  <a:pt x="235713" y="12712"/>
                  <a:pt x="230134" y="17361"/>
                </a:cubicBezTo>
                <a:lnTo>
                  <a:pt x="229138" y="18224"/>
                </a:lnTo>
                <a:lnTo>
                  <a:pt x="198256" y="3813"/>
                </a:lnTo>
                <a:cubicBezTo>
                  <a:pt x="182118" y="-4555"/>
                  <a:pt x="167972" y="2020"/>
                  <a:pt x="161132" y="12247"/>
                </a:cubicBezTo>
                <a:cubicBezTo>
                  <a:pt x="158874" y="15634"/>
                  <a:pt x="157479" y="19287"/>
                  <a:pt x="156748" y="23006"/>
                </a:cubicBezTo>
                <a:lnTo>
                  <a:pt x="150041" y="17295"/>
                </a:lnTo>
                <a:cubicBezTo>
                  <a:pt x="138485" y="7532"/>
                  <a:pt x="121151" y="9059"/>
                  <a:pt x="111389" y="20549"/>
                </a:cubicBezTo>
                <a:cubicBezTo>
                  <a:pt x="104947" y="28186"/>
                  <a:pt x="103419" y="38347"/>
                  <a:pt x="106474" y="47180"/>
                </a:cubicBezTo>
                <a:cubicBezTo>
                  <a:pt x="99833" y="48176"/>
                  <a:pt x="93922" y="51431"/>
                  <a:pt x="89605" y="56611"/>
                </a:cubicBezTo>
                <a:cubicBezTo>
                  <a:pt x="84890" y="62189"/>
                  <a:pt x="82632" y="69296"/>
                  <a:pt x="83230" y="76601"/>
                </a:cubicBezTo>
                <a:cubicBezTo>
                  <a:pt x="83628" y="80918"/>
                  <a:pt x="84957" y="85035"/>
                  <a:pt x="87148" y="88622"/>
                </a:cubicBezTo>
                <a:cubicBezTo>
                  <a:pt x="81968" y="90016"/>
                  <a:pt x="77120" y="92938"/>
                  <a:pt x="73334" y="97388"/>
                </a:cubicBezTo>
                <a:cubicBezTo>
                  <a:pt x="64966" y="107350"/>
                  <a:pt x="64900" y="121562"/>
                  <a:pt x="72338" y="131524"/>
                </a:cubicBezTo>
                <a:cubicBezTo>
                  <a:pt x="67424" y="132985"/>
                  <a:pt x="62908" y="135841"/>
                  <a:pt x="59388" y="140091"/>
                </a:cubicBezTo>
                <a:cubicBezTo>
                  <a:pt x="51950" y="148924"/>
                  <a:pt x="51086" y="161078"/>
                  <a:pt x="56200" y="170707"/>
                </a:cubicBezTo>
                <a:lnTo>
                  <a:pt x="2339" y="216134"/>
                </a:lnTo>
                <a:cubicBezTo>
                  <a:pt x="-450" y="218458"/>
                  <a:pt x="-782" y="222642"/>
                  <a:pt x="1543" y="225432"/>
                </a:cubicBezTo>
                <a:cubicBezTo>
                  <a:pt x="2871" y="226959"/>
                  <a:pt x="4730" y="227756"/>
                  <a:pt x="6590" y="227756"/>
                </a:cubicBezTo>
                <a:cubicBezTo>
                  <a:pt x="8117" y="227756"/>
                  <a:pt x="9578" y="227225"/>
                  <a:pt x="10840" y="226228"/>
                </a:cubicBezTo>
                <a:lnTo>
                  <a:pt x="64900" y="180603"/>
                </a:lnTo>
                <a:lnTo>
                  <a:pt x="86550" y="198867"/>
                </a:lnTo>
                <a:cubicBezTo>
                  <a:pt x="91531" y="203051"/>
                  <a:pt x="97708" y="205309"/>
                  <a:pt x="104150" y="205309"/>
                </a:cubicBezTo>
                <a:cubicBezTo>
                  <a:pt x="104947" y="205309"/>
                  <a:pt x="105744" y="205309"/>
                  <a:pt x="106541" y="205176"/>
                </a:cubicBezTo>
                <a:cubicBezTo>
                  <a:pt x="113846" y="204578"/>
                  <a:pt x="120487" y="201125"/>
                  <a:pt x="125136" y="195546"/>
                </a:cubicBezTo>
                <a:cubicBezTo>
                  <a:pt x="129851" y="189967"/>
                  <a:pt x="132109" y="182861"/>
                  <a:pt x="131512" y="175556"/>
                </a:cubicBezTo>
                <a:cubicBezTo>
                  <a:pt x="131180" y="171704"/>
                  <a:pt x="130051" y="168051"/>
                  <a:pt x="128257" y="164730"/>
                </a:cubicBezTo>
                <a:cubicBezTo>
                  <a:pt x="133703" y="163402"/>
                  <a:pt x="138817" y="160480"/>
                  <a:pt x="142735" y="155831"/>
                </a:cubicBezTo>
                <a:cubicBezTo>
                  <a:pt x="148115" y="149456"/>
                  <a:pt x="149908" y="141420"/>
                  <a:pt x="148713" y="133782"/>
                </a:cubicBezTo>
                <a:lnTo>
                  <a:pt x="148713" y="133782"/>
                </a:lnTo>
                <a:cubicBezTo>
                  <a:pt x="156416" y="133782"/>
                  <a:pt x="163987" y="130594"/>
                  <a:pt x="169234" y="124418"/>
                </a:cubicBezTo>
                <a:cubicBezTo>
                  <a:pt x="174082" y="119503"/>
                  <a:pt x="176606" y="112862"/>
                  <a:pt x="176274" y="105690"/>
                </a:cubicBezTo>
                <a:cubicBezTo>
                  <a:pt x="176274" y="105424"/>
                  <a:pt x="176207" y="105225"/>
                  <a:pt x="176141" y="105026"/>
                </a:cubicBezTo>
                <a:cubicBezTo>
                  <a:pt x="177203" y="105158"/>
                  <a:pt x="178266" y="105358"/>
                  <a:pt x="179395" y="105358"/>
                </a:cubicBezTo>
                <a:cubicBezTo>
                  <a:pt x="180192" y="105358"/>
                  <a:pt x="180989" y="105358"/>
                  <a:pt x="181786" y="105225"/>
                </a:cubicBezTo>
                <a:cubicBezTo>
                  <a:pt x="189091" y="104627"/>
                  <a:pt x="195733" y="101174"/>
                  <a:pt x="200049" y="96060"/>
                </a:cubicBezTo>
                <a:cubicBezTo>
                  <a:pt x="204964" y="91212"/>
                  <a:pt x="207488" y="84571"/>
                  <a:pt x="207155" y="77398"/>
                </a:cubicBezTo>
                <a:cubicBezTo>
                  <a:pt x="206890" y="70889"/>
                  <a:pt x="204233" y="64713"/>
                  <a:pt x="199917" y="59865"/>
                </a:cubicBezTo>
                <a:lnTo>
                  <a:pt x="238569" y="27190"/>
                </a:lnTo>
                <a:cubicBezTo>
                  <a:pt x="241491" y="24733"/>
                  <a:pt x="245143" y="23537"/>
                  <a:pt x="248929" y="23936"/>
                </a:cubicBezTo>
                <a:cubicBezTo>
                  <a:pt x="252714" y="24268"/>
                  <a:pt x="256168" y="25995"/>
                  <a:pt x="258559" y="28917"/>
                </a:cubicBezTo>
                <a:cubicBezTo>
                  <a:pt x="263606" y="34894"/>
                  <a:pt x="262809" y="43926"/>
                  <a:pt x="256832" y="48973"/>
                </a:cubicBezTo>
                <a:lnTo>
                  <a:pt x="251851" y="53224"/>
                </a:lnTo>
                <a:lnTo>
                  <a:pt x="251851" y="53224"/>
                </a:lnTo>
                <a:cubicBezTo>
                  <a:pt x="249062" y="55615"/>
                  <a:pt x="248730" y="59732"/>
                  <a:pt x="251054" y="62522"/>
                </a:cubicBezTo>
                <a:cubicBezTo>
                  <a:pt x="253379" y="65311"/>
                  <a:pt x="257563" y="65643"/>
                  <a:pt x="260352" y="63319"/>
                </a:cubicBezTo>
                <a:lnTo>
                  <a:pt x="260352" y="63319"/>
                </a:lnTo>
                <a:cubicBezTo>
                  <a:pt x="263208" y="60861"/>
                  <a:pt x="266927" y="59732"/>
                  <a:pt x="270646" y="60064"/>
                </a:cubicBezTo>
                <a:cubicBezTo>
                  <a:pt x="274431" y="60396"/>
                  <a:pt x="277885" y="62123"/>
                  <a:pt x="280342" y="65045"/>
                </a:cubicBezTo>
                <a:cubicBezTo>
                  <a:pt x="285389" y="71022"/>
                  <a:pt x="284659" y="80054"/>
                  <a:pt x="278615" y="85102"/>
                </a:cubicBezTo>
                <a:lnTo>
                  <a:pt x="267989" y="94068"/>
                </a:lnTo>
                <a:cubicBezTo>
                  <a:pt x="267989" y="94068"/>
                  <a:pt x="267989" y="94068"/>
                  <a:pt x="267989" y="94068"/>
                </a:cubicBezTo>
                <a:cubicBezTo>
                  <a:pt x="265200" y="96458"/>
                  <a:pt x="264868" y="100576"/>
                  <a:pt x="267192" y="103365"/>
                </a:cubicBezTo>
                <a:cubicBezTo>
                  <a:pt x="269517" y="106155"/>
                  <a:pt x="273701" y="106487"/>
                  <a:pt x="276490" y="104162"/>
                </a:cubicBezTo>
                <a:lnTo>
                  <a:pt x="276490" y="104162"/>
                </a:lnTo>
                <a:cubicBezTo>
                  <a:pt x="279346" y="101705"/>
                  <a:pt x="283131" y="100576"/>
                  <a:pt x="286850" y="100842"/>
                </a:cubicBezTo>
                <a:cubicBezTo>
                  <a:pt x="290636" y="101174"/>
                  <a:pt x="294089" y="102900"/>
                  <a:pt x="296480" y="105823"/>
                </a:cubicBezTo>
                <a:cubicBezTo>
                  <a:pt x="301528" y="111800"/>
                  <a:pt x="300731" y="120832"/>
                  <a:pt x="294754" y="125879"/>
                </a:cubicBezTo>
                <a:lnTo>
                  <a:pt x="281870" y="136704"/>
                </a:lnTo>
                <a:lnTo>
                  <a:pt x="281870" y="136704"/>
                </a:lnTo>
                <a:cubicBezTo>
                  <a:pt x="279080" y="139095"/>
                  <a:pt x="278748" y="143213"/>
                  <a:pt x="281073" y="146002"/>
                </a:cubicBezTo>
                <a:cubicBezTo>
                  <a:pt x="283397" y="148791"/>
                  <a:pt x="287581" y="149123"/>
                  <a:pt x="290370" y="146799"/>
                </a:cubicBezTo>
                <a:lnTo>
                  <a:pt x="290370" y="146799"/>
                </a:lnTo>
                <a:cubicBezTo>
                  <a:pt x="293226" y="144342"/>
                  <a:pt x="296879" y="143213"/>
                  <a:pt x="300731" y="143545"/>
                </a:cubicBezTo>
                <a:cubicBezTo>
                  <a:pt x="304516" y="143877"/>
                  <a:pt x="307970" y="145604"/>
                  <a:pt x="310360" y="148526"/>
                </a:cubicBezTo>
                <a:cubicBezTo>
                  <a:pt x="312818" y="151448"/>
                  <a:pt x="313947" y="155101"/>
                  <a:pt x="313615" y="158886"/>
                </a:cubicBezTo>
                <a:cubicBezTo>
                  <a:pt x="313283" y="162672"/>
                  <a:pt x="311556" y="166125"/>
                  <a:pt x="308634" y="168582"/>
                </a:cubicBezTo>
                <a:lnTo>
                  <a:pt x="248530" y="219322"/>
                </a:lnTo>
                <a:cubicBezTo>
                  <a:pt x="224024" y="240042"/>
                  <a:pt x="203768" y="237851"/>
                  <a:pt x="173418" y="231807"/>
                </a:cubicBezTo>
                <a:cubicBezTo>
                  <a:pt x="171426" y="231409"/>
                  <a:pt x="169433" y="231940"/>
                  <a:pt x="167839" y="233268"/>
                </a:cubicBezTo>
                <a:lnTo>
                  <a:pt x="77386" y="309643"/>
                </a:lnTo>
                <a:cubicBezTo>
                  <a:pt x="74596" y="311967"/>
                  <a:pt x="74264" y="316151"/>
                  <a:pt x="76589" y="318940"/>
                </a:cubicBezTo>
                <a:cubicBezTo>
                  <a:pt x="77917" y="320468"/>
                  <a:pt x="79776" y="321265"/>
                  <a:pt x="81636" y="321265"/>
                </a:cubicBezTo>
                <a:cubicBezTo>
                  <a:pt x="83163" y="321265"/>
                  <a:pt x="84625" y="320734"/>
                  <a:pt x="85886" y="319671"/>
                </a:cubicBezTo>
                <a:lnTo>
                  <a:pt x="173949" y="245355"/>
                </a:lnTo>
                <a:cubicBezTo>
                  <a:pt x="186501" y="247746"/>
                  <a:pt x="197991" y="249473"/>
                  <a:pt x="209081" y="249074"/>
                </a:cubicBezTo>
                <a:lnTo>
                  <a:pt x="293558" y="319737"/>
                </a:lnTo>
                <a:cubicBezTo>
                  <a:pt x="294820" y="320800"/>
                  <a:pt x="296281" y="321265"/>
                  <a:pt x="297809" y="321265"/>
                </a:cubicBezTo>
                <a:cubicBezTo>
                  <a:pt x="299668" y="321265"/>
                  <a:pt x="301594" y="320468"/>
                  <a:pt x="302856" y="318874"/>
                </a:cubicBezTo>
                <a:cubicBezTo>
                  <a:pt x="305180" y="316085"/>
                  <a:pt x="304848" y="311901"/>
                  <a:pt x="302059" y="309576"/>
                </a:cubicBezTo>
                <a:lnTo>
                  <a:pt x="226548" y="246418"/>
                </a:lnTo>
                <a:cubicBezTo>
                  <a:pt x="236576" y="243562"/>
                  <a:pt x="246538" y="238316"/>
                  <a:pt x="257098" y="229416"/>
                </a:cubicBezTo>
                <a:lnTo>
                  <a:pt x="314943" y="180603"/>
                </a:lnTo>
                <a:lnTo>
                  <a:pt x="368936" y="226228"/>
                </a:lnTo>
                <a:cubicBezTo>
                  <a:pt x="370198" y="227291"/>
                  <a:pt x="371726" y="227756"/>
                  <a:pt x="373187" y="227756"/>
                </a:cubicBezTo>
                <a:cubicBezTo>
                  <a:pt x="375046" y="227756"/>
                  <a:pt x="376906" y="226959"/>
                  <a:pt x="378234" y="225432"/>
                </a:cubicBezTo>
                <a:cubicBezTo>
                  <a:pt x="380558" y="222642"/>
                  <a:pt x="380226" y="218458"/>
                  <a:pt x="377437" y="216134"/>
                </a:cubicBezTo>
                <a:lnTo>
                  <a:pt x="377437" y="216134"/>
                </a:lnTo>
                <a:close/>
              </a:path>
            </a:pathLst>
          </a:custGeom>
          <a:solidFill>
            <a:srgbClr val="FFFF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9CCF866-3D34-55BA-235E-5B01FE33E6DF}"/>
              </a:ext>
            </a:extLst>
          </p:cNvPr>
          <p:cNvSpPr txBox="1"/>
          <p:nvPr/>
        </p:nvSpPr>
        <p:spPr>
          <a:xfrm>
            <a:off x="1234878" y="3550787"/>
            <a:ext cx="3142403" cy="934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8550" algn="l" rtl="0">
              <a:lnSpc>
                <a:spcPct val="90000"/>
              </a:lnSpc>
              <a:spcBef>
                <a:spcPts val="300"/>
              </a:spcBef>
            </a:pPr>
            <a:r>
              <a:rPr lang="en-US" sz="1600" b="1" i="0" u="none" strike="noStrike">
                <a:solidFill>
                  <a:srgbClr val="0078A8"/>
                </a:solidFill>
                <a:latin typeface="+mj-lt"/>
              </a:rPr>
              <a:t>Reliable technical support</a:t>
            </a:r>
          </a:p>
          <a:p>
            <a:pPr marR="0" algn="l" rtl="0">
              <a:lnSpc>
                <a:spcPct val="90000"/>
              </a:lnSpc>
              <a:spcBef>
                <a:spcPts val="300"/>
              </a:spcBef>
            </a:pPr>
            <a:r>
              <a:rPr lang="en-US" sz="1400" b="0" i="0" u="none" strike="noStrike">
                <a:solidFill>
                  <a:srgbClr val="000000"/>
                </a:solidFill>
                <a:latin typeface="+mj-lt"/>
              </a:rPr>
              <a:t>We offer remote or on-site technical support, including troubleshooting and line reviews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FB86225-7FA2-C116-DCB4-1254EC8C0B2F}"/>
              </a:ext>
            </a:extLst>
          </p:cNvPr>
          <p:cNvGrpSpPr/>
          <p:nvPr/>
        </p:nvGrpSpPr>
        <p:grpSpPr>
          <a:xfrm>
            <a:off x="529413" y="4693763"/>
            <a:ext cx="593662" cy="522240"/>
            <a:chOff x="609297" y="3168279"/>
            <a:chExt cx="593662" cy="522240"/>
          </a:xfrm>
        </p:grpSpPr>
        <p:sp>
          <p:nvSpPr>
            <p:cNvPr id="43" name="Graphic 71">
              <a:extLst>
                <a:ext uri="{FF2B5EF4-FFF2-40B4-BE49-F238E27FC236}">
                  <a16:creationId xmlns:a16="http://schemas.microsoft.com/office/drawing/2014/main" id="{26318B14-FE3A-A4D9-7304-09B8D3E27B1F}"/>
                </a:ext>
              </a:extLst>
            </p:cNvPr>
            <p:cNvSpPr/>
            <p:nvPr/>
          </p:nvSpPr>
          <p:spPr>
            <a:xfrm>
              <a:off x="609297" y="3168279"/>
              <a:ext cx="593662" cy="522240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gradFill>
              <a:gsLst>
                <a:gs pos="36000">
                  <a:schemeClr val="accent3"/>
                </a:gs>
                <a:gs pos="100000">
                  <a:schemeClr val="accent1"/>
                </a:gs>
              </a:gsLst>
              <a:lin ang="16200000" scaled="1"/>
            </a:gradFill>
            <a:ln w="285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4" name="Graphic 27">
              <a:extLst>
                <a:ext uri="{FF2B5EF4-FFF2-40B4-BE49-F238E27FC236}">
                  <a16:creationId xmlns:a16="http://schemas.microsoft.com/office/drawing/2014/main" id="{FB66D553-865F-A5F3-E019-14BCC1B18C72}"/>
                </a:ext>
              </a:extLst>
            </p:cNvPr>
            <p:cNvGrpSpPr/>
            <p:nvPr/>
          </p:nvGrpSpPr>
          <p:grpSpPr>
            <a:xfrm>
              <a:off x="728632" y="3268999"/>
              <a:ext cx="346782" cy="346855"/>
              <a:chOff x="737397" y="3035971"/>
              <a:chExt cx="346782" cy="346855"/>
            </a:xfrm>
            <a:solidFill>
              <a:srgbClr val="FFFFFF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A7218092-4694-37FC-F851-55642304723D}"/>
                  </a:ext>
                </a:extLst>
              </p:cNvPr>
              <p:cNvSpPr/>
              <p:nvPr/>
            </p:nvSpPr>
            <p:spPr>
              <a:xfrm>
                <a:off x="737397" y="3035971"/>
                <a:ext cx="346782" cy="346855"/>
              </a:xfrm>
              <a:custGeom>
                <a:avLst/>
                <a:gdLst>
                  <a:gd name="connsiteX0" fmla="*/ 284886 w 346782"/>
                  <a:gd name="connsiteY0" fmla="*/ 61963 h 346855"/>
                  <a:gd name="connsiteX1" fmla="*/ 61807 w 346782"/>
                  <a:gd name="connsiteY1" fmla="*/ 61963 h 346855"/>
                  <a:gd name="connsiteX2" fmla="*/ 17842 w 346782"/>
                  <a:gd name="connsiteY2" fmla="*/ 200167 h 346855"/>
                  <a:gd name="connsiteX3" fmla="*/ 60612 w 346782"/>
                  <a:gd name="connsiteY3" fmla="*/ 213782 h 346855"/>
                  <a:gd name="connsiteX4" fmla="*/ 86778 w 346782"/>
                  <a:gd name="connsiteY4" fmla="*/ 187616 h 346855"/>
                  <a:gd name="connsiteX5" fmla="*/ 159168 w 346782"/>
                  <a:gd name="connsiteY5" fmla="*/ 187616 h 346855"/>
                  <a:gd name="connsiteX6" fmla="*/ 159168 w 346782"/>
                  <a:gd name="connsiteY6" fmla="*/ 260005 h 346855"/>
                  <a:gd name="connsiteX7" fmla="*/ 133001 w 346782"/>
                  <a:gd name="connsiteY7" fmla="*/ 286172 h 346855"/>
                  <a:gd name="connsiteX8" fmla="*/ 146616 w 346782"/>
                  <a:gd name="connsiteY8" fmla="*/ 328941 h 346855"/>
                  <a:gd name="connsiteX9" fmla="*/ 284820 w 346782"/>
                  <a:gd name="connsiteY9" fmla="*/ 284976 h 346855"/>
                  <a:gd name="connsiteX10" fmla="*/ 284820 w 346782"/>
                  <a:gd name="connsiteY10" fmla="*/ 61896 h 346855"/>
                  <a:gd name="connsiteX11" fmla="*/ 284820 w 346782"/>
                  <a:gd name="connsiteY11" fmla="*/ 61896 h 346855"/>
                  <a:gd name="connsiteX12" fmla="*/ 295977 w 346782"/>
                  <a:gd name="connsiteY12" fmla="*/ 50872 h 346855"/>
                  <a:gd name="connsiteX13" fmla="*/ 295977 w 346782"/>
                  <a:gd name="connsiteY13" fmla="*/ 296134 h 346855"/>
                  <a:gd name="connsiteX14" fmla="*/ 144026 w 346782"/>
                  <a:gd name="connsiteY14" fmla="*/ 344349 h 346855"/>
                  <a:gd name="connsiteX15" fmla="*/ 121977 w 346782"/>
                  <a:gd name="connsiteY15" fmla="*/ 275081 h 346855"/>
                  <a:gd name="connsiteX16" fmla="*/ 148143 w 346782"/>
                  <a:gd name="connsiteY16" fmla="*/ 248914 h 346855"/>
                  <a:gd name="connsiteX17" fmla="*/ 148143 w 346782"/>
                  <a:gd name="connsiteY17" fmla="*/ 198706 h 346855"/>
                  <a:gd name="connsiteX18" fmla="*/ 97935 w 346782"/>
                  <a:gd name="connsiteY18" fmla="*/ 198706 h 346855"/>
                  <a:gd name="connsiteX19" fmla="*/ 71769 w 346782"/>
                  <a:gd name="connsiteY19" fmla="*/ 224873 h 346855"/>
                  <a:gd name="connsiteX20" fmla="*/ 2501 w 346782"/>
                  <a:gd name="connsiteY20" fmla="*/ 202758 h 346855"/>
                  <a:gd name="connsiteX21" fmla="*/ 50783 w 346782"/>
                  <a:gd name="connsiteY21" fmla="*/ 50806 h 346855"/>
                  <a:gd name="connsiteX22" fmla="*/ 296044 w 346782"/>
                  <a:gd name="connsiteY22" fmla="*/ 50806 h 346855"/>
                  <a:gd name="connsiteX23" fmla="*/ 296044 w 346782"/>
                  <a:gd name="connsiteY23" fmla="*/ 50806 h 346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46782" h="346855">
                    <a:moveTo>
                      <a:pt x="284886" y="61963"/>
                    </a:moveTo>
                    <a:cubicBezTo>
                      <a:pt x="223322" y="332"/>
                      <a:pt x="123438" y="332"/>
                      <a:pt x="61807" y="61963"/>
                    </a:cubicBezTo>
                    <a:cubicBezTo>
                      <a:pt x="25546" y="98224"/>
                      <a:pt x="9208" y="149628"/>
                      <a:pt x="17842" y="200167"/>
                    </a:cubicBezTo>
                    <a:cubicBezTo>
                      <a:pt x="21362" y="220423"/>
                      <a:pt x="46001" y="228393"/>
                      <a:pt x="60612" y="213782"/>
                    </a:cubicBezTo>
                    <a:lnTo>
                      <a:pt x="86778" y="187616"/>
                    </a:lnTo>
                    <a:cubicBezTo>
                      <a:pt x="106635" y="167758"/>
                      <a:pt x="139310" y="167758"/>
                      <a:pt x="159168" y="187616"/>
                    </a:cubicBezTo>
                    <a:cubicBezTo>
                      <a:pt x="179091" y="207539"/>
                      <a:pt x="179091" y="240081"/>
                      <a:pt x="159168" y="260005"/>
                    </a:cubicBezTo>
                    <a:lnTo>
                      <a:pt x="133001" y="286172"/>
                    </a:lnTo>
                    <a:cubicBezTo>
                      <a:pt x="118390" y="300782"/>
                      <a:pt x="126360" y="325488"/>
                      <a:pt x="146616" y="328941"/>
                    </a:cubicBezTo>
                    <a:cubicBezTo>
                      <a:pt x="197222" y="337575"/>
                      <a:pt x="248559" y="321238"/>
                      <a:pt x="284820" y="284976"/>
                    </a:cubicBezTo>
                    <a:cubicBezTo>
                      <a:pt x="346451" y="223412"/>
                      <a:pt x="346451" y="123527"/>
                      <a:pt x="284820" y="61896"/>
                    </a:cubicBezTo>
                    <a:lnTo>
                      <a:pt x="284820" y="61896"/>
                    </a:lnTo>
                    <a:close/>
                    <a:moveTo>
                      <a:pt x="295977" y="50872"/>
                    </a:moveTo>
                    <a:cubicBezTo>
                      <a:pt x="363718" y="118613"/>
                      <a:pt x="363718" y="228393"/>
                      <a:pt x="295977" y="296134"/>
                    </a:cubicBezTo>
                    <a:cubicBezTo>
                      <a:pt x="256063" y="336047"/>
                      <a:pt x="199613" y="353846"/>
                      <a:pt x="144026" y="344349"/>
                    </a:cubicBezTo>
                    <a:cubicBezTo>
                      <a:pt x="111151" y="338704"/>
                      <a:pt x="98467" y="298524"/>
                      <a:pt x="121977" y="275081"/>
                    </a:cubicBezTo>
                    <a:lnTo>
                      <a:pt x="148143" y="248914"/>
                    </a:lnTo>
                    <a:cubicBezTo>
                      <a:pt x="161957" y="235167"/>
                      <a:pt x="161891" y="212520"/>
                      <a:pt x="148143" y="198706"/>
                    </a:cubicBezTo>
                    <a:cubicBezTo>
                      <a:pt x="134396" y="184893"/>
                      <a:pt x="111749" y="184893"/>
                      <a:pt x="97935" y="198706"/>
                    </a:cubicBezTo>
                    <a:lnTo>
                      <a:pt x="71769" y="224873"/>
                    </a:lnTo>
                    <a:cubicBezTo>
                      <a:pt x="48259" y="248383"/>
                      <a:pt x="8079" y="235632"/>
                      <a:pt x="2501" y="202758"/>
                    </a:cubicBezTo>
                    <a:cubicBezTo>
                      <a:pt x="-6996" y="147170"/>
                      <a:pt x="10869" y="90719"/>
                      <a:pt x="50783" y="50806"/>
                    </a:cubicBezTo>
                    <a:cubicBezTo>
                      <a:pt x="118523" y="-16935"/>
                      <a:pt x="228303" y="-16935"/>
                      <a:pt x="296044" y="50806"/>
                    </a:cubicBezTo>
                    <a:lnTo>
                      <a:pt x="296044" y="50806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A51516D6-BE6F-7C3E-ED86-BC1DEBB2ADB2}"/>
                  </a:ext>
                </a:extLst>
              </p:cNvPr>
              <p:cNvSpPr/>
              <p:nvPr/>
            </p:nvSpPr>
            <p:spPr>
              <a:xfrm>
                <a:off x="903272" y="3081995"/>
                <a:ext cx="66611" cy="66611"/>
              </a:xfrm>
              <a:custGeom>
                <a:avLst/>
                <a:gdLst>
                  <a:gd name="connsiteX0" fmla="*/ 45758 w 66611"/>
                  <a:gd name="connsiteY0" fmla="*/ 20853 h 66611"/>
                  <a:gd name="connsiteX1" fmla="*/ 20854 w 66611"/>
                  <a:gd name="connsiteY1" fmla="*/ 20853 h 66611"/>
                  <a:gd name="connsiteX2" fmla="*/ 20854 w 66611"/>
                  <a:gd name="connsiteY2" fmla="*/ 45758 h 66611"/>
                  <a:gd name="connsiteX3" fmla="*/ 45758 w 66611"/>
                  <a:gd name="connsiteY3" fmla="*/ 45758 h 66611"/>
                  <a:gd name="connsiteX4" fmla="*/ 45758 w 66611"/>
                  <a:gd name="connsiteY4" fmla="*/ 20853 h 66611"/>
                  <a:gd name="connsiteX5" fmla="*/ 56849 w 66611"/>
                  <a:gd name="connsiteY5" fmla="*/ 9763 h 66611"/>
                  <a:gd name="connsiteX6" fmla="*/ 56849 w 66611"/>
                  <a:gd name="connsiteY6" fmla="*/ 56849 h 66611"/>
                  <a:gd name="connsiteX7" fmla="*/ 9763 w 66611"/>
                  <a:gd name="connsiteY7" fmla="*/ 56849 h 66611"/>
                  <a:gd name="connsiteX8" fmla="*/ 9763 w 66611"/>
                  <a:gd name="connsiteY8" fmla="*/ 9763 h 66611"/>
                  <a:gd name="connsiteX9" fmla="*/ 56849 w 66611"/>
                  <a:gd name="connsiteY9" fmla="*/ 9763 h 6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11" h="66611">
                    <a:moveTo>
                      <a:pt x="45758" y="20853"/>
                    </a:moveTo>
                    <a:cubicBezTo>
                      <a:pt x="38918" y="14013"/>
                      <a:pt x="27760" y="14013"/>
                      <a:pt x="20854" y="20853"/>
                    </a:cubicBezTo>
                    <a:cubicBezTo>
                      <a:pt x="14013" y="27694"/>
                      <a:pt x="14013" y="38851"/>
                      <a:pt x="20854" y="45758"/>
                    </a:cubicBezTo>
                    <a:cubicBezTo>
                      <a:pt x="27694" y="52665"/>
                      <a:pt x="38851" y="52599"/>
                      <a:pt x="45758" y="45758"/>
                    </a:cubicBezTo>
                    <a:cubicBezTo>
                      <a:pt x="52599" y="38918"/>
                      <a:pt x="52599" y="27760"/>
                      <a:pt x="45758" y="20853"/>
                    </a:cubicBezTo>
                    <a:moveTo>
                      <a:pt x="56849" y="9763"/>
                    </a:moveTo>
                    <a:cubicBezTo>
                      <a:pt x="69866" y="22779"/>
                      <a:pt x="69866" y="43832"/>
                      <a:pt x="56849" y="56849"/>
                    </a:cubicBezTo>
                    <a:cubicBezTo>
                      <a:pt x="43832" y="69866"/>
                      <a:pt x="22779" y="69866"/>
                      <a:pt x="9763" y="56849"/>
                    </a:cubicBezTo>
                    <a:cubicBezTo>
                      <a:pt x="-3254" y="43832"/>
                      <a:pt x="-3254" y="22779"/>
                      <a:pt x="9763" y="9763"/>
                    </a:cubicBezTo>
                    <a:cubicBezTo>
                      <a:pt x="22779" y="-3254"/>
                      <a:pt x="43832" y="-3254"/>
                      <a:pt x="56849" y="9763"/>
                    </a:cubicBezTo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5255CF5C-B681-6A75-7858-56D7F1621CE3}"/>
                  </a:ext>
                </a:extLst>
              </p:cNvPr>
              <p:cNvSpPr/>
              <p:nvPr/>
            </p:nvSpPr>
            <p:spPr>
              <a:xfrm>
                <a:off x="971611" y="3150334"/>
                <a:ext cx="66611" cy="66611"/>
              </a:xfrm>
              <a:custGeom>
                <a:avLst/>
                <a:gdLst>
                  <a:gd name="connsiteX0" fmla="*/ 45758 w 66611"/>
                  <a:gd name="connsiteY0" fmla="*/ 20854 h 66611"/>
                  <a:gd name="connsiteX1" fmla="*/ 20854 w 66611"/>
                  <a:gd name="connsiteY1" fmla="*/ 20854 h 66611"/>
                  <a:gd name="connsiteX2" fmla="*/ 20854 w 66611"/>
                  <a:gd name="connsiteY2" fmla="*/ 45758 h 66611"/>
                  <a:gd name="connsiteX3" fmla="*/ 45758 w 66611"/>
                  <a:gd name="connsiteY3" fmla="*/ 45758 h 66611"/>
                  <a:gd name="connsiteX4" fmla="*/ 45758 w 66611"/>
                  <a:gd name="connsiteY4" fmla="*/ 20854 h 66611"/>
                  <a:gd name="connsiteX5" fmla="*/ 56849 w 66611"/>
                  <a:gd name="connsiteY5" fmla="*/ 9763 h 66611"/>
                  <a:gd name="connsiteX6" fmla="*/ 56849 w 66611"/>
                  <a:gd name="connsiteY6" fmla="*/ 56849 h 66611"/>
                  <a:gd name="connsiteX7" fmla="*/ 9763 w 66611"/>
                  <a:gd name="connsiteY7" fmla="*/ 56849 h 66611"/>
                  <a:gd name="connsiteX8" fmla="*/ 9763 w 66611"/>
                  <a:gd name="connsiteY8" fmla="*/ 9763 h 66611"/>
                  <a:gd name="connsiteX9" fmla="*/ 56849 w 66611"/>
                  <a:gd name="connsiteY9" fmla="*/ 9763 h 6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11" h="66611">
                    <a:moveTo>
                      <a:pt x="45758" y="20854"/>
                    </a:moveTo>
                    <a:cubicBezTo>
                      <a:pt x="38918" y="14013"/>
                      <a:pt x="27760" y="14013"/>
                      <a:pt x="20854" y="20854"/>
                    </a:cubicBezTo>
                    <a:cubicBezTo>
                      <a:pt x="14013" y="27694"/>
                      <a:pt x="14013" y="38851"/>
                      <a:pt x="20854" y="45758"/>
                    </a:cubicBezTo>
                    <a:cubicBezTo>
                      <a:pt x="27694" y="52599"/>
                      <a:pt x="38851" y="52599"/>
                      <a:pt x="45758" y="45758"/>
                    </a:cubicBezTo>
                    <a:cubicBezTo>
                      <a:pt x="52599" y="38918"/>
                      <a:pt x="52599" y="27760"/>
                      <a:pt x="45758" y="20854"/>
                    </a:cubicBezTo>
                    <a:moveTo>
                      <a:pt x="56849" y="9763"/>
                    </a:moveTo>
                    <a:cubicBezTo>
                      <a:pt x="69866" y="22780"/>
                      <a:pt x="69866" y="43832"/>
                      <a:pt x="56849" y="56849"/>
                    </a:cubicBezTo>
                    <a:cubicBezTo>
                      <a:pt x="43832" y="69866"/>
                      <a:pt x="22779" y="69866"/>
                      <a:pt x="9763" y="56849"/>
                    </a:cubicBezTo>
                    <a:cubicBezTo>
                      <a:pt x="-3254" y="43832"/>
                      <a:pt x="-3254" y="22780"/>
                      <a:pt x="9763" y="9763"/>
                    </a:cubicBezTo>
                    <a:cubicBezTo>
                      <a:pt x="22779" y="-3254"/>
                      <a:pt x="43832" y="-3254"/>
                      <a:pt x="56849" y="9763"/>
                    </a:cubicBezTo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F30CD251-D12B-6C0A-0F20-348DAF95BE5B}"/>
                  </a:ext>
                </a:extLst>
              </p:cNvPr>
              <p:cNvSpPr/>
              <p:nvPr/>
            </p:nvSpPr>
            <p:spPr>
              <a:xfrm>
                <a:off x="810295" y="3099063"/>
                <a:ext cx="66611" cy="66611"/>
              </a:xfrm>
              <a:custGeom>
                <a:avLst/>
                <a:gdLst>
                  <a:gd name="connsiteX0" fmla="*/ 45758 w 66611"/>
                  <a:gd name="connsiteY0" fmla="*/ 20854 h 66611"/>
                  <a:gd name="connsiteX1" fmla="*/ 20854 w 66611"/>
                  <a:gd name="connsiteY1" fmla="*/ 20854 h 66611"/>
                  <a:gd name="connsiteX2" fmla="*/ 20854 w 66611"/>
                  <a:gd name="connsiteY2" fmla="*/ 45758 h 66611"/>
                  <a:gd name="connsiteX3" fmla="*/ 45758 w 66611"/>
                  <a:gd name="connsiteY3" fmla="*/ 45758 h 66611"/>
                  <a:gd name="connsiteX4" fmla="*/ 45758 w 66611"/>
                  <a:gd name="connsiteY4" fmla="*/ 20854 h 66611"/>
                  <a:gd name="connsiteX5" fmla="*/ 56849 w 66611"/>
                  <a:gd name="connsiteY5" fmla="*/ 9763 h 66611"/>
                  <a:gd name="connsiteX6" fmla="*/ 56849 w 66611"/>
                  <a:gd name="connsiteY6" fmla="*/ 56849 h 66611"/>
                  <a:gd name="connsiteX7" fmla="*/ 9763 w 66611"/>
                  <a:gd name="connsiteY7" fmla="*/ 56849 h 66611"/>
                  <a:gd name="connsiteX8" fmla="*/ 9763 w 66611"/>
                  <a:gd name="connsiteY8" fmla="*/ 9763 h 66611"/>
                  <a:gd name="connsiteX9" fmla="*/ 56849 w 66611"/>
                  <a:gd name="connsiteY9" fmla="*/ 9763 h 6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11" h="66611">
                    <a:moveTo>
                      <a:pt x="45758" y="20854"/>
                    </a:moveTo>
                    <a:cubicBezTo>
                      <a:pt x="38918" y="14013"/>
                      <a:pt x="27760" y="14013"/>
                      <a:pt x="20854" y="20854"/>
                    </a:cubicBezTo>
                    <a:cubicBezTo>
                      <a:pt x="14013" y="27694"/>
                      <a:pt x="14013" y="38851"/>
                      <a:pt x="20854" y="45758"/>
                    </a:cubicBezTo>
                    <a:cubicBezTo>
                      <a:pt x="27694" y="52599"/>
                      <a:pt x="38851" y="52599"/>
                      <a:pt x="45758" y="45758"/>
                    </a:cubicBezTo>
                    <a:cubicBezTo>
                      <a:pt x="52599" y="38918"/>
                      <a:pt x="52599" y="27760"/>
                      <a:pt x="45758" y="20854"/>
                    </a:cubicBezTo>
                    <a:moveTo>
                      <a:pt x="56849" y="9763"/>
                    </a:moveTo>
                    <a:cubicBezTo>
                      <a:pt x="69866" y="22780"/>
                      <a:pt x="69866" y="43832"/>
                      <a:pt x="56849" y="56849"/>
                    </a:cubicBezTo>
                    <a:cubicBezTo>
                      <a:pt x="43832" y="69866"/>
                      <a:pt x="22779" y="69866"/>
                      <a:pt x="9763" y="56849"/>
                    </a:cubicBezTo>
                    <a:cubicBezTo>
                      <a:pt x="-3254" y="43832"/>
                      <a:pt x="-3254" y="22780"/>
                      <a:pt x="9763" y="9763"/>
                    </a:cubicBezTo>
                    <a:cubicBezTo>
                      <a:pt x="22779" y="-3254"/>
                      <a:pt x="43832" y="-3254"/>
                      <a:pt x="56849" y="9763"/>
                    </a:cubicBezTo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12250F86-CD26-59DB-C2A8-6E33C640F275}"/>
                  </a:ext>
                </a:extLst>
              </p:cNvPr>
              <p:cNvSpPr/>
              <p:nvPr/>
            </p:nvSpPr>
            <p:spPr>
              <a:xfrm>
                <a:off x="954543" y="3243311"/>
                <a:ext cx="66611" cy="66611"/>
              </a:xfrm>
              <a:custGeom>
                <a:avLst/>
                <a:gdLst>
                  <a:gd name="connsiteX0" fmla="*/ 45758 w 66611"/>
                  <a:gd name="connsiteY0" fmla="*/ 20854 h 66611"/>
                  <a:gd name="connsiteX1" fmla="*/ 20854 w 66611"/>
                  <a:gd name="connsiteY1" fmla="*/ 20854 h 66611"/>
                  <a:gd name="connsiteX2" fmla="*/ 20854 w 66611"/>
                  <a:gd name="connsiteY2" fmla="*/ 45758 h 66611"/>
                  <a:gd name="connsiteX3" fmla="*/ 45758 w 66611"/>
                  <a:gd name="connsiteY3" fmla="*/ 45758 h 66611"/>
                  <a:gd name="connsiteX4" fmla="*/ 45758 w 66611"/>
                  <a:gd name="connsiteY4" fmla="*/ 20854 h 66611"/>
                  <a:gd name="connsiteX5" fmla="*/ 56849 w 66611"/>
                  <a:gd name="connsiteY5" fmla="*/ 9763 h 66611"/>
                  <a:gd name="connsiteX6" fmla="*/ 56849 w 66611"/>
                  <a:gd name="connsiteY6" fmla="*/ 56849 h 66611"/>
                  <a:gd name="connsiteX7" fmla="*/ 9763 w 66611"/>
                  <a:gd name="connsiteY7" fmla="*/ 56849 h 66611"/>
                  <a:gd name="connsiteX8" fmla="*/ 9763 w 66611"/>
                  <a:gd name="connsiteY8" fmla="*/ 9763 h 66611"/>
                  <a:gd name="connsiteX9" fmla="*/ 56849 w 66611"/>
                  <a:gd name="connsiteY9" fmla="*/ 9763 h 6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11" h="66611">
                    <a:moveTo>
                      <a:pt x="45758" y="20854"/>
                    </a:moveTo>
                    <a:cubicBezTo>
                      <a:pt x="38918" y="14013"/>
                      <a:pt x="27760" y="14013"/>
                      <a:pt x="20854" y="20854"/>
                    </a:cubicBezTo>
                    <a:cubicBezTo>
                      <a:pt x="14013" y="27694"/>
                      <a:pt x="14013" y="38851"/>
                      <a:pt x="20854" y="45758"/>
                    </a:cubicBezTo>
                    <a:cubicBezTo>
                      <a:pt x="27694" y="52599"/>
                      <a:pt x="38851" y="52599"/>
                      <a:pt x="45758" y="45758"/>
                    </a:cubicBezTo>
                    <a:cubicBezTo>
                      <a:pt x="52599" y="38918"/>
                      <a:pt x="52599" y="27760"/>
                      <a:pt x="45758" y="20854"/>
                    </a:cubicBezTo>
                    <a:moveTo>
                      <a:pt x="56849" y="9763"/>
                    </a:moveTo>
                    <a:cubicBezTo>
                      <a:pt x="69866" y="22780"/>
                      <a:pt x="69866" y="43832"/>
                      <a:pt x="56849" y="56849"/>
                    </a:cubicBezTo>
                    <a:cubicBezTo>
                      <a:pt x="43832" y="69866"/>
                      <a:pt x="22779" y="69866"/>
                      <a:pt x="9763" y="56849"/>
                    </a:cubicBezTo>
                    <a:cubicBezTo>
                      <a:pt x="-3254" y="43832"/>
                      <a:pt x="-3254" y="22780"/>
                      <a:pt x="9763" y="9763"/>
                    </a:cubicBezTo>
                    <a:cubicBezTo>
                      <a:pt x="22779" y="-3254"/>
                      <a:pt x="43832" y="-3254"/>
                      <a:pt x="56849" y="9763"/>
                    </a:cubicBezTo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A66A8598-4042-7120-E351-8CCC7B7BCC36}"/>
              </a:ext>
            </a:extLst>
          </p:cNvPr>
          <p:cNvSpPr txBox="1"/>
          <p:nvPr/>
        </p:nvSpPr>
        <p:spPr>
          <a:xfrm>
            <a:off x="1234878" y="4693763"/>
            <a:ext cx="2837603" cy="934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8550" algn="l" rtl="0">
              <a:lnSpc>
                <a:spcPct val="90000"/>
              </a:lnSpc>
              <a:spcBef>
                <a:spcPts val="300"/>
              </a:spcBef>
            </a:pPr>
            <a:r>
              <a:rPr lang="en-US" sz="1600" b="1" i="0" u="none" strike="noStrike">
                <a:solidFill>
                  <a:srgbClr val="0078A8"/>
                </a:solidFill>
                <a:latin typeface="+mj-lt"/>
              </a:rPr>
              <a:t>Color support</a:t>
            </a:r>
          </a:p>
          <a:p>
            <a:pPr marR="0" algn="l" rtl="0">
              <a:lnSpc>
                <a:spcPct val="90000"/>
              </a:lnSpc>
              <a:spcBef>
                <a:spcPts val="300"/>
              </a:spcBef>
            </a:pPr>
            <a:r>
              <a:rPr lang="en-US" sz="1400">
                <a:solidFill>
                  <a:srgbClr val="000000"/>
                </a:solidFill>
                <a:latin typeface="+mj-lt"/>
              </a:rPr>
              <a:t>From matching to samples and custom formulations, we’ve got you covered </a:t>
            </a:r>
            <a:endParaRPr lang="en-US" sz="1400" b="0" i="0" u="none" strike="noStrike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7207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87C30049-AFFE-B0D3-8C77-8C8CED03F311}"/>
              </a:ext>
            </a:extLst>
          </p:cNvPr>
          <p:cNvSpPr/>
          <p:nvPr/>
        </p:nvSpPr>
        <p:spPr>
          <a:xfrm>
            <a:off x="-9828" y="1552575"/>
            <a:ext cx="4991988" cy="5305425"/>
          </a:xfrm>
          <a:custGeom>
            <a:avLst/>
            <a:gdLst>
              <a:gd name="connsiteX0" fmla="*/ 0 w 4991988"/>
              <a:gd name="connsiteY0" fmla="*/ 0 h 5305425"/>
              <a:gd name="connsiteX1" fmla="*/ 2765193 w 4991988"/>
              <a:gd name="connsiteY1" fmla="*/ 0 h 5305425"/>
              <a:gd name="connsiteX2" fmla="*/ 3387869 w 4991988"/>
              <a:gd name="connsiteY2" fmla="*/ 359529 h 5305425"/>
              <a:gd name="connsiteX3" fmla="*/ 4895659 w 4991988"/>
              <a:gd name="connsiteY3" fmla="*/ 2970984 h 5305425"/>
              <a:gd name="connsiteX4" fmla="*/ 4895659 w 4991988"/>
              <a:gd name="connsiteY4" fmla="*/ 3690040 h 5305425"/>
              <a:gd name="connsiteX5" fmla="*/ 3963010 w 4991988"/>
              <a:gd name="connsiteY5" fmla="*/ 5305425 h 5305425"/>
              <a:gd name="connsiteX6" fmla="*/ 0 w 4991988"/>
              <a:gd name="connsiteY6" fmla="*/ 5305425 h 5305425"/>
              <a:gd name="connsiteX7" fmla="*/ 0 w 4991988"/>
              <a:gd name="connsiteY7" fmla="*/ 0 h 530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91988" h="5305425">
                <a:moveTo>
                  <a:pt x="0" y="0"/>
                </a:moveTo>
                <a:lnTo>
                  <a:pt x="2765193" y="0"/>
                </a:lnTo>
                <a:cubicBezTo>
                  <a:pt x="3022071" y="0"/>
                  <a:pt x="3259430" y="137036"/>
                  <a:pt x="3387869" y="359529"/>
                </a:cubicBezTo>
                <a:lnTo>
                  <a:pt x="4895659" y="2970984"/>
                </a:lnTo>
                <a:cubicBezTo>
                  <a:pt x="5024098" y="3193477"/>
                  <a:pt x="5024098" y="3467547"/>
                  <a:pt x="4895659" y="3690040"/>
                </a:cubicBezTo>
                <a:lnTo>
                  <a:pt x="3963010" y="5305425"/>
                </a:lnTo>
                <a:lnTo>
                  <a:pt x="0" y="5305425"/>
                </a:lnTo>
                <a:lnTo>
                  <a:pt x="0" y="0"/>
                </a:lnTo>
                <a:close/>
              </a:path>
            </a:pathLst>
          </a:custGeom>
          <a:solidFill>
            <a:srgbClr val="ECFA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27AC296-A5C0-15F9-1A9F-3BBA8E3773CD}"/>
              </a:ext>
            </a:extLst>
          </p:cNvPr>
          <p:cNvSpPr/>
          <p:nvPr/>
        </p:nvSpPr>
        <p:spPr>
          <a:xfrm>
            <a:off x="5172794" y="183008"/>
            <a:ext cx="7016031" cy="6185986"/>
          </a:xfrm>
          <a:custGeom>
            <a:avLst/>
            <a:gdLst>
              <a:gd name="connsiteX0" fmla="*/ 1199761 w 7016031"/>
              <a:gd name="connsiteY0" fmla="*/ 0 h 6185986"/>
              <a:gd name="connsiteX1" fmla="*/ 7016031 w 7016031"/>
              <a:gd name="connsiteY1" fmla="*/ 0 h 6185986"/>
              <a:gd name="connsiteX2" fmla="*/ 7016031 w 7016031"/>
              <a:gd name="connsiteY2" fmla="*/ 5459291 h 6185986"/>
              <a:gd name="connsiteX3" fmla="*/ 6838498 w 7016031"/>
              <a:gd name="connsiteY3" fmla="*/ 5766785 h 6185986"/>
              <a:gd name="connsiteX4" fmla="*/ 6112475 w 7016031"/>
              <a:gd name="connsiteY4" fmla="*/ 6185986 h 6185986"/>
              <a:gd name="connsiteX5" fmla="*/ 2596385 w 7016031"/>
              <a:gd name="connsiteY5" fmla="*/ 6185986 h 6185986"/>
              <a:gd name="connsiteX6" fmla="*/ 1870361 w 7016031"/>
              <a:gd name="connsiteY6" fmla="*/ 5766785 h 6185986"/>
              <a:gd name="connsiteX7" fmla="*/ 112317 w 7016031"/>
              <a:gd name="connsiteY7" fmla="*/ 2721897 h 6185986"/>
              <a:gd name="connsiteX8" fmla="*/ 112317 w 7016031"/>
              <a:gd name="connsiteY8" fmla="*/ 1883497 h 6185986"/>
              <a:gd name="connsiteX9" fmla="*/ 1199761 w 7016031"/>
              <a:gd name="connsiteY9" fmla="*/ 0 h 618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16031" h="6185986">
                <a:moveTo>
                  <a:pt x="1199761" y="0"/>
                </a:moveTo>
                <a:lnTo>
                  <a:pt x="7016031" y="0"/>
                </a:lnTo>
                <a:lnTo>
                  <a:pt x="7016031" y="5459291"/>
                </a:lnTo>
                <a:lnTo>
                  <a:pt x="6838498" y="5766785"/>
                </a:lnTo>
                <a:cubicBezTo>
                  <a:pt x="6688741" y="6026206"/>
                  <a:pt x="6411988" y="6185986"/>
                  <a:pt x="6112475" y="6185986"/>
                </a:cubicBezTo>
                <a:lnTo>
                  <a:pt x="2596385" y="6185986"/>
                </a:lnTo>
                <a:cubicBezTo>
                  <a:pt x="2296872" y="6185986"/>
                  <a:pt x="2020117" y="6026206"/>
                  <a:pt x="1870361" y="5766785"/>
                </a:cubicBezTo>
                <a:lnTo>
                  <a:pt x="112317" y="2721897"/>
                </a:lnTo>
                <a:cubicBezTo>
                  <a:pt x="-37439" y="2462476"/>
                  <a:pt x="-37439" y="2142918"/>
                  <a:pt x="112317" y="1883497"/>
                </a:cubicBezTo>
                <a:lnTo>
                  <a:pt x="1199761" y="0"/>
                </a:lnTo>
                <a:close/>
              </a:path>
            </a:pathLst>
          </a:custGeom>
          <a:solidFill>
            <a:srgbClr val="ECFA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030028A-7128-5506-4052-91094BBCD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0080" y="1140875"/>
            <a:ext cx="11069615" cy="5181262"/>
          </a:xfrm>
          <a:prstGeom prst="rect">
            <a:avLst/>
          </a:prstGeom>
        </p:spPr>
      </p:pic>
      <p:pic>
        <p:nvPicPr>
          <p:cNvPr id="838" name="Graphic 837">
            <a:extLst>
              <a:ext uri="{FF2B5EF4-FFF2-40B4-BE49-F238E27FC236}">
                <a16:creationId xmlns:a16="http://schemas.microsoft.com/office/drawing/2014/main" id="{D12AB9E7-4766-4000-8F11-BB4623C2DF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5000" y="918660"/>
            <a:ext cx="11317404" cy="5620444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2253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IC global laboratories</a:t>
            </a:r>
            <a:br>
              <a:rPr lang="en-US"/>
            </a:br>
            <a:r>
              <a:rPr lang="en-US" sz="1999">
                <a:solidFill>
                  <a:schemeClr val="accent1"/>
                </a:solidFill>
              </a:rPr>
              <a:t>by PPG region and lab type 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22790" name="Rectangle 22789">
            <a:extLst>
              <a:ext uri="{FF2B5EF4-FFF2-40B4-BE49-F238E27FC236}">
                <a16:creationId xmlns:a16="http://schemas.microsoft.com/office/drawing/2014/main" id="{D6B2D775-F2D2-4CCE-903B-B5E3B10776A0}"/>
              </a:ext>
            </a:extLst>
          </p:cNvPr>
          <p:cNvSpPr/>
          <p:nvPr/>
        </p:nvSpPr>
        <p:spPr>
          <a:xfrm rot="2700000">
            <a:off x="3041717" y="2507851"/>
            <a:ext cx="149734" cy="149734"/>
          </a:xfrm>
          <a:prstGeom prst="rect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84" name="Rectangle 583">
            <a:extLst>
              <a:ext uri="{FF2B5EF4-FFF2-40B4-BE49-F238E27FC236}">
                <a16:creationId xmlns:a16="http://schemas.microsoft.com/office/drawing/2014/main" id="{0C78C0B0-D755-4005-A062-B4DEDE92D864}"/>
              </a:ext>
            </a:extLst>
          </p:cNvPr>
          <p:cNvSpPr/>
          <p:nvPr/>
        </p:nvSpPr>
        <p:spPr>
          <a:xfrm rot="2700000">
            <a:off x="2699227" y="2427761"/>
            <a:ext cx="149734" cy="149734"/>
          </a:xfrm>
          <a:prstGeom prst="rect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85" name="Rectangle 584">
            <a:extLst>
              <a:ext uri="{FF2B5EF4-FFF2-40B4-BE49-F238E27FC236}">
                <a16:creationId xmlns:a16="http://schemas.microsoft.com/office/drawing/2014/main" id="{551FD9A0-04B4-463A-94DF-7C72C21F6B99}"/>
              </a:ext>
            </a:extLst>
          </p:cNvPr>
          <p:cNvSpPr/>
          <p:nvPr/>
        </p:nvSpPr>
        <p:spPr>
          <a:xfrm>
            <a:off x="2901986" y="2492846"/>
            <a:ext cx="149734" cy="149734"/>
          </a:xfrm>
          <a:prstGeom prst="rect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86" name="Rectangle 585">
            <a:extLst>
              <a:ext uri="{FF2B5EF4-FFF2-40B4-BE49-F238E27FC236}">
                <a16:creationId xmlns:a16="http://schemas.microsoft.com/office/drawing/2014/main" id="{429CDFD8-0D0D-41B7-93A2-074EF90DE097}"/>
              </a:ext>
            </a:extLst>
          </p:cNvPr>
          <p:cNvSpPr/>
          <p:nvPr/>
        </p:nvSpPr>
        <p:spPr>
          <a:xfrm>
            <a:off x="2692780" y="2531520"/>
            <a:ext cx="149734" cy="149734"/>
          </a:xfrm>
          <a:prstGeom prst="rect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87" name="Rectangle 586">
            <a:extLst>
              <a:ext uri="{FF2B5EF4-FFF2-40B4-BE49-F238E27FC236}">
                <a16:creationId xmlns:a16="http://schemas.microsoft.com/office/drawing/2014/main" id="{7475523A-4437-4354-85F7-7DC04B40BD0B}"/>
              </a:ext>
            </a:extLst>
          </p:cNvPr>
          <p:cNvSpPr/>
          <p:nvPr/>
        </p:nvSpPr>
        <p:spPr>
          <a:xfrm rot="2700000">
            <a:off x="2900200" y="2507852"/>
            <a:ext cx="149734" cy="149734"/>
          </a:xfrm>
          <a:prstGeom prst="rect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88" name="Rectangle 587">
            <a:extLst>
              <a:ext uri="{FF2B5EF4-FFF2-40B4-BE49-F238E27FC236}">
                <a16:creationId xmlns:a16="http://schemas.microsoft.com/office/drawing/2014/main" id="{EE4F6A5A-2380-4B64-888C-2D4447E8A71C}"/>
              </a:ext>
            </a:extLst>
          </p:cNvPr>
          <p:cNvSpPr/>
          <p:nvPr/>
        </p:nvSpPr>
        <p:spPr>
          <a:xfrm>
            <a:off x="2909204" y="2679727"/>
            <a:ext cx="149734" cy="149734"/>
          </a:xfrm>
          <a:prstGeom prst="rect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89" name="Rectangle 588">
            <a:extLst>
              <a:ext uri="{FF2B5EF4-FFF2-40B4-BE49-F238E27FC236}">
                <a16:creationId xmlns:a16="http://schemas.microsoft.com/office/drawing/2014/main" id="{C08BD61A-81FF-432D-8F70-1AB5C5F4E137}"/>
              </a:ext>
            </a:extLst>
          </p:cNvPr>
          <p:cNvSpPr/>
          <p:nvPr/>
        </p:nvSpPr>
        <p:spPr>
          <a:xfrm>
            <a:off x="1554584" y="2752814"/>
            <a:ext cx="149734" cy="149734"/>
          </a:xfrm>
          <a:prstGeom prst="rect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90" name="Rectangle 589">
            <a:extLst>
              <a:ext uri="{FF2B5EF4-FFF2-40B4-BE49-F238E27FC236}">
                <a16:creationId xmlns:a16="http://schemas.microsoft.com/office/drawing/2014/main" id="{FD747FB8-E68D-4458-9766-6BD66EF27132}"/>
              </a:ext>
            </a:extLst>
          </p:cNvPr>
          <p:cNvSpPr/>
          <p:nvPr/>
        </p:nvSpPr>
        <p:spPr>
          <a:xfrm rot="2700000">
            <a:off x="2919807" y="2503164"/>
            <a:ext cx="149734" cy="149734"/>
          </a:xfrm>
          <a:prstGeom prst="rect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91" name="Rectangle 590">
            <a:extLst>
              <a:ext uri="{FF2B5EF4-FFF2-40B4-BE49-F238E27FC236}">
                <a16:creationId xmlns:a16="http://schemas.microsoft.com/office/drawing/2014/main" id="{FAA6E1CC-F052-44D4-94AC-6C5AA6437AE3}"/>
              </a:ext>
            </a:extLst>
          </p:cNvPr>
          <p:cNvSpPr/>
          <p:nvPr/>
        </p:nvSpPr>
        <p:spPr>
          <a:xfrm>
            <a:off x="2203828" y="2837792"/>
            <a:ext cx="149734" cy="149734"/>
          </a:xfrm>
          <a:prstGeom prst="rect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92" name="Rectangle 591">
            <a:extLst>
              <a:ext uri="{FF2B5EF4-FFF2-40B4-BE49-F238E27FC236}">
                <a16:creationId xmlns:a16="http://schemas.microsoft.com/office/drawing/2014/main" id="{A5C7CFF6-EB2A-47A9-888E-908014805D9E}"/>
              </a:ext>
            </a:extLst>
          </p:cNvPr>
          <p:cNvSpPr/>
          <p:nvPr/>
        </p:nvSpPr>
        <p:spPr>
          <a:xfrm rot="2700000">
            <a:off x="6132272" y="2108653"/>
            <a:ext cx="149734" cy="149734"/>
          </a:xfrm>
          <a:prstGeom prst="rect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93" name="Rectangle 592">
            <a:extLst>
              <a:ext uri="{FF2B5EF4-FFF2-40B4-BE49-F238E27FC236}">
                <a16:creationId xmlns:a16="http://schemas.microsoft.com/office/drawing/2014/main" id="{C8AD70A0-DAAF-423D-A113-C046D8A8E1CB}"/>
              </a:ext>
            </a:extLst>
          </p:cNvPr>
          <p:cNvSpPr/>
          <p:nvPr/>
        </p:nvSpPr>
        <p:spPr>
          <a:xfrm rot="2700000">
            <a:off x="5645575" y="2229684"/>
            <a:ext cx="149734" cy="149734"/>
          </a:xfrm>
          <a:prstGeom prst="rect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94" name="Rectangle 593">
            <a:extLst>
              <a:ext uri="{FF2B5EF4-FFF2-40B4-BE49-F238E27FC236}">
                <a16:creationId xmlns:a16="http://schemas.microsoft.com/office/drawing/2014/main" id="{8CBD8664-4540-4797-9C22-0B53EF922ED4}"/>
              </a:ext>
            </a:extLst>
          </p:cNvPr>
          <p:cNvSpPr/>
          <p:nvPr/>
        </p:nvSpPr>
        <p:spPr>
          <a:xfrm rot="2700000">
            <a:off x="5527122" y="2015951"/>
            <a:ext cx="149734" cy="149734"/>
          </a:xfrm>
          <a:prstGeom prst="rect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95" name="Rectangle 594">
            <a:extLst>
              <a:ext uri="{FF2B5EF4-FFF2-40B4-BE49-F238E27FC236}">
                <a16:creationId xmlns:a16="http://schemas.microsoft.com/office/drawing/2014/main" id="{D5EBDF45-CF11-4FB0-B8FE-0D8A2B8A3DC2}"/>
              </a:ext>
            </a:extLst>
          </p:cNvPr>
          <p:cNvSpPr/>
          <p:nvPr/>
        </p:nvSpPr>
        <p:spPr>
          <a:xfrm rot="2700000">
            <a:off x="5905662" y="2307200"/>
            <a:ext cx="149734" cy="149734"/>
          </a:xfrm>
          <a:prstGeom prst="rect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96" name="Rectangle 595">
            <a:extLst>
              <a:ext uri="{FF2B5EF4-FFF2-40B4-BE49-F238E27FC236}">
                <a16:creationId xmlns:a16="http://schemas.microsoft.com/office/drawing/2014/main" id="{8A1075D4-4CB6-40CD-9186-08742FCB9F01}"/>
              </a:ext>
            </a:extLst>
          </p:cNvPr>
          <p:cNvSpPr/>
          <p:nvPr/>
        </p:nvSpPr>
        <p:spPr>
          <a:xfrm rot="2700000">
            <a:off x="5937979" y="2307200"/>
            <a:ext cx="149734" cy="149734"/>
          </a:xfrm>
          <a:prstGeom prst="rect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98" name="Rectangle 597">
            <a:extLst>
              <a:ext uri="{FF2B5EF4-FFF2-40B4-BE49-F238E27FC236}">
                <a16:creationId xmlns:a16="http://schemas.microsoft.com/office/drawing/2014/main" id="{4B6A6026-EC16-4687-A9D9-B4DD78F36ACA}"/>
              </a:ext>
            </a:extLst>
          </p:cNvPr>
          <p:cNvSpPr/>
          <p:nvPr/>
        </p:nvSpPr>
        <p:spPr>
          <a:xfrm>
            <a:off x="2884286" y="3895779"/>
            <a:ext cx="149734" cy="149734"/>
          </a:xfrm>
          <a:prstGeom prst="rect">
            <a:avLst/>
          </a:prstGeom>
          <a:solidFill>
            <a:schemeClr val="accent1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99" name="Rectangle 598">
            <a:extLst>
              <a:ext uri="{FF2B5EF4-FFF2-40B4-BE49-F238E27FC236}">
                <a16:creationId xmlns:a16="http://schemas.microsoft.com/office/drawing/2014/main" id="{4D6BBC0B-1204-43BC-AD2D-15A86E6BE603}"/>
              </a:ext>
            </a:extLst>
          </p:cNvPr>
          <p:cNvSpPr/>
          <p:nvPr/>
        </p:nvSpPr>
        <p:spPr>
          <a:xfrm>
            <a:off x="2952830" y="2553986"/>
            <a:ext cx="149734" cy="149734"/>
          </a:xfrm>
          <a:prstGeom prst="rect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00" name="Rectangle 599">
            <a:extLst>
              <a:ext uri="{FF2B5EF4-FFF2-40B4-BE49-F238E27FC236}">
                <a16:creationId xmlns:a16="http://schemas.microsoft.com/office/drawing/2014/main" id="{CF3ED1F1-7B7A-4CAB-A163-93C4A883438A}"/>
              </a:ext>
            </a:extLst>
          </p:cNvPr>
          <p:cNvSpPr/>
          <p:nvPr/>
        </p:nvSpPr>
        <p:spPr>
          <a:xfrm>
            <a:off x="2001525" y="3434363"/>
            <a:ext cx="149734" cy="149734"/>
          </a:xfrm>
          <a:prstGeom prst="rect">
            <a:avLst/>
          </a:prstGeom>
          <a:solidFill>
            <a:schemeClr val="accent1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01" name="Rectangle 600">
            <a:extLst>
              <a:ext uri="{FF2B5EF4-FFF2-40B4-BE49-F238E27FC236}">
                <a16:creationId xmlns:a16="http://schemas.microsoft.com/office/drawing/2014/main" id="{ADE398C2-B157-465A-A633-8A5AE2902523}"/>
              </a:ext>
            </a:extLst>
          </p:cNvPr>
          <p:cNvSpPr/>
          <p:nvPr/>
        </p:nvSpPr>
        <p:spPr>
          <a:xfrm>
            <a:off x="3880851" y="4963041"/>
            <a:ext cx="149734" cy="149734"/>
          </a:xfrm>
          <a:prstGeom prst="rect">
            <a:avLst/>
          </a:prstGeom>
          <a:solidFill>
            <a:schemeClr val="accent1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02" name="Rectangle 601">
            <a:extLst>
              <a:ext uri="{FF2B5EF4-FFF2-40B4-BE49-F238E27FC236}">
                <a16:creationId xmlns:a16="http://schemas.microsoft.com/office/drawing/2014/main" id="{CBDE3728-4D65-46DC-8658-4362567725B2}"/>
              </a:ext>
            </a:extLst>
          </p:cNvPr>
          <p:cNvSpPr/>
          <p:nvPr/>
        </p:nvSpPr>
        <p:spPr>
          <a:xfrm>
            <a:off x="3903704" y="5008748"/>
            <a:ext cx="149734" cy="149734"/>
          </a:xfrm>
          <a:prstGeom prst="rect">
            <a:avLst/>
          </a:prstGeom>
          <a:solidFill>
            <a:schemeClr val="accent1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03" name="Rectangle 602">
            <a:extLst>
              <a:ext uri="{FF2B5EF4-FFF2-40B4-BE49-F238E27FC236}">
                <a16:creationId xmlns:a16="http://schemas.microsoft.com/office/drawing/2014/main" id="{C1D9AF93-420D-4A73-92ED-FF8EBDD5EC6D}"/>
              </a:ext>
            </a:extLst>
          </p:cNvPr>
          <p:cNvSpPr/>
          <p:nvPr/>
        </p:nvSpPr>
        <p:spPr>
          <a:xfrm rot="2700000">
            <a:off x="8123604" y="3309915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04" name="Rectangle 603">
            <a:extLst>
              <a:ext uri="{FF2B5EF4-FFF2-40B4-BE49-F238E27FC236}">
                <a16:creationId xmlns:a16="http://schemas.microsoft.com/office/drawing/2014/main" id="{10AED85A-FF93-45C5-9B11-ED11800041FB}"/>
              </a:ext>
            </a:extLst>
          </p:cNvPr>
          <p:cNvSpPr/>
          <p:nvPr/>
        </p:nvSpPr>
        <p:spPr>
          <a:xfrm rot="2700000">
            <a:off x="10249862" y="5401151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05" name="Rectangle 604">
            <a:extLst>
              <a:ext uri="{FF2B5EF4-FFF2-40B4-BE49-F238E27FC236}">
                <a16:creationId xmlns:a16="http://schemas.microsoft.com/office/drawing/2014/main" id="{BD579BBA-A320-491F-9110-B04B260065AA}"/>
              </a:ext>
            </a:extLst>
          </p:cNvPr>
          <p:cNvSpPr/>
          <p:nvPr/>
        </p:nvSpPr>
        <p:spPr>
          <a:xfrm rot="2700000">
            <a:off x="9815446" y="2649035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06" name="Rectangle 605">
            <a:extLst>
              <a:ext uri="{FF2B5EF4-FFF2-40B4-BE49-F238E27FC236}">
                <a16:creationId xmlns:a16="http://schemas.microsoft.com/office/drawing/2014/main" id="{E8B628BB-AB50-4625-A980-0B5002A40D9F}"/>
              </a:ext>
            </a:extLst>
          </p:cNvPr>
          <p:cNvSpPr/>
          <p:nvPr/>
        </p:nvSpPr>
        <p:spPr>
          <a:xfrm rot="2700000">
            <a:off x="9901431" y="2694054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07" name="Rectangle 606">
            <a:extLst>
              <a:ext uri="{FF2B5EF4-FFF2-40B4-BE49-F238E27FC236}">
                <a16:creationId xmlns:a16="http://schemas.microsoft.com/office/drawing/2014/main" id="{3185F660-DC1A-4191-98FB-D309C59C7792}"/>
              </a:ext>
            </a:extLst>
          </p:cNvPr>
          <p:cNvSpPr/>
          <p:nvPr/>
        </p:nvSpPr>
        <p:spPr>
          <a:xfrm rot="2700000">
            <a:off x="9161691" y="3953415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08" name="Rectangle 607">
            <a:extLst>
              <a:ext uri="{FF2B5EF4-FFF2-40B4-BE49-F238E27FC236}">
                <a16:creationId xmlns:a16="http://schemas.microsoft.com/office/drawing/2014/main" id="{A11141FC-0383-4AC5-971F-EFBDA0ECDA10}"/>
              </a:ext>
            </a:extLst>
          </p:cNvPr>
          <p:cNvSpPr/>
          <p:nvPr/>
        </p:nvSpPr>
        <p:spPr>
          <a:xfrm rot="2700000">
            <a:off x="9334908" y="3653834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09" name="Rectangle 608">
            <a:extLst>
              <a:ext uri="{FF2B5EF4-FFF2-40B4-BE49-F238E27FC236}">
                <a16:creationId xmlns:a16="http://schemas.microsoft.com/office/drawing/2014/main" id="{D41F91D3-F916-48C7-91DB-9F9F786EE85E}"/>
              </a:ext>
            </a:extLst>
          </p:cNvPr>
          <p:cNvSpPr/>
          <p:nvPr/>
        </p:nvSpPr>
        <p:spPr>
          <a:xfrm rot="2700000">
            <a:off x="9692847" y="2877402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10" name="Rectangle 609">
            <a:extLst>
              <a:ext uri="{FF2B5EF4-FFF2-40B4-BE49-F238E27FC236}">
                <a16:creationId xmlns:a16="http://schemas.microsoft.com/office/drawing/2014/main" id="{CD6FFC98-32E4-4304-BAAC-88E433EDB06F}"/>
              </a:ext>
            </a:extLst>
          </p:cNvPr>
          <p:cNvSpPr/>
          <p:nvPr/>
        </p:nvSpPr>
        <p:spPr>
          <a:xfrm rot="2700000">
            <a:off x="9660528" y="2909423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11" name="Rectangle 610">
            <a:extLst>
              <a:ext uri="{FF2B5EF4-FFF2-40B4-BE49-F238E27FC236}">
                <a16:creationId xmlns:a16="http://schemas.microsoft.com/office/drawing/2014/main" id="{21192CF6-EF94-4A0C-B027-0F3C188E8A61}"/>
              </a:ext>
            </a:extLst>
          </p:cNvPr>
          <p:cNvSpPr/>
          <p:nvPr/>
        </p:nvSpPr>
        <p:spPr>
          <a:xfrm rot="2700000">
            <a:off x="9464821" y="2567804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12" name="Rectangle 611">
            <a:extLst>
              <a:ext uri="{FF2B5EF4-FFF2-40B4-BE49-F238E27FC236}">
                <a16:creationId xmlns:a16="http://schemas.microsoft.com/office/drawing/2014/main" id="{5014E546-DCA1-40E6-9B83-3FB33B8C9445}"/>
              </a:ext>
            </a:extLst>
          </p:cNvPr>
          <p:cNvSpPr/>
          <p:nvPr/>
        </p:nvSpPr>
        <p:spPr>
          <a:xfrm rot="2700000">
            <a:off x="9654770" y="2873263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13" name="Rectangle 612">
            <a:extLst>
              <a:ext uri="{FF2B5EF4-FFF2-40B4-BE49-F238E27FC236}">
                <a16:creationId xmlns:a16="http://schemas.microsoft.com/office/drawing/2014/main" id="{54AAABAF-4D65-44DB-857A-FE97F2812417}"/>
              </a:ext>
            </a:extLst>
          </p:cNvPr>
          <p:cNvSpPr/>
          <p:nvPr/>
        </p:nvSpPr>
        <p:spPr>
          <a:xfrm>
            <a:off x="8362112" y="3583095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14" name="Rectangle 613">
            <a:extLst>
              <a:ext uri="{FF2B5EF4-FFF2-40B4-BE49-F238E27FC236}">
                <a16:creationId xmlns:a16="http://schemas.microsoft.com/office/drawing/2014/main" id="{4E035CD3-A735-45EF-8186-88F9FEA3625E}"/>
              </a:ext>
            </a:extLst>
          </p:cNvPr>
          <p:cNvSpPr/>
          <p:nvPr/>
        </p:nvSpPr>
        <p:spPr>
          <a:xfrm>
            <a:off x="9346163" y="4335611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15" name="Rectangle 614">
            <a:extLst>
              <a:ext uri="{FF2B5EF4-FFF2-40B4-BE49-F238E27FC236}">
                <a16:creationId xmlns:a16="http://schemas.microsoft.com/office/drawing/2014/main" id="{F0FE3212-EFA1-4C03-9D82-82266B3D62C3}"/>
              </a:ext>
            </a:extLst>
          </p:cNvPr>
          <p:cNvSpPr/>
          <p:nvPr/>
        </p:nvSpPr>
        <p:spPr>
          <a:xfrm>
            <a:off x="11408822" y="5545198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16" name="Rectangle 615">
            <a:extLst>
              <a:ext uri="{FF2B5EF4-FFF2-40B4-BE49-F238E27FC236}">
                <a16:creationId xmlns:a16="http://schemas.microsoft.com/office/drawing/2014/main" id="{98677FC5-D111-4786-9BD3-6C65034528DF}"/>
              </a:ext>
            </a:extLst>
          </p:cNvPr>
          <p:cNvSpPr/>
          <p:nvPr/>
        </p:nvSpPr>
        <p:spPr>
          <a:xfrm>
            <a:off x="9260160" y="4042180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17" name="Rectangle 616">
            <a:extLst>
              <a:ext uri="{FF2B5EF4-FFF2-40B4-BE49-F238E27FC236}">
                <a16:creationId xmlns:a16="http://schemas.microsoft.com/office/drawing/2014/main" id="{EBDD9675-B174-4AF1-B72E-9490BAA00A80}"/>
              </a:ext>
            </a:extLst>
          </p:cNvPr>
          <p:cNvSpPr/>
          <p:nvPr/>
        </p:nvSpPr>
        <p:spPr>
          <a:xfrm>
            <a:off x="9120522" y="3572793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18" name="Rectangle 617">
            <a:extLst>
              <a:ext uri="{FF2B5EF4-FFF2-40B4-BE49-F238E27FC236}">
                <a16:creationId xmlns:a16="http://schemas.microsoft.com/office/drawing/2014/main" id="{F238CF59-866C-4AD7-B6B0-09D2C79EEE82}"/>
              </a:ext>
            </a:extLst>
          </p:cNvPr>
          <p:cNvSpPr/>
          <p:nvPr/>
        </p:nvSpPr>
        <p:spPr>
          <a:xfrm>
            <a:off x="9360781" y="3678864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19" name="Rectangle 618">
            <a:extLst>
              <a:ext uri="{FF2B5EF4-FFF2-40B4-BE49-F238E27FC236}">
                <a16:creationId xmlns:a16="http://schemas.microsoft.com/office/drawing/2014/main" id="{24FAAB69-4A19-4FD4-8AE6-5BFF9FD390B8}"/>
              </a:ext>
            </a:extLst>
          </p:cNvPr>
          <p:cNvSpPr/>
          <p:nvPr/>
        </p:nvSpPr>
        <p:spPr>
          <a:xfrm>
            <a:off x="9237306" y="3260301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20" name="Rectangle 619">
            <a:extLst>
              <a:ext uri="{FF2B5EF4-FFF2-40B4-BE49-F238E27FC236}">
                <a16:creationId xmlns:a16="http://schemas.microsoft.com/office/drawing/2014/main" id="{47EF4BC8-ED7A-4897-BE5D-559640CCB369}"/>
              </a:ext>
            </a:extLst>
          </p:cNvPr>
          <p:cNvSpPr/>
          <p:nvPr/>
        </p:nvSpPr>
        <p:spPr>
          <a:xfrm>
            <a:off x="9537277" y="3202873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21" name="Rectangle 620">
            <a:extLst>
              <a:ext uri="{FF2B5EF4-FFF2-40B4-BE49-F238E27FC236}">
                <a16:creationId xmlns:a16="http://schemas.microsoft.com/office/drawing/2014/main" id="{3EA53D1C-39C8-4E66-8E8E-40D4BDEE388E}"/>
              </a:ext>
            </a:extLst>
          </p:cNvPr>
          <p:cNvSpPr/>
          <p:nvPr/>
        </p:nvSpPr>
        <p:spPr>
          <a:xfrm>
            <a:off x="9481226" y="3248580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22" name="Rectangle 621">
            <a:extLst>
              <a:ext uri="{FF2B5EF4-FFF2-40B4-BE49-F238E27FC236}">
                <a16:creationId xmlns:a16="http://schemas.microsoft.com/office/drawing/2014/main" id="{4249F0E0-AF31-4265-8114-AFE656D90A92}"/>
              </a:ext>
            </a:extLst>
          </p:cNvPr>
          <p:cNvSpPr/>
          <p:nvPr/>
        </p:nvSpPr>
        <p:spPr>
          <a:xfrm>
            <a:off x="9491528" y="3200891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23" name="Rectangle 622">
            <a:extLst>
              <a:ext uri="{FF2B5EF4-FFF2-40B4-BE49-F238E27FC236}">
                <a16:creationId xmlns:a16="http://schemas.microsoft.com/office/drawing/2014/main" id="{E376F8FE-E9B2-4261-8BB8-9D7EEF5F8605}"/>
              </a:ext>
            </a:extLst>
          </p:cNvPr>
          <p:cNvSpPr/>
          <p:nvPr/>
        </p:nvSpPr>
        <p:spPr>
          <a:xfrm>
            <a:off x="9635770" y="3160559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24" name="Rectangle 623">
            <a:extLst>
              <a:ext uri="{FF2B5EF4-FFF2-40B4-BE49-F238E27FC236}">
                <a16:creationId xmlns:a16="http://schemas.microsoft.com/office/drawing/2014/main" id="{329F9D44-2B2A-4085-A545-9E3D4E4C027C}"/>
              </a:ext>
            </a:extLst>
          </p:cNvPr>
          <p:cNvSpPr/>
          <p:nvPr/>
        </p:nvSpPr>
        <p:spPr>
          <a:xfrm>
            <a:off x="9676933" y="2923217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25" name="Rectangle 624">
            <a:extLst>
              <a:ext uri="{FF2B5EF4-FFF2-40B4-BE49-F238E27FC236}">
                <a16:creationId xmlns:a16="http://schemas.microsoft.com/office/drawing/2014/main" id="{0739CCCF-AECB-4A43-BD5A-59EFB7D4C3AE}"/>
              </a:ext>
            </a:extLst>
          </p:cNvPr>
          <p:cNvSpPr/>
          <p:nvPr/>
        </p:nvSpPr>
        <p:spPr>
          <a:xfrm>
            <a:off x="9753825" y="3137705"/>
            <a:ext cx="149734" cy="149734"/>
          </a:xfrm>
          <a:prstGeom prst="rect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82" name="Oval 24">
            <a:extLst>
              <a:ext uri="{FF2B5EF4-FFF2-40B4-BE49-F238E27FC236}">
                <a16:creationId xmlns:a16="http://schemas.microsoft.com/office/drawing/2014/main" id="{80AAC433-4BF9-4A40-A77B-A3FB45DF1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9252" y="2519228"/>
            <a:ext cx="161334" cy="161340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7167384-AE4F-4CDA-9D29-5BF56FEAD4EF}"/>
              </a:ext>
            </a:extLst>
          </p:cNvPr>
          <p:cNvSpPr txBox="1"/>
          <p:nvPr/>
        </p:nvSpPr>
        <p:spPr>
          <a:xfrm>
            <a:off x="4687588" y="5678474"/>
            <a:ext cx="867319" cy="707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999">
                <a:solidFill>
                  <a:schemeClr val="accent1"/>
                </a:solidFill>
                <a:latin typeface="Arial Black" panose="020B0A04020102020204" pitchFamily="34" charset="0"/>
              </a:rPr>
              <a:t>41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A9500E0-82F9-4AD3-9927-9070017221F6}"/>
              </a:ext>
            </a:extLst>
          </p:cNvPr>
          <p:cNvSpPr txBox="1"/>
          <p:nvPr/>
        </p:nvSpPr>
        <p:spPr>
          <a:xfrm>
            <a:off x="5497711" y="5828144"/>
            <a:ext cx="2675577" cy="400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99"/>
              <a:t>labs worldwide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68EF2055-32E6-406D-A95B-9F8DA26792C1}"/>
              </a:ext>
            </a:extLst>
          </p:cNvPr>
          <p:cNvSpPr/>
          <p:nvPr/>
        </p:nvSpPr>
        <p:spPr bwMode="gray">
          <a:xfrm>
            <a:off x="322105" y="3736747"/>
            <a:ext cx="1710469" cy="154662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2A64D9C-34FB-4FC8-BB8C-A5CA87BD07D2}"/>
              </a:ext>
            </a:extLst>
          </p:cNvPr>
          <p:cNvSpPr txBox="1"/>
          <p:nvPr/>
        </p:nvSpPr>
        <p:spPr bwMode="gray">
          <a:xfrm>
            <a:off x="630269" y="3996688"/>
            <a:ext cx="1395112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100">
                <a:latin typeface="Arial Narrow" panose="020B0606020202030204" pitchFamily="34" charset="0"/>
              </a:rPr>
              <a:t>United States &amp; </a:t>
            </a:r>
            <a:br>
              <a:rPr lang="en-US" sz="1100">
                <a:latin typeface="Arial Narrow" panose="020B0606020202030204" pitchFamily="34" charset="0"/>
              </a:rPr>
            </a:br>
            <a:r>
              <a:rPr lang="en-US" sz="1100">
                <a:latin typeface="Arial Narrow" panose="020B0606020202030204" pitchFamily="34" charset="0"/>
              </a:rPr>
              <a:t>Canada (USCA)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100">
                <a:latin typeface="Arial Narrow" panose="020B0606020202030204" pitchFamily="34" charset="0"/>
              </a:rPr>
              <a:t>Latin America (LATAM)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100">
                <a:latin typeface="Arial Narrow" panose="020B0606020202030204" pitchFamily="34" charset="0"/>
              </a:rPr>
              <a:t>Europe, Middle East </a:t>
            </a:r>
            <a:br>
              <a:rPr lang="en-US" sz="1100">
                <a:latin typeface="Arial Narrow" panose="020B0606020202030204" pitchFamily="34" charset="0"/>
              </a:rPr>
            </a:br>
            <a:r>
              <a:rPr lang="en-US" sz="1100">
                <a:latin typeface="Arial Narrow" panose="020B0606020202030204" pitchFamily="34" charset="0"/>
              </a:rPr>
              <a:t>&amp; Africa (EMEA)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100">
                <a:latin typeface="Arial Narrow" panose="020B0606020202030204" pitchFamily="34" charset="0"/>
              </a:rPr>
              <a:t>Asia Pacific (APAC)</a:t>
            </a:r>
          </a:p>
        </p:txBody>
      </p:sp>
      <p:sp>
        <p:nvSpPr>
          <p:cNvPr id="66" name="Oval 24">
            <a:extLst>
              <a:ext uri="{FF2B5EF4-FFF2-40B4-BE49-F238E27FC236}">
                <a16:creationId xmlns:a16="http://schemas.microsoft.com/office/drawing/2014/main" id="{6354816A-3C1D-4840-88E3-3688F15203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638" y="4068696"/>
            <a:ext cx="128436" cy="129217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67" name="Oval 24">
            <a:extLst>
              <a:ext uri="{FF2B5EF4-FFF2-40B4-BE49-F238E27FC236}">
                <a16:creationId xmlns:a16="http://schemas.microsoft.com/office/drawing/2014/main" id="{55BB1D9A-D0EB-480E-8911-A33C3F563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932" y="4427424"/>
            <a:ext cx="128436" cy="129217"/>
          </a:xfrm>
          <a:prstGeom prst="ellipse">
            <a:avLst/>
          </a:prstGeom>
          <a:solidFill>
            <a:schemeClr val="accent1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68" name="Oval 24">
            <a:extLst>
              <a:ext uri="{FF2B5EF4-FFF2-40B4-BE49-F238E27FC236}">
                <a16:creationId xmlns:a16="http://schemas.microsoft.com/office/drawing/2014/main" id="{E7161E9C-1251-471B-8FB1-883CA5A4F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932" y="4666771"/>
            <a:ext cx="128436" cy="129217"/>
          </a:xfrm>
          <a:prstGeom prst="ellipse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69" name="Oval 24">
            <a:extLst>
              <a:ext uri="{FF2B5EF4-FFF2-40B4-BE49-F238E27FC236}">
                <a16:creationId xmlns:a16="http://schemas.microsoft.com/office/drawing/2014/main" id="{09975723-163D-4404-89A0-7FD9A26D5A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932" y="5034833"/>
            <a:ext cx="128436" cy="129217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9E37BC7-DDC9-4F8A-B987-2C4E99E36A81}"/>
              </a:ext>
            </a:extLst>
          </p:cNvPr>
          <p:cNvSpPr txBox="1"/>
          <p:nvPr/>
        </p:nvSpPr>
        <p:spPr>
          <a:xfrm>
            <a:off x="365841" y="3768860"/>
            <a:ext cx="1395112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200" b="1">
                <a:solidFill>
                  <a:schemeClr val="accent1"/>
                </a:solidFill>
                <a:latin typeface="Arial Narrow" panose="020B0606020202030204" pitchFamily="34" charset="0"/>
              </a:rPr>
              <a:t>Region by Color</a:t>
            </a:r>
          </a:p>
        </p:txBody>
      </p:sp>
      <p:sp>
        <p:nvSpPr>
          <p:cNvPr id="851" name="Rectangle 850">
            <a:extLst>
              <a:ext uri="{FF2B5EF4-FFF2-40B4-BE49-F238E27FC236}">
                <a16:creationId xmlns:a16="http://schemas.microsoft.com/office/drawing/2014/main" id="{223A1235-EE08-4876-8EDC-B8D2D2A8F32E}"/>
              </a:ext>
            </a:extLst>
          </p:cNvPr>
          <p:cNvSpPr/>
          <p:nvPr/>
        </p:nvSpPr>
        <p:spPr bwMode="gray">
          <a:xfrm>
            <a:off x="322104" y="5359767"/>
            <a:ext cx="1710470" cy="10242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841" name="TextBox 840">
            <a:extLst>
              <a:ext uri="{FF2B5EF4-FFF2-40B4-BE49-F238E27FC236}">
                <a16:creationId xmlns:a16="http://schemas.microsoft.com/office/drawing/2014/main" id="{3BE0A7E4-E52D-4BF8-8919-7249FCF67380}"/>
              </a:ext>
            </a:extLst>
          </p:cNvPr>
          <p:cNvSpPr txBox="1"/>
          <p:nvPr/>
        </p:nvSpPr>
        <p:spPr bwMode="gray">
          <a:xfrm>
            <a:off x="629996" y="5647814"/>
            <a:ext cx="1095917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100">
                <a:latin typeface="Arial Narrow" panose="020B0606020202030204" pitchFamily="34" charset="0"/>
              </a:rPr>
              <a:t>Research</a:t>
            </a:r>
          </a:p>
        </p:txBody>
      </p:sp>
      <p:sp>
        <p:nvSpPr>
          <p:cNvPr id="705" name="TextBox 704">
            <a:extLst>
              <a:ext uri="{FF2B5EF4-FFF2-40B4-BE49-F238E27FC236}">
                <a16:creationId xmlns:a16="http://schemas.microsoft.com/office/drawing/2014/main" id="{F98C862A-C874-46EE-AB56-2C60BBF1CB16}"/>
              </a:ext>
            </a:extLst>
          </p:cNvPr>
          <p:cNvSpPr txBox="1"/>
          <p:nvPr/>
        </p:nvSpPr>
        <p:spPr bwMode="gray">
          <a:xfrm>
            <a:off x="629996" y="5864997"/>
            <a:ext cx="1095917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100">
                <a:latin typeface="Arial Narrow" panose="020B0606020202030204" pitchFamily="34" charset="0"/>
              </a:rPr>
              <a:t>Development</a:t>
            </a:r>
          </a:p>
        </p:txBody>
      </p:sp>
      <p:sp>
        <p:nvSpPr>
          <p:cNvPr id="706" name="TextBox 705">
            <a:extLst>
              <a:ext uri="{FF2B5EF4-FFF2-40B4-BE49-F238E27FC236}">
                <a16:creationId xmlns:a16="http://schemas.microsoft.com/office/drawing/2014/main" id="{1B38C1F5-A561-4748-8074-2E9CA03C3767}"/>
              </a:ext>
            </a:extLst>
          </p:cNvPr>
          <p:cNvSpPr txBox="1"/>
          <p:nvPr/>
        </p:nvSpPr>
        <p:spPr bwMode="gray">
          <a:xfrm>
            <a:off x="629996" y="6077914"/>
            <a:ext cx="1095917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100">
                <a:latin typeface="Arial Narrow" panose="020B0606020202030204" pitchFamily="34" charset="0"/>
              </a:rPr>
              <a:t>Field</a:t>
            </a:r>
          </a:p>
        </p:txBody>
      </p:sp>
      <p:sp>
        <p:nvSpPr>
          <p:cNvPr id="707" name="Oval 24">
            <a:extLst>
              <a:ext uri="{FF2B5EF4-FFF2-40B4-BE49-F238E27FC236}">
                <a16:creationId xmlns:a16="http://schemas.microsoft.com/office/drawing/2014/main" id="{B1EA02DA-2A8B-43FA-9058-599BCED27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317" y="5698334"/>
            <a:ext cx="120105" cy="120108"/>
          </a:xfrm>
          <a:prstGeom prst="ellipse">
            <a:avLst/>
          </a:prstGeom>
          <a:solidFill>
            <a:schemeClr val="bg1">
              <a:lumMod val="65000"/>
            </a:schemeClr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708" name="Rectangle 707">
            <a:extLst>
              <a:ext uri="{FF2B5EF4-FFF2-40B4-BE49-F238E27FC236}">
                <a16:creationId xmlns:a16="http://schemas.microsoft.com/office/drawing/2014/main" id="{16B1B0BB-7272-476F-8DF0-F3021FC17EFB}"/>
              </a:ext>
            </a:extLst>
          </p:cNvPr>
          <p:cNvSpPr/>
          <p:nvPr/>
        </p:nvSpPr>
        <p:spPr>
          <a:xfrm rot="2700000">
            <a:off x="473635" y="5922156"/>
            <a:ext cx="111468" cy="111468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709" name="Rectangle 708">
            <a:extLst>
              <a:ext uri="{FF2B5EF4-FFF2-40B4-BE49-F238E27FC236}">
                <a16:creationId xmlns:a16="http://schemas.microsoft.com/office/drawing/2014/main" id="{B78950A2-1105-407D-B001-1FDBC07E91B2}"/>
              </a:ext>
            </a:extLst>
          </p:cNvPr>
          <p:cNvSpPr/>
          <p:nvPr/>
        </p:nvSpPr>
        <p:spPr>
          <a:xfrm>
            <a:off x="473635" y="6142704"/>
            <a:ext cx="111468" cy="111468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372500A-637A-4C5A-8F93-0D0B9ACEBE55}"/>
              </a:ext>
            </a:extLst>
          </p:cNvPr>
          <p:cNvSpPr txBox="1"/>
          <p:nvPr/>
        </p:nvSpPr>
        <p:spPr>
          <a:xfrm>
            <a:off x="365841" y="5379497"/>
            <a:ext cx="1360072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200" b="1">
                <a:solidFill>
                  <a:schemeClr val="accent1"/>
                </a:solidFill>
                <a:latin typeface="Arial Narrow" panose="020B0606020202030204" pitchFamily="34" charset="0"/>
              </a:rPr>
              <a:t>Lab Type by Shape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5B3CB01-164E-EE6E-6F4E-F1EA39CF4733}"/>
              </a:ext>
            </a:extLst>
          </p:cNvPr>
          <p:cNvGrpSpPr>
            <a:grpSpLocks noChangeAspect="1"/>
          </p:cNvGrpSpPr>
          <p:nvPr/>
        </p:nvGrpSpPr>
        <p:grpSpPr>
          <a:xfrm>
            <a:off x="11258561" y="6152960"/>
            <a:ext cx="680321" cy="537761"/>
            <a:chOff x="10850888" y="5174158"/>
            <a:chExt cx="664418" cy="525190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2D969DC-0D2D-E7F2-38A0-133A66098310}"/>
                </a:ext>
              </a:extLst>
            </p:cNvPr>
            <p:cNvSpPr/>
            <p:nvPr/>
          </p:nvSpPr>
          <p:spPr>
            <a:xfrm>
              <a:off x="10850888" y="5174158"/>
              <a:ext cx="664418" cy="525190"/>
            </a:xfrm>
            <a:custGeom>
              <a:avLst/>
              <a:gdLst>
                <a:gd name="connsiteX0" fmla="*/ 538546 w 664418"/>
                <a:gd name="connsiteY0" fmla="*/ 525191 h 525190"/>
                <a:gd name="connsiteX1" fmla="*/ 125872 w 664418"/>
                <a:gd name="connsiteY1" fmla="*/ 525191 h 525190"/>
                <a:gd name="connsiteX2" fmla="*/ 0 w 664418"/>
                <a:gd name="connsiteY2" fmla="*/ 399319 h 525190"/>
                <a:gd name="connsiteX3" fmla="*/ 0 w 664418"/>
                <a:gd name="connsiteY3" fmla="*/ 125872 h 525190"/>
                <a:gd name="connsiteX4" fmla="*/ 125872 w 664418"/>
                <a:gd name="connsiteY4" fmla="*/ 0 h 525190"/>
                <a:gd name="connsiteX5" fmla="*/ 538546 w 664418"/>
                <a:gd name="connsiteY5" fmla="*/ 0 h 525190"/>
                <a:gd name="connsiteX6" fmla="*/ 664418 w 664418"/>
                <a:gd name="connsiteY6" fmla="*/ 125872 h 525190"/>
                <a:gd name="connsiteX7" fmla="*/ 664418 w 664418"/>
                <a:gd name="connsiteY7" fmla="*/ 399319 h 525190"/>
                <a:gd name="connsiteX8" fmla="*/ 538546 w 664418"/>
                <a:gd name="connsiteY8" fmla="*/ 525191 h 52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418" h="525190">
                  <a:moveTo>
                    <a:pt x="538546" y="525191"/>
                  </a:moveTo>
                  <a:lnTo>
                    <a:pt x="125872" y="525191"/>
                  </a:lnTo>
                  <a:cubicBezTo>
                    <a:pt x="56425" y="525191"/>
                    <a:pt x="0" y="468765"/>
                    <a:pt x="0" y="399319"/>
                  </a:cubicBezTo>
                  <a:lnTo>
                    <a:pt x="0" y="125872"/>
                  </a:lnTo>
                  <a:cubicBezTo>
                    <a:pt x="0" y="56425"/>
                    <a:pt x="56425" y="0"/>
                    <a:pt x="125872" y="0"/>
                  </a:cubicBezTo>
                  <a:lnTo>
                    <a:pt x="538546" y="0"/>
                  </a:lnTo>
                  <a:cubicBezTo>
                    <a:pt x="607993" y="0"/>
                    <a:pt x="664418" y="56425"/>
                    <a:pt x="664418" y="125872"/>
                  </a:cubicBezTo>
                  <a:lnTo>
                    <a:pt x="664418" y="399319"/>
                  </a:lnTo>
                  <a:cubicBezTo>
                    <a:pt x="664418" y="468765"/>
                    <a:pt x="607993" y="525191"/>
                    <a:pt x="538546" y="525191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58023A6-51D6-30D9-BFD4-E6FC6B0C6E91}"/>
                </a:ext>
              </a:extLst>
            </p:cNvPr>
            <p:cNvSpPr/>
            <p:nvPr/>
          </p:nvSpPr>
          <p:spPr>
            <a:xfrm>
              <a:off x="10873257" y="5196527"/>
              <a:ext cx="619680" cy="480450"/>
            </a:xfrm>
            <a:custGeom>
              <a:avLst/>
              <a:gdLst>
                <a:gd name="connsiteX0" fmla="*/ 516176 w 619680"/>
                <a:gd name="connsiteY0" fmla="*/ 480451 h 480450"/>
                <a:gd name="connsiteX1" fmla="*/ 103502 w 619680"/>
                <a:gd name="connsiteY1" fmla="*/ 480451 h 480450"/>
                <a:gd name="connsiteX2" fmla="*/ 0 w 619680"/>
                <a:gd name="connsiteY2" fmla="*/ 376949 h 480450"/>
                <a:gd name="connsiteX3" fmla="*/ 0 w 619680"/>
                <a:gd name="connsiteY3" fmla="*/ 103502 h 480450"/>
                <a:gd name="connsiteX4" fmla="*/ 103502 w 619680"/>
                <a:gd name="connsiteY4" fmla="*/ 0 h 480450"/>
                <a:gd name="connsiteX5" fmla="*/ 516176 w 619680"/>
                <a:gd name="connsiteY5" fmla="*/ 0 h 480450"/>
                <a:gd name="connsiteX6" fmla="*/ 619678 w 619680"/>
                <a:gd name="connsiteY6" fmla="*/ 103502 h 480450"/>
                <a:gd name="connsiteX7" fmla="*/ 619678 w 619680"/>
                <a:gd name="connsiteY7" fmla="*/ 376949 h 480450"/>
                <a:gd name="connsiteX8" fmla="*/ 516176 w 619680"/>
                <a:gd name="connsiteY8" fmla="*/ 480451 h 4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680" h="480450">
                  <a:moveTo>
                    <a:pt x="516176" y="480451"/>
                  </a:moveTo>
                  <a:lnTo>
                    <a:pt x="103502" y="480451"/>
                  </a:lnTo>
                  <a:cubicBezTo>
                    <a:pt x="46409" y="480451"/>
                    <a:pt x="0" y="433708"/>
                    <a:pt x="0" y="376949"/>
                  </a:cubicBezTo>
                  <a:lnTo>
                    <a:pt x="0" y="103502"/>
                  </a:lnTo>
                  <a:cubicBezTo>
                    <a:pt x="0" y="46409"/>
                    <a:pt x="46743" y="0"/>
                    <a:pt x="103502" y="0"/>
                  </a:cubicBezTo>
                  <a:lnTo>
                    <a:pt x="516176" y="0"/>
                  </a:lnTo>
                  <a:cubicBezTo>
                    <a:pt x="573269" y="0"/>
                    <a:pt x="619678" y="46743"/>
                    <a:pt x="619678" y="103502"/>
                  </a:cubicBezTo>
                  <a:lnTo>
                    <a:pt x="619678" y="376949"/>
                  </a:lnTo>
                  <a:cubicBezTo>
                    <a:pt x="620012" y="434042"/>
                    <a:pt x="573269" y="480451"/>
                    <a:pt x="516176" y="480451"/>
                  </a:cubicBezTo>
                  <a:close/>
                </a:path>
              </a:pathLst>
            </a:custGeom>
            <a:solidFill>
              <a:srgbClr val="0078A9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4D66D38-AEA4-1C79-76DB-7D89AA10249E}"/>
                </a:ext>
              </a:extLst>
            </p:cNvPr>
            <p:cNvSpPr/>
            <p:nvPr/>
          </p:nvSpPr>
          <p:spPr>
            <a:xfrm>
              <a:off x="10902639" y="5239677"/>
              <a:ext cx="561249" cy="393229"/>
            </a:xfrm>
            <a:custGeom>
              <a:avLst/>
              <a:gdLst>
                <a:gd name="connsiteX0" fmla="*/ 491135 w 561249"/>
                <a:gd name="connsiteY0" fmla="*/ 113106 h 393229"/>
                <a:gd name="connsiteX1" fmla="*/ 561250 w 561249"/>
                <a:gd name="connsiteY1" fmla="*/ 129800 h 393229"/>
                <a:gd name="connsiteX2" fmla="*/ 561250 w 561249"/>
                <a:gd name="connsiteY2" fmla="*/ 76379 h 393229"/>
                <a:gd name="connsiteX3" fmla="*/ 437047 w 561249"/>
                <a:gd name="connsiteY3" fmla="*/ 89066 h 393229"/>
                <a:gd name="connsiteX4" fmla="*/ 407332 w 561249"/>
                <a:gd name="connsiteY4" fmla="*/ 120785 h 393229"/>
                <a:gd name="connsiteX5" fmla="*/ 405996 w 561249"/>
                <a:gd name="connsiteY5" fmla="*/ 123456 h 393229"/>
                <a:gd name="connsiteX6" fmla="*/ 221695 w 561249"/>
                <a:gd name="connsiteY6" fmla="*/ 255 h 393229"/>
                <a:gd name="connsiteX7" fmla="*/ 166271 w 561249"/>
                <a:gd name="connsiteY7" fmla="*/ 255 h 393229"/>
                <a:gd name="connsiteX8" fmla="*/ 166271 w 561249"/>
                <a:gd name="connsiteY8" fmla="*/ 116445 h 393229"/>
                <a:gd name="connsiteX9" fmla="*/ 45407 w 561249"/>
                <a:gd name="connsiteY9" fmla="*/ 73374 h 393229"/>
                <a:gd name="connsiteX10" fmla="*/ 0 w 561249"/>
                <a:gd name="connsiteY10" fmla="*/ 73374 h 393229"/>
                <a:gd name="connsiteX11" fmla="*/ 0 w 561249"/>
                <a:gd name="connsiteY11" fmla="*/ 319109 h 393229"/>
                <a:gd name="connsiteX12" fmla="*/ 74455 w 561249"/>
                <a:gd name="connsiteY12" fmla="*/ 319109 h 393229"/>
                <a:gd name="connsiteX13" fmla="*/ 55758 w 561249"/>
                <a:gd name="connsiteY13" fmla="*/ 288392 h 393229"/>
                <a:gd name="connsiteX14" fmla="*/ 55758 w 561249"/>
                <a:gd name="connsiteY14" fmla="*/ 221616 h 393229"/>
                <a:gd name="connsiteX15" fmla="*/ 77126 w 561249"/>
                <a:gd name="connsiteY15" fmla="*/ 242984 h 393229"/>
                <a:gd name="connsiteX16" fmla="*/ 94821 w 561249"/>
                <a:gd name="connsiteY16" fmla="*/ 244988 h 393229"/>
                <a:gd name="connsiteX17" fmla="*/ 166271 w 561249"/>
                <a:gd name="connsiteY17" fmla="*/ 194238 h 393229"/>
                <a:gd name="connsiteX18" fmla="*/ 166271 w 561249"/>
                <a:gd name="connsiteY18" fmla="*/ 393230 h 393229"/>
                <a:gd name="connsiteX19" fmla="*/ 254749 w 561249"/>
                <a:gd name="connsiteY19" fmla="*/ 393230 h 393229"/>
                <a:gd name="connsiteX20" fmla="*/ 236052 w 561249"/>
                <a:gd name="connsiteY20" fmla="*/ 362847 h 393229"/>
                <a:gd name="connsiteX21" fmla="*/ 236052 w 561249"/>
                <a:gd name="connsiteY21" fmla="*/ 229295 h 393229"/>
                <a:gd name="connsiteX22" fmla="*/ 269774 w 561249"/>
                <a:gd name="connsiteY22" fmla="*/ 262683 h 393229"/>
                <a:gd name="connsiteX23" fmla="*/ 297820 w 561249"/>
                <a:gd name="connsiteY23" fmla="*/ 266690 h 393229"/>
                <a:gd name="connsiteX24" fmla="*/ 390972 w 561249"/>
                <a:gd name="connsiteY24" fmla="*/ 207593 h 393229"/>
                <a:gd name="connsiteX25" fmla="*/ 451737 w 561249"/>
                <a:gd name="connsiteY25" fmla="*/ 312765 h 393229"/>
                <a:gd name="connsiteX26" fmla="*/ 516844 w 561249"/>
                <a:gd name="connsiteY26" fmla="*/ 321112 h 393229"/>
                <a:gd name="connsiteX27" fmla="*/ 561250 w 561249"/>
                <a:gd name="connsiteY27" fmla="*/ 316772 h 393229"/>
                <a:gd name="connsiteX28" fmla="*/ 561250 w 561249"/>
                <a:gd name="connsiteY28" fmla="*/ 196575 h 393229"/>
                <a:gd name="connsiteX29" fmla="*/ 493472 w 561249"/>
                <a:gd name="connsiteY29" fmla="*/ 196575 h 393229"/>
                <a:gd name="connsiteX30" fmla="*/ 512169 w 561249"/>
                <a:gd name="connsiteY30" fmla="*/ 226624 h 393229"/>
                <a:gd name="connsiteX31" fmla="*/ 512169 w 561249"/>
                <a:gd name="connsiteY31" fmla="*/ 281714 h 393229"/>
                <a:gd name="connsiteX32" fmla="*/ 464091 w 561249"/>
                <a:gd name="connsiteY32" fmla="*/ 266690 h 393229"/>
                <a:gd name="connsiteX33" fmla="*/ 453073 w 561249"/>
                <a:gd name="connsiteY33" fmla="*/ 157512 h 393229"/>
                <a:gd name="connsiteX34" fmla="*/ 491135 w 561249"/>
                <a:gd name="connsiteY34" fmla="*/ 113106 h 393229"/>
                <a:gd name="connsiteX35" fmla="*/ 80799 w 561249"/>
                <a:gd name="connsiteY35" fmla="*/ 212268 h 393229"/>
                <a:gd name="connsiteX36" fmla="*/ 55424 w 561249"/>
                <a:gd name="connsiteY36" fmla="*/ 204588 h 393229"/>
                <a:gd name="connsiteX37" fmla="*/ 55424 w 561249"/>
                <a:gd name="connsiteY37" fmla="*/ 116111 h 393229"/>
                <a:gd name="connsiteX38" fmla="*/ 69113 w 561249"/>
                <a:gd name="connsiteY38" fmla="*/ 102422 h 393229"/>
                <a:gd name="connsiteX39" fmla="*/ 117859 w 561249"/>
                <a:gd name="connsiteY39" fmla="*/ 154173 h 393229"/>
                <a:gd name="connsiteX40" fmla="*/ 80799 w 561249"/>
                <a:gd name="connsiteY40" fmla="*/ 212268 h 393229"/>
                <a:gd name="connsiteX41" fmla="*/ 280792 w 561249"/>
                <a:gd name="connsiteY41" fmla="*/ 221282 h 393229"/>
                <a:gd name="connsiteX42" fmla="*/ 236052 w 561249"/>
                <a:gd name="connsiteY42" fmla="*/ 208595 h 393229"/>
                <a:gd name="connsiteX43" fmla="*/ 236052 w 561249"/>
                <a:gd name="connsiteY43" fmla="*/ 62022 h 393229"/>
                <a:gd name="connsiteX44" fmla="*/ 262762 w 561249"/>
                <a:gd name="connsiteY44" fmla="*/ 39986 h 393229"/>
                <a:gd name="connsiteX45" fmla="*/ 337217 w 561249"/>
                <a:gd name="connsiteY45" fmla="*/ 125125 h 393229"/>
                <a:gd name="connsiteX46" fmla="*/ 280792 w 561249"/>
                <a:gd name="connsiteY46" fmla="*/ 221282 h 39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61249" h="393229">
                  <a:moveTo>
                    <a:pt x="491135" y="113106"/>
                  </a:moveTo>
                  <a:cubicBezTo>
                    <a:pt x="515842" y="105760"/>
                    <a:pt x="541217" y="113440"/>
                    <a:pt x="561250" y="129800"/>
                  </a:cubicBezTo>
                  <a:lnTo>
                    <a:pt x="561250" y="76379"/>
                  </a:lnTo>
                  <a:cubicBezTo>
                    <a:pt x="496477" y="66029"/>
                    <a:pt x="462755" y="73040"/>
                    <a:pt x="437047" y="89066"/>
                  </a:cubicBezTo>
                  <a:cubicBezTo>
                    <a:pt x="416013" y="102422"/>
                    <a:pt x="407332" y="120785"/>
                    <a:pt x="407332" y="120785"/>
                  </a:cubicBezTo>
                  <a:cubicBezTo>
                    <a:pt x="407332" y="120785"/>
                    <a:pt x="406998" y="121787"/>
                    <a:pt x="405996" y="123456"/>
                  </a:cubicBezTo>
                  <a:cubicBezTo>
                    <a:pt x="402657" y="-11431"/>
                    <a:pt x="320189" y="255"/>
                    <a:pt x="221695" y="255"/>
                  </a:cubicBezTo>
                  <a:cubicBezTo>
                    <a:pt x="193983" y="255"/>
                    <a:pt x="166271" y="255"/>
                    <a:pt x="166271" y="255"/>
                  </a:cubicBezTo>
                  <a:lnTo>
                    <a:pt x="166271" y="116445"/>
                  </a:lnTo>
                  <a:cubicBezTo>
                    <a:pt x="149911" y="68366"/>
                    <a:pt x="99496" y="73374"/>
                    <a:pt x="45407" y="73374"/>
                  </a:cubicBezTo>
                  <a:cubicBezTo>
                    <a:pt x="25709" y="73374"/>
                    <a:pt x="0" y="73374"/>
                    <a:pt x="0" y="73374"/>
                  </a:cubicBezTo>
                  <a:lnTo>
                    <a:pt x="0" y="319109"/>
                  </a:lnTo>
                  <a:lnTo>
                    <a:pt x="74455" y="319109"/>
                  </a:lnTo>
                  <a:cubicBezTo>
                    <a:pt x="62101" y="314768"/>
                    <a:pt x="55758" y="304084"/>
                    <a:pt x="55758" y="288392"/>
                  </a:cubicBezTo>
                  <a:lnTo>
                    <a:pt x="55758" y="221616"/>
                  </a:lnTo>
                  <a:lnTo>
                    <a:pt x="77126" y="242984"/>
                  </a:lnTo>
                  <a:cubicBezTo>
                    <a:pt x="86475" y="245322"/>
                    <a:pt x="94821" y="244988"/>
                    <a:pt x="94821" y="244988"/>
                  </a:cubicBezTo>
                  <a:cubicBezTo>
                    <a:pt x="115522" y="243986"/>
                    <a:pt x="152249" y="235973"/>
                    <a:pt x="166271" y="194238"/>
                  </a:cubicBezTo>
                  <a:lnTo>
                    <a:pt x="166271" y="393230"/>
                  </a:lnTo>
                  <a:lnTo>
                    <a:pt x="254749" y="393230"/>
                  </a:lnTo>
                  <a:cubicBezTo>
                    <a:pt x="242396" y="388889"/>
                    <a:pt x="236052" y="378205"/>
                    <a:pt x="236052" y="362847"/>
                  </a:cubicBezTo>
                  <a:lnTo>
                    <a:pt x="236052" y="229295"/>
                  </a:lnTo>
                  <a:lnTo>
                    <a:pt x="269774" y="262683"/>
                  </a:lnTo>
                  <a:cubicBezTo>
                    <a:pt x="280458" y="266690"/>
                    <a:pt x="288471" y="267358"/>
                    <a:pt x="297820" y="266690"/>
                  </a:cubicBezTo>
                  <a:cubicBezTo>
                    <a:pt x="323528" y="265020"/>
                    <a:pt x="367934" y="254002"/>
                    <a:pt x="390972" y="207593"/>
                  </a:cubicBezTo>
                  <a:cubicBezTo>
                    <a:pt x="392975" y="251665"/>
                    <a:pt x="407332" y="295737"/>
                    <a:pt x="451737" y="312765"/>
                  </a:cubicBezTo>
                  <a:cubicBezTo>
                    <a:pt x="471436" y="320778"/>
                    <a:pt x="493806" y="323115"/>
                    <a:pt x="516844" y="321112"/>
                  </a:cubicBezTo>
                  <a:cubicBezTo>
                    <a:pt x="531868" y="320778"/>
                    <a:pt x="546559" y="319443"/>
                    <a:pt x="561250" y="316772"/>
                  </a:cubicBezTo>
                  <a:lnTo>
                    <a:pt x="561250" y="196575"/>
                  </a:lnTo>
                  <a:lnTo>
                    <a:pt x="493472" y="196575"/>
                  </a:lnTo>
                  <a:cubicBezTo>
                    <a:pt x="505826" y="200916"/>
                    <a:pt x="512169" y="211266"/>
                    <a:pt x="512169" y="226624"/>
                  </a:cubicBezTo>
                  <a:lnTo>
                    <a:pt x="512169" y="281714"/>
                  </a:lnTo>
                  <a:cubicBezTo>
                    <a:pt x="496811" y="286722"/>
                    <a:pt x="475777" y="281714"/>
                    <a:pt x="464091" y="266690"/>
                  </a:cubicBezTo>
                  <a:cubicBezTo>
                    <a:pt x="449400" y="247659"/>
                    <a:pt x="446729" y="193904"/>
                    <a:pt x="453073" y="157512"/>
                  </a:cubicBezTo>
                  <a:cubicBezTo>
                    <a:pt x="456412" y="139148"/>
                    <a:pt x="472104" y="118782"/>
                    <a:pt x="491135" y="113106"/>
                  </a:cubicBezTo>
                  <a:close/>
                  <a:moveTo>
                    <a:pt x="80799" y="212268"/>
                  </a:moveTo>
                  <a:cubicBezTo>
                    <a:pt x="62769" y="212268"/>
                    <a:pt x="55424" y="204588"/>
                    <a:pt x="55424" y="204588"/>
                  </a:cubicBezTo>
                  <a:lnTo>
                    <a:pt x="55424" y="116111"/>
                  </a:lnTo>
                  <a:cubicBezTo>
                    <a:pt x="55424" y="108431"/>
                    <a:pt x="60766" y="103423"/>
                    <a:pt x="69113" y="102422"/>
                  </a:cubicBezTo>
                  <a:cubicBezTo>
                    <a:pt x="77794" y="101420"/>
                    <a:pt x="117859" y="95076"/>
                    <a:pt x="117859" y="154173"/>
                  </a:cubicBezTo>
                  <a:cubicBezTo>
                    <a:pt x="117525" y="209597"/>
                    <a:pt x="93152" y="212268"/>
                    <a:pt x="80799" y="212268"/>
                  </a:cubicBezTo>
                  <a:close/>
                  <a:moveTo>
                    <a:pt x="280792" y="221282"/>
                  </a:moveTo>
                  <a:cubicBezTo>
                    <a:pt x="253748" y="221282"/>
                    <a:pt x="236052" y="208595"/>
                    <a:pt x="236052" y="208595"/>
                  </a:cubicBezTo>
                  <a:lnTo>
                    <a:pt x="236052" y="62022"/>
                  </a:lnTo>
                  <a:cubicBezTo>
                    <a:pt x="236052" y="49669"/>
                    <a:pt x="250409" y="41322"/>
                    <a:pt x="262762" y="39986"/>
                  </a:cubicBezTo>
                  <a:cubicBezTo>
                    <a:pt x="276117" y="38317"/>
                    <a:pt x="337217" y="28968"/>
                    <a:pt x="337217" y="125125"/>
                  </a:cubicBezTo>
                  <a:cubicBezTo>
                    <a:pt x="337217" y="211600"/>
                    <a:pt x="295816" y="221282"/>
                    <a:pt x="280792" y="221282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F457EF33-1FFF-6EEB-2E47-879E80CFED5E}"/>
              </a:ext>
            </a:extLst>
          </p:cNvPr>
          <p:cNvSpPr/>
          <p:nvPr/>
        </p:nvSpPr>
        <p:spPr>
          <a:xfrm flipV="1">
            <a:off x="-12021" y="6758178"/>
            <a:ext cx="12200845" cy="123636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3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0C02906-C762-09F3-FBAC-B377AB3AD764}"/>
              </a:ext>
            </a:extLst>
          </p:cNvPr>
          <p:cNvSpPr/>
          <p:nvPr/>
        </p:nvSpPr>
        <p:spPr>
          <a:xfrm>
            <a:off x="5172794" y="183008"/>
            <a:ext cx="7016031" cy="6185986"/>
          </a:xfrm>
          <a:custGeom>
            <a:avLst/>
            <a:gdLst>
              <a:gd name="connsiteX0" fmla="*/ 1199761 w 7016031"/>
              <a:gd name="connsiteY0" fmla="*/ 0 h 6185986"/>
              <a:gd name="connsiteX1" fmla="*/ 7016031 w 7016031"/>
              <a:gd name="connsiteY1" fmla="*/ 0 h 6185986"/>
              <a:gd name="connsiteX2" fmla="*/ 7016031 w 7016031"/>
              <a:gd name="connsiteY2" fmla="*/ 5459291 h 6185986"/>
              <a:gd name="connsiteX3" fmla="*/ 6838498 w 7016031"/>
              <a:gd name="connsiteY3" fmla="*/ 5766785 h 6185986"/>
              <a:gd name="connsiteX4" fmla="*/ 6112475 w 7016031"/>
              <a:gd name="connsiteY4" fmla="*/ 6185986 h 6185986"/>
              <a:gd name="connsiteX5" fmla="*/ 2596385 w 7016031"/>
              <a:gd name="connsiteY5" fmla="*/ 6185986 h 6185986"/>
              <a:gd name="connsiteX6" fmla="*/ 1870361 w 7016031"/>
              <a:gd name="connsiteY6" fmla="*/ 5766785 h 6185986"/>
              <a:gd name="connsiteX7" fmla="*/ 112317 w 7016031"/>
              <a:gd name="connsiteY7" fmla="*/ 2721897 h 6185986"/>
              <a:gd name="connsiteX8" fmla="*/ 112317 w 7016031"/>
              <a:gd name="connsiteY8" fmla="*/ 1883497 h 6185986"/>
              <a:gd name="connsiteX9" fmla="*/ 1199761 w 7016031"/>
              <a:gd name="connsiteY9" fmla="*/ 0 h 618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16031" h="6185986">
                <a:moveTo>
                  <a:pt x="1199761" y="0"/>
                </a:moveTo>
                <a:lnTo>
                  <a:pt x="7016031" y="0"/>
                </a:lnTo>
                <a:lnTo>
                  <a:pt x="7016031" y="5459291"/>
                </a:lnTo>
                <a:lnTo>
                  <a:pt x="6838498" y="5766785"/>
                </a:lnTo>
                <a:cubicBezTo>
                  <a:pt x="6688741" y="6026206"/>
                  <a:pt x="6411988" y="6185986"/>
                  <a:pt x="6112475" y="6185986"/>
                </a:cubicBezTo>
                <a:lnTo>
                  <a:pt x="2596385" y="6185986"/>
                </a:lnTo>
                <a:cubicBezTo>
                  <a:pt x="2296872" y="6185986"/>
                  <a:pt x="2020117" y="6026206"/>
                  <a:pt x="1870361" y="5766785"/>
                </a:cubicBezTo>
                <a:lnTo>
                  <a:pt x="112317" y="2721897"/>
                </a:lnTo>
                <a:cubicBezTo>
                  <a:pt x="-37439" y="2462476"/>
                  <a:pt x="-37439" y="2142918"/>
                  <a:pt x="112317" y="1883497"/>
                </a:cubicBezTo>
                <a:lnTo>
                  <a:pt x="1199761" y="0"/>
                </a:lnTo>
                <a:close/>
              </a:path>
            </a:pathLst>
          </a:custGeom>
          <a:solidFill>
            <a:srgbClr val="ECFA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725EE20C-FB43-462B-9D38-8C9833D543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8333" y="4607243"/>
            <a:ext cx="2981883" cy="148086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235DC49-D388-4E4A-BC2C-7DFFB076F2D9}"/>
              </a:ext>
            </a:extLst>
          </p:cNvPr>
          <p:cNvSpPr/>
          <p:nvPr/>
        </p:nvSpPr>
        <p:spPr bwMode="white">
          <a:xfrm>
            <a:off x="11055969" y="6164497"/>
            <a:ext cx="1131269" cy="6926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6DAB72-44A9-415C-8887-E61E96FEE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5113" y="6505931"/>
            <a:ext cx="498499" cy="172221"/>
          </a:xfrm>
        </p:spPr>
        <p:txBody>
          <a:bodyPr/>
          <a:lstStyle/>
          <a:p>
            <a:fld id="{FD9C4343-C115-504A-8D4F-0B17318D4A48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D29945-B360-4231-93E3-8FB613159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113" y="304800"/>
            <a:ext cx="11658600" cy="1028700"/>
          </a:xfrm>
        </p:spPr>
        <p:txBody>
          <a:bodyPr wrap="none">
            <a:normAutofit/>
          </a:bodyPr>
          <a:lstStyle/>
          <a:p>
            <a:r>
              <a:rPr lang="en-US"/>
              <a:t>IC global manufacturing plants: laboratories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B17B670-0E83-49D0-DF61-69E2B71C4F77}"/>
              </a:ext>
            </a:extLst>
          </p:cNvPr>
          <p:cNvGraphicFramePr>
            <a:graphicFrameLocks noGrp="1"/>
          </p:cNvGraphicFramePr>
          <p:nvPr/>
        </p:nvGraphicFramePr>
        <p:xfrm>
          <a:off x="8284628" y="793819"/>
          <a:ext cx="3748063" cy="590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7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580">
                  <a:extLst>
                    <a:ext uri="{9D8B030D-6E8A-4147-A177-3AD203B41FA5}">
                      <a16:colId xmlns:a16="http://schemas.microsoft.com/office/drawing/2014/main" val="2840960337"/>
                    </a:ext>
                  </a:extLst>
                </a:gridCol>
                <a:gridCol w="639913">
                  <a:extLst>
                    <a:ext uri="{9D8B030D-6E8A-4147-A177-3AD203B41FA5}">
                      <a16:colId xmlns:a16="http://schemas.microsoft.com/office/drawing/2014/main" val="211640997"/>
                    </a:ext>
                  </a:extLst>
                </a:gridCol>
                <a:gridCol w="639913">
                  <a:extLst>
                    <a:ext uri="{9D8B030D-6E8A-4147-A177-3AD203B41FA5}">
                      <a16:colId xmlns:a16="http://schemas.microsoft.com/office/drawing/2014/main" val="3720637395"/>
                    </a:ext>
                  </a:extLst>
                </a:gridCol>
                <a:gridCol w="639913">
                  <a:extLst>
                    <a:ext uri="{9D8B030D-6E8A-4147-A177-3AD203B41FA5}">
                      <a16:colId xmlns:a16="http://schemas.microsoft.com/office/drawing/2014/main" val="3921099608"/>
                    </a:ext>
                  </a:extLst>
                </a:gridCol>
              </a:tblGrid>
              <a:tr h="177534">
                <a:tc gridSpan="2"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APAC</a:t>
                      </a:r>
                    </a:p>
                  </a:txBody>
                  <a:tcPr marL="731330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Research</a:t>
                      </a:r>
                    </a:p>
                  </a:txBody>
                  <a:tcPr marL="0" marR="0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Dev</a:t>
                      </a:r>
                    </a:p>
                  </a:txBody>
                  <a:tcPr marL="0" marR="0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Field</a:t>
                      </a:r>
                    </a:p>
                  </a:txBody>
                  <a:tcPr marL="0" marR="0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Australia</a:t>
                      </a:r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Clayton</a:t>
                      </a:r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45135"/>
                  </a:ext>
                </a:extLst>
              </a:tr>
              <a:tr h="138938">
                <a:tc rowSpan="7"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China</a:t>
                      </a: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Dongguan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206691"/>
                  </a:ext>
                </a:extLst>
              </a:tr>
              <a:tr h="138938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Guangzhou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9563818"/>
                  </a:ext>
                </a:extLst>
              </a:tr>
              <a:tr h="138938">
                <a:tc vMerge="1"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Jiading</a:t>
                      </a:r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4475219"/>
                  </a:ext>
                </a:extLst>
              </a:tr>
              <a:tr h="138938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Jiangmen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727360"/>
                  </a:ext>
                </a:extLst>
              </a:tr>
              <a:tr h="138938">
                <a:tc vMerge="1"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Tianjin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118786"/>
                  </a:ext>
                </a:extLst>
              </a:tr>
              <a:tr h="138938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Xiamen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205561"/>
                  </a:ext>
                </a:extLst>
              </a:tr>
              <a:tr h="138938">
                <a:tc vMerge="1"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spc="-20" baseline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Zhangjiagang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130419"/>
                  </a:ext>
                </a:extLst>
              </a:tr>
              <a:tr h="13893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India</a:t>
                      </a: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Pawane</a:t>
                      </a:r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384501"/>
                  </a:ext>
                </a:extLst>
              </a:tr>
              <a:tr h="13893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Sri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948515"/>
                  </a:ext>
                </a:extLst>
              </a:tr>
              <a:tr h="13893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Malaysia</a:t>
                      </a: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Petaling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Jaya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4670502"/>
                  </a:ext>
                </a:extLst>
              </a:tr>
              <a:tr h="254726">
                <a:tc>
                  <a:txBody>
                    <a:bodyPr/>
                    <a:lstStyle/>
                    <a:p>
                      <a:r>
                        <a:rPr lang="en-US" sz="1200" spc="-40" baseline="0">
                          <a:latin typeface="Arial Narrow" panose="020B0606020202030204" pitchFamily="34" charset="0"/>
                        </a:rPr>
                        <a:t>New Zealand</a:t>
                      </a: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Auckland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0241057"/>
                  </a:ext>
                </a:extLst>
              </a:tr>
              <a:tr h="13893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Singapore</a:t>
                      </a: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Tuas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968772"/>
                  </a:ext>
                </a:extLst>
              </a:tr>
              <a:tr h="138938">
                <a:tc rowSpan="2">
                  <a:txBody>
                    <a:bodyPr/>
                    <a:lstStyle/>
                    <a:p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South Korea</a:t>
                      </a:r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Cheonan</a:t>
                      </a:r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661668"/>
                  </a:ext>
                </a:extLst>
              </a:tr>
              <a:tr h="138938">
                <a:tc vMerge="1"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Ulsan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354010"/>
                  </a:ext>
                </a:extLst>
              </a:tr>
              <a:tr h="138938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Taiwan</a:t>
                      </a: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Taoyuan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856774"/>
                  </a:ext>
                </a:extLst>
              </a:tr>
              <a:tr h="138938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Thailand</a:t>
                      </a: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Bangplee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1571320"/>
                  </a:ext>
                </a:extLst>
              </a:tr>
              <a:tr h="138938">
                <a:tc rowSpan="3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Vietnam</a:t>
                      </a: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Amata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8584937"/>
                  </a:ext>
                </a:extLst>
              </a:tr>
              <a:tr h="138938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Bien </a:t>
                      </a:r>
                      <a:r>
                        <a:rPr lang="en-US" sz="1200" err="1">
                          <a:latin typeface="Arial Narrow" panose="020B0606020202030204" pitchFamily="34" charset="0"/>
                        </a:rPr>
                        <a:t>Hoa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4213216"/>
                  </a:ext>
                </a:extLst>
              </a:tr>
              <a:tr h="138938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Hanoi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417558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F0032DD3-9587-A2D6-AA0A-085D2BAE7A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5835" y="635007"/>
            <a:ext cx="591784" cy="591784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872034-8BE8-9B6D-E9BB-93D1827D3890}"/>
              </a:ext>
            </a:extLst>
          </p:cNvPr>
          <p:cNvGraphicFramePr>
            <a:graphicFrameLocks noGrp="1"/>
          </p:cNvGraphicFramePr>
          <p:nvPr/>
        </p:nvGraphicFramePr>
        <p:xfrm>
          <a:off x="4243012" y="4530851"/>
          <a:ext cx="3748063" cy="1633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1594">
                  <a:extLst>
                    <a:ext uri="{9D8B030D-6E8A-4147-A177-3AD203B41FA5}">
                      <a16:colId xmlns:a16="http://schemas.microsoft.com/office/drawing/2014/main" val="1985342925"/>
                    </a:ext>
                  </a:extLst>
                </a:gridCol>
                <a:gridCol w="639913">
                  <a:extLst>
                    <a:ext uri="{9D8B030D-6E8A-4147-A177-3AD203B41FA5}">
                      <a16:colId xmlns:a16="http://schemas.microsoft.com/office/drawing/2014/main" val="211640997"/>
                    </a:ext>
                  </a:extLst>
                </a:gridCol>
                <a:gridCol w="639913">
                  <a:extLst>
                    <a:ext uri="{9D8B030D-6E8A-4147-A177-3AD203B41FA5}">
                      <a16:colId xmlns:a16="http://schemas.microsoft.com/office/drawing/2014/main" val="3720637395"/>
                    </a:ext>
                  </a:extLst>
                </a:gridCol>
                <a:gridCol w="639913">
                  <a:extLst>
                    <a:ext uri="{9D8B030D-6E8A-4147-A177-3AD203B41FA5}">
                      <a16:colId xmlns:a16="http://schemas.microsoft.com/office/drawing/2014/main" val="3921099608"/>
                    </a:ext>
                  </a:extLst>
                </a:gridCol>
              </a:tblGrid>
              <a:tr h="114522">
                <a:tc gridSpan="2"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LATAM</a:t>
                      </a:r>
                    </a:p>
                  </a:txBody>
                  <a:tcPr marL="731330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Research</a:t>
                      </a:r>
                    </a:p>
                  </a:txBody>
                  <a:tcPr marL="0" marR="0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Dev</a:t>
                      </a:r>
                    </a:p>
                  </a:txBody>
                  <a:tcPr marL="0" marR="0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Field</a:t>
                      </a:r>
                    </a:p>
                  </a:txBody>
                  <a:tcPr marL="0" marR="0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520">
                <a:tc row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Brazil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err="1">
                          <a:latin typeface="Arial Narrow" panose="020B0606020202030204" pitchFamily="34" charset="0"/>
                        </a:rPr>
                        <a:t>Americo</a:t>
                      </a:r>
                      <a:r>
                        <a:rPr lang="en-US" sz="1200"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200" err="1">
                          <a:latin typeface="Arial Narrow" panose="020B0606020202030204" pitchFamily="34" charset="0"/>
                        </a:rPr>
                        <a:t>Brasilense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529298"/>
                  </a:ext>
                </a:extLst>
              </a:tr>
              <a:tr h="124453">
                <a:tc vMerge="1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err="1">
                          <a:latin typeface="Arial Narrow" panose="020B0606020202030204" pitchFamily="34" charset="0"/>
                        </a:rPr>
                        <a:t>Sumaré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327672"/>
                  </a:ext>
                </a:extLst>
              </a:tr>
              <a:tr h="124453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Colombia</a:t>
                      </a: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Medellin</a:t>
                      </a: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45135"/>
                  </a:ext>
                </a:extLst>
              </a:tr>
              <a:tr h="1867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Mexico</a:t>
                      </a:r>
                    </a:p>
                  </a:txBody>
                  <a:tcPr marL="91368" marR="0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San Juan </a:t>
                      </a:r>
                      <a:br>
                        <a:rPr lang="en-US" sz="1200">
                          <a:latin typeface="Arial Narrow" panose="020B0606020202030204" pitchFamily="34" charset="0"/>
                        </a:rPr>
                      </a:br>
                      <a:r>
                        <a:rPr lang="en-US" sz="1200">
                          <a:latin typeface="Arial Narrow" panose="020B0606020202030204" pitchFamily="34" charset="0"/>
                        </a:rPr>
                        <a:t>del Rio</a:t>
                      </a:r>
                    </a:p>
                  </a:txBody>
                  <a:tcPr marL="91368" marR="0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57676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F17E751D-3C32-BE06-9CD2-1C7B4B8930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4034" y="4416857"/>
            <a:ext cx="593150" cy="593150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B8BE7DF-AA0E-CD31-8483-85024F6B84AD}"/>
              </a:ext>
            </a:extLst>
          </p:cNvPr>
          <p:cNvGraphicFramePr>
            <a:graphicFrameLocks noGrp="1"/>
          </p:cNvGraphicFramePr>
          <p:nvPr/>
        </p:nvGraphicFramePr>
        <p:xfrm>
          <a:off x="320892" y="1031059"/>
          <a:ext cx="3748063" cy="3005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1594">
                  <a:extLst>
                    <a:ext uri="{9D8B030D-6E8A-4147-A177-3AD203B41FA5}">
                      <a16:colId xmlns:a16="http://schemas.microsoft.com/office/drawing/2014/main" val="1815712230"/>
                    </a:ext>
                  </a:extLst>
                </a:gridCol>
                <a:gridCol w="639913">
                  <a:extLst>
                    <a:ext uri="{9D8B030D-6E8A-4147-A177-3AD203B41FA5}">
                      <a16:colId xmlns:a16="http://schemas.microsoft.com/office/drawing/2014/main" val="211640997"/>
                    </a:ext>
                  </a:extLst>
                </a:gridCol>
                <a:gridCol w="639913">
                  <a:extLst>
                    <a:ext uri="{9D8B030D-6E8A-4147-A177-3AD203B41FA5}">
                      <a16:colId xmlns:a16="http://schemas.microsoft.com/office/drawing/2014/main" val="3720637395"/>
                    </a:ext>
                  </a:extLst>
                </a:gridCol>
                <a:gridCol w="639913">
                  <a:extLst>
                    <a:ext uri="{9D8B030D-6E8A-4147-A177-3AD203B41FA5}">
                      <a16:colId xmlns:a16="http://schemas.microsoft.com/office/drawing/2014/main" val="3921099608"/>
                    </a:ext>
                  </a:extLst>
                </a:gridCol>
              </a:tblGrid>
              <a:tr h="167195">
                <a:tc gridSpan="2"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USCA</a:t>
                      </a:r>
                    </a:p>
                  </a:txBody>
                  <a:tcPr marL="731330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Research</a:t>
                      </a:r>
                    </a:p>
                  </a:txBody>
                  <a:tcPr marL="0" marR="0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Dev</a:t>
                      </a:r>
                    </a:p>
                  </a:txBody>
                  <a:tcPr marL="0" marR="0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Field</a:t>
                      </a:r>
                    </a:p>
                  </a:txBody>
                  <a:tcPr marL="0" marR="0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32">
                <a:tc rowSpan="10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USA</a:t>
                      </a: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Allison Park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20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45135"/>
                  </a:ext>
                </a:extLst>
              </a:tr>
              <a:tr h="181694">
                <a:tc vMerge="1">
                  <a:txBody>
                    <a:bodyPr/>
                    <a:lstStyle/>
                    <a:p>
                      <a:endParaRPr lang="en-US" sz="1400"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Brazil</a:t>
                      </a:r>
                    </a:p>
                  </a:txBody>
                  <a:tcPr marL="91368" marR="913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3825268"/>
                  </a:ext>
                </a:extLst>
              </a:tr>
              <a:tr h="181694">
                <a:tc vMerge="1">
                  <a:txBody>
                    <a:bodyPr/>
                    <a:lstStyle/>
                    <a:p>
                      <a:endParaRPr lang="en-US" sz="1400"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Elverson</a:t>
                      </a:r>
                    </a:p>
                  </a:txBody>
                  <a:tcPr marL="91368" marR="913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576760"/>
                  </a:ext>
                </a:extLst>
              </a:tr>
              <a:tr h="181694">
                <a:tc vMerge="1">
                  <a:txBody>
                    <a:bodyPr/>
                    <a:lstStyle/>
                    <a:p>
                      <a:endParaRPr lang="en-US" sz="1400"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Euclid</a:t>
                      </a:r>
                    </a:p>
                  </a:txBody>
                  <a:tcPr marL="91368" marR="913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416797"/>
                  </a:ext>
                </a:extLst>
              </a:tr>
              <a:tr h="181694">
                <a:tc vMerge="1">
                  <a:txBody>
                    <a:bodyPr/>
                    <a:lstStyle/>
                    <a:p>
                      <a:endParaRPr lang="en-US" sz="1400"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Gainesville</a:t>
                      </a:r>
                    </a:p>
                  </a:txBody>
                  <a:tcPr marL="91368" marR="913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5218947"/>
                  </a:ext>
                </a:extLst>
              </a:tr>
              <a:tr h="181694">
                <a:tc vMerge="1">
                  <a:txBody>
                    <a:bodyPr/>
                    <a:lstStyle/>
                    <a:p>
                      <a:endParaRPr lang="en-US" sz="1400"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Greensboro</a:t>
                      </a:r>
                    </a:p>
                  </a:txBody>
                  <a:tcPr marL="91368" marR="913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3119006"/>
                  </a:ext>
                </a:extLst>
              </a:tr>
              <a:tr h="181694">
                <a:tc vMerge="1">
                  <a:txBody>
                    <a:bodyPr/>
                    <a:lstStyle/>
                    <a:p>
                      <a:endParaRPr lang="en-US" sz="1400"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Oak Creek</a:t>
                      </a:r>
                    </a:p>
                  </a:txBody>
                  <a:tcPr marL="91368" marR="913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256104"/>
                  </a:ext>
                </a:extLst>
              </a:tr>
              <a:tr h="181694">
                <a:tc vMerge="1">
                  <a:txBody>
                    <a:bodyPr/>
                    <a:lstStyle/>
                    <a:p>
                      <a:endParaRPr lang="en-US" sz="1400"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Springdale</a:t>
                      </a:r>
                    </a:p>
                  </a:txBody>
                  <a:tcPr marL="91368" marR="913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440333"/>
                  </a:ext>
                </a:extLst>
              </a:tr>
              <a:tr h="181694">
                <a:tc vMerge="1">
                  <a:txBody>
                    <a:bodyPr/>
                    <a:lstStyle/>
                    <a:p>
                      <a:endParaRPr lang="en-US" sz="1400"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Strongsville</a:t>
                      </a:r>
                    </a:p>
                  </a:txBody>
                  <a:tcPr marL="91368" marR="913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4670502"/>
                  </a:ext>
                </a:extLst>
              </a:tr>
              <a:tr h="181694">
                <a:tc vMerge="1">
                  <a:txBody>
                    <a:bodyPr/>
                    <a:lstStyle/>
                    <a:p>
                      <a:endParaRPr lang="en-US" sz="1400"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West Chicago</a:t>
                      </a:r>
                    </a:p>
                  </a:txBody>
                  <a:tcPr marL="91368" marR="913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723283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17B9B5F-5AA9-56AF-FA4A-B44B56D8526A}"/>
              </a:ext>
            </a:extLst>
          </p:cNvPr>
          <p:cNvGraphicFramePr>
            <a:graphicFrameLocks noGrp="1"/>
          </p:cNvGraphicFramePr>
          <p:nvPr/>
        </p:nvGraphicFramePr>
        <p:xfrm>
          <a:off x="4243012" y="1031059"/>
          <a:ext cx="3748063" cy="2886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1594">
                  <a:extLst>
                    <a:ext uri="{9D8B030D-6E8A-4147-A177-3AD203B41FA5}">
                      <a16:colId xmlns:a16="http://schemas.microsoft.com/office/drawing/2014/main" val="3066099093"/>
                    </a:ext>
                  </a:extLst>
                </a:gridCol>
                <a:gridCol w="639913">
                  <a:extLst>
                    <a:ext uri="{9D8B030D-6E8A-4147-A177-3AD203B41FA5}">
                      <a16:colId xmlns:a16="http://schemas.microsoft.com/office/drawing/2014/main" val="211640997"/>
                    </a:ext>
                  </a:extLst>
                </a:gridCol>
                <a:gridCol w="639913">
                  <a:extLst>
                    <a:ext uri="{9D8B030D-6E8A-4147-A177-3AD203B41FA5}">
                      <a16:colId xmlns:a16="http://schemas.microsoft.com/office/drawing/2014/main" val="3720637395"/>
                    </a:ext>
                  </a:extLst>
                </a:gridCol>
                <a:gridCol w="639913">
                  <a:extLst>
                    <a:ext uri="{9D8B030D-6E8A-4147-A177-3AD203B41FA5}">
                      <a16:colId xmlns:a16="http://schemas.microsoft.com/office/drawing/2014/main" val="3921099608"/>
                    </a:ext>
                  </a:extLst>
                </a:gridCol>
              </a:tblGrid>
              <a:tr h="228117">
                <a:tc gridSpan="2"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EMEA</a:t>
                      </a:r>
                    </a:p>
                  </a:txBody>
                  <a:tcPr marL="731330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Research</a:t>
                      </a:r>
                    </a:p>
                  </a:txBody>
                  <a:tcPr marL="0" marR="0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Dev</a:t>
                      </a:r>
                    </a:p>
                  </a:txBody>
                  <a:tcPr marL="0" marR="0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Field</a:t>
                      </a:r>
                    </a:p>
                  </a:txBody>
                  <a:tcPr marL="0" marR="0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England</a:t>
                      </a:r>
                    </a:p>
                  </a:txBody>
                  <a:tcPr marL="91368" marR="91368" marT="182880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err="1">
                          <a:latin typeface="Arial Narrow" panose="020B0606020202030204" pitchFamily="34" charset="0"/>
                        </a:rPr>
                        <a:t>Runcorn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80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0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0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0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6215380"/>
                  </a:ext>
                </a:extLst>
              </a:tr>
              <a:tr h="22314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Finland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Vantaa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2109068"/>
                  </a:ext>
                </a:extLst>
              </a:tr>
              <a:tr h="223146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France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Marly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4495956"/>
                  </a:ext>
                </a:extLst>
              </a:tr>
              <a:tr h="223146">
                <a:tc row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Germany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err="1">
                          <a:latin typeface="Arial Narrow" panose="020B0606020202030204" pitchFamily="34" charset="0"/>
                        </a:rPr>
                        <a:t>Renningen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407379"/>
                  </a:ext>
                </a:extLst>
              </a:tr>
              <a:tr h="223146">
                <a:tc vMerge="1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Germany</a:t>
                      </a: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err="1">
                          <a:latin typeface="Arial Narrow" panose="020B0606020202030204" pitchFamily="34" charset="0"/>
                        </a:rPr>
                        <a:t>Zuffenhausen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6281399"/>
                  </a:ext>
                </a:extLst>
              </a:tr>
              <a:tr h="223146">
                <a:tc rowSpan="2"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Italy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Brescia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2838117"/>
                  </a:ext>
                </a:extLst>
              </a:tr>
              <a:tr h="223146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45708" marB="457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Milan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5418631"/>
                  </a:ext>
                </a:extLst>
              </a:tr>
              <a:tr h="223146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Poland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err="1">
                          <a:latin typeface="Arial Narrow" panose="020B0606020202030204" pitchFamily="34" charset="0"/>
                        </a:rPr>
                        <a:t>Cieszyn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6979282"/>
                  </a:ext>
                </a:extLst>
              </a:tr>
              <a:tr h="204400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Turkey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Bursa</a:t>
                      </a: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accent5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1828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1828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45135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DECD0639-698F-B1BB-FD9B-B0DA9B02BD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7303" y="869285"/>
            <a:ext cx="591784" cy="5917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A7237C8-18C6-3764-A007-582FF7BABF7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534" y="869285"/>
            <a:ext cx="591784" cy="59178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58DAEEB-D45B-D883-E1EC-17E3A8751033}"/>
              </a:ext>
            </a:extLst>
          </p:cNvPr>
          <p:cNvSpPr/>
          <p:nvPr/>
        </p:nvSpPr>
        <p:spPr>
          <a:xfrm flipV="1">
            <a:off x="-12021" y="6758178"/>
            <a:ext cx="12200845" cy="123636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05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5B45132-2E10-34C2-C8FE-E6169A21EF69}"/>
              </a:ext>
            </a:extLst>
          </p:cNvPr>
          <p:cNvSpPr/>
          <p:nvPr/>
        </p:nvSpPr>
        <p:spPr>
          <a:xfrm>
            <a:off x="-9828" y="1552575"/>
            <a:ext cx="4991988" cy="5305425"/>
          </a:xfrm>
          <a:custGeom>
            <a:avLst/>
            <a:gdLst>
              <a:gd name="connsiteX0" fmla="*/ 0 w 4991988"/>
              <a:gd name="connsiteY0" fmla="*/ 0 h 5305425"/>
              <a:gd name="connsiteX1" fmla="*/ 2765193 w 4991988"/>
              <a:gd name="connsiteY1" fmla="*/ 0 h 5305425"/>
              <a:gd name="connsiteX2" fmla="*/ 3387869 w 4991988"/>
              <a:gd name="connsiteY2" fmla="*/ 359529 h 5305425"/>
              <a:gd name="connsiteX3" fmla="*/ 4895659 w 4991988"/>
              <a:gd name="connsiteY3" fmla="*/ 2970984 h 5305425"/>
              <a:gd name="connsiteX4" fmla="*/ 4895659 w 4991988"/>
              <a:gd name="connsiteY4" fmla="*/ 3690040 h 5305425"/>
              <a:gd name="connsiteX5" fmla="*/ 3963010 w 4991988"/>
              <a:gd name="connsiteY5" fmla="*/ 5305425 h 5305425"/>
              <a:gd name="connsiteX6" fmla="*/ 0 w 4991988"/>
              <a:gd name="connsiteY6" fmla="*/ 5305425 h 5305425"/>
              <a:gd name="connsiteX7" fmla="*/ 0 w 4991988"/>
              <a:gd name="connsiteY7" fmla="*/ 0 h 530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91988" h="5305425">
                <a:moveTo>
                  <a:pt x="0" y="0"/>
                </a:moveTo>
                <a:lnTo>
                  <a:pt x="2765193" y="0"/>
                </a:lnTo>
                <a:cubicBezTo>
                  <a:pt x="3022071" y="0"/>
                  <a:pt x="3259430" y="137036"/>
                  <a:pt x="3387869" y="359529"/>
                </a:cubicBezTo>
                <a:lnTo>
                  <a:pt x="4895659" y="2970984"/>
                </a:lnTo>
                <a:cubicBezTo>
                  <a:pt x="5024098" y="3193477"/>
                  <a:pt x="5024098" y="3467547"/>
                  <a:pt x="4895659" y="3690040"/>
                </a:cubicBezTo>
                <a:lnTo>
                  <a:pt x="3963010" y="5305425"/>
                </a:lnTo>
                <a:lnTo>
                  <a:pt x="0" y="5305425"/>
                </a:lnTo>
                <a:lnTo>
                  <a:pt x="0" y="0"/>
                </a:lnTo>
                <a:close/>
              </a:path>
            </a:pathLst>
          </a:custGeom>
          <a:solidFill>
            <a:srgbClr val="ECFA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16D566C-3BBE-136A-08BF-054848A62AD5}"/>
              </a:ext>
            </a:extLst>
          </p:cNvPr>
          <p:cNvSpPr/>
          <p:nvPr/>
        </p:nvSpPr>
        <p:spPr>
          <a:xfrm>
            <a:off x="5172794" y="183008"/>
            <a:ext cx="7016031" cy="6185986"/>
          </a:xfrm>
          <a:custGeom>
            <a:avLst/>
            <a:gdLst>
              <a:gd name="connsiteX0" fmla="*/ 1199761 w 7016031"/>
              <a:gd name="connsiteY0" fmla="*/ 0 h 6185986"/>
              <a:gd name="connsiteX1" fmla="*/ 7016031 w 7016031"/>
              <a:gd name="connsiteY1" fmla="*/ 0 h 6185986"/>
              <a:gd name="connsiteX2" fmla="*/ 7016031 w 7016031"/>
              <a:gd name="connsiteY2" fmla="*/ 5459291 h 6185986"/>
              <a:gd name="connsiteX3" fmla="*/ 6838498 w 7016031"/>
              <a:gd name="connsiteY3" fmla="*/ 5766785 h 6185986"/>
              <a:gd name="connsiteX4" fmla="*/ 6112475 w 7016031"/>
              <a:gd name="connsiteY4" fmla="*/ 6185986 h 6185986"/>
              <a:gd name="connsiteX5" fmla="*/ 2596385 w 7016031"/>
              <a:gd name="connsiteY5" fmla="*/ 6185986 h 6185986"/>
              <a:gd name="connsiteX6" fmla="*/ 1870361 w 7016031"/>
              <a:gd name="connsiteY6" fmla="*/ 5766785 h 6185986"/>
              <a:gd name="connsiteX7" fmla="*/ 112317 w 7016031"/>
              <a:gd name="connsiteY7" fmla="*/ 2721897 h 6185986"/>
              <a:gd name="connsiteX8" fmla="*/ 112317 w 7016031"/>
              <a:gd name="connsiteY8" fmla="*/ 1883497 h 6185986"/>
              <a:gd name="connsiteX9" fmla="*/ 1199761 w 7016031"/>
              <a:gd name="connsiteY9" fmla="*/ 0 h 618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16031" h="6185986">
                <a:moveTo>
                  <a:pt x="1199761" y="0"/>
                </a:moveTo>
                <a:lnTo>
                  <a:pt x="7016031" y="0"/>
                </a:lnTo>
                <a:lnTo>
                  <a:pt x="7016031" y="5459291"/>
                </a:lnTo>
                <a:lnTo>
                  <a:pt x="6838498" y="5766785"/>
                </a:lnTo>
                <a:cubicBezTo>
                  <a:pt x="6688741" y="6026206"/>
                  <a:pt x="6411988" y="6185986"/>
                  <a:pt x="6112475" y="6185986"/>
                </a:cubicBezTo>
                <a:lnTo>
                  <a:pt x="2596385" y="6185986"/>
                </a:lnTo>
                <a:cubicBezTo>
                  <a:pt x="2296872" y="6185986"/>
                  <a:pt x="2020117" y="6026206"/>
                  <a:pt x="1870361" y="5766785"/>
                </a:cubicBezTo>
                <a:lnTo>
                  <a:pt x="112317" y="2721897"/>
                </a:lnTo>
                <a:cubicBezTo>
                  <a:pt x="-37439" y="2462476"/>
                  <a:pt x="-37439" y="2142918"/>
                  <a:pt x="112317" y="1883497"/>
                </a:cubicBezTo>
                <a:lnTo>
                  <a:pt x="1199761" y="0"/>
                </a:lnTo>
                <a:close/>
              </a:path>
            </a:pathLst>
          </a:custGeom>
          <a:solidFill>
            <a:srgbClr val="ECFA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/>
          </a:p>
        </p:txBody>
      </p:sp>
      <p:pic>
        <p:nvPicPr>
          <p:cNvPr id="22811" name="Graphic 22810">
            <a:extLst>
              <a:ext uri="{FF2B5EF4-FFF2-40B4-BE49-F238E27FC236}">
                <a16:creationId xmlns:a16="http://schemas.microsoft.com/office/drawing/2014/main" id="{32851F19-F14F-411A-06AC-9A37AD683D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0080" y="1140875"/>
            <a:ext cx="11069615" cy="5181262"/>
          </a:xfrm>
          <a:prstGeom prst="rect">
            <a:avLst/>
          </a:prstGeom>
        </p:spPr>
      </p:pic>
      <p:pic>
        <p:nvPicPr>
          <p:cNvPr id="838" name="Graphic 837">
            <a:extLst>
              <a:ext uri="{FF2B5EF4-FFF2-40B4-BE49-F238E27FC236}">
                <a16:creationId xmlns:a16="http://schemas.microsoft.com/office/drawing/2014/main" id="{D12AB9E7-4766-4000-8F11-BB4623C2DF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5000" y="918660"/>
            <a:ext cx="11317404" cy="5620444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2253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IC global manufacturing plants </a:t>
            </a:r>
            <a:br>
              <a:rPr lang="en-US"/>
            </a:br>
            <a:r>
              <a:rPr lang="en-US" sz="1999">
                <a:solidFill>
                  <a:schemeClr val="accent1"/>
                </a:solidFill>
              </a:rPr>
              <a:t>by PPG region 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659" name="Oval 24">
            <a:extLst>
              <a:ext uri="{FF2B5EF4-FFF2-40B4-BE49-F238E27FC236}">
                <a16:creationId xmlns:a16="http://schemas.microsoft.com/office/drawing/2014/main" id="{D8FE974B-63E8-7140-A5C0-62BA6F47A7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5152" y="2180250"/>
            <a:ext cx="155408" cy="156353"/>
          </a:xfrm>
          <a:prstGeom prst="ellipse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60" name="Oval 24">
            <a:extLst>
              <a:ext uri="{FF2B5EF4-FFF2-40B4-BE49-F238E27FC236}">
                <a16:creationId xmlns:a16="http://schemas.microsoft.com/office/drawing/2014/main" id="{34759788-4E44-3145-A04E-36BF016AC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3403" y="2148507"/>
            <a:ext cx="155408" cy="156353"/>
          </a:xfrm>
          <a:prstGeom prst="ellipse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62" name="Oval 24">
            <a:extLst>
              <a:ext uri="{FF2B5EF4-FFF2-40B4-BE49-F238E27FC236}">
                <a16:creationId xmlns:a16="http://schemas.microsoft.com/office/drawing/2014/main" id="{FBFA3812-8089-6940-81D5-B771F7F7B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6963" y="2137050"/>
            <a:ext cx="155408" cy="156353"/>
          </a:xfrm>
          <a:prstGeom prst="ellipse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65" name="Oval 24">
            <a:extLst>
              <a:ext uri="{FF2B5EF4-FFF2-40B4-BE49-F238E27FC236}">
                <a16:creationId xmlns:a16="http://schemas.microsoft.com/office/drawing/2014/main" id="{7C61EFB3-4CCE-364C-90CB-E0211F9D05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1283" y="2520900"/>
            <a:ext cx="155408" cy="156353"/>
          </a:xfrm>
          <a:prstGeom prst="ellipse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66" name="Oval 24">
            <a:extLst>
              <a:ext uri="{FF2B5EF4-FFF2-40B4-BE49-F238E27FC236}">
                <a16:creationId xmlns:a16="http://schemas.microsoft.com/office/drawing/2014/main" id="{F7EBCB9C-64AA-7B4D-881E-4A8681531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6653" y="2910159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68" name="Oval 24">
            <a:extLst>
              <a:ext uri="{FF2B5EF4-FFF2-40B4-BE49-F238E27FC236}">
                <a16:creationId xmlns:a16="http://schemas.microsoft.com/office/drawing/2014/main" id="{57DB9006-B5B5-9A4E-A7FE-F763F6A930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1676" y="3836561"/>
            <a:ext cx="155408" cy="156353"/>
          </a:xfrm>
          <a:prstGeom prst="ellipse">
            <a:avLst/>
          </a:prstGeom>
          <a:solidFill>
            <a:schemeClr val="accent1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69" name="Oval 24">
            <a:extLst>
              <a:ext uri="{FF2B5EF4-FFF2-40B4-BE49-F238E27FC236}">
                <a16:creationId xmlns:a16="http://schemas.microsoft.com/office/drawing/2014/main" id="{F4075150-1E17-0F47-816C-8756289AC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4666" y="3312056"/>
            <a:ext cx="155408" cy="156353"/>
          </a:xfrm>
          <a:prstGeom prst="ellipse">
            <a:avLst/>
          </a:prstGeom>
          <a:solidFill>
            <a:schemeClr val="accent1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70" name="Oval 24">
            <a:extLst>
              <a:ext uri="{FF2B5EF4-FFF2-40B4-BE49-F238E27FC236}">
                <a16:creationId xmlns:a16="http://schemas.microsoft.com/office/drawing/2014/main" id="{204B1A3B-CEDB-A14F-896D-AF7027A93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0786" y="4900744"/>
            <a:ext cx="155408" cy="156353"/>
          </a:xfrm>
          <a:prstGeom prst="ellipse">
            <a:avLst/>
          </a:prstGeom>
          <a:solidFill>
            <a:schemeClr val="accent1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72" name="Oval 24">
            <a:extLst>
              <a:ext uri="{FF2B5EF4-FFF2-40B4-BE49-F238E27FC236}">
                <a16:creationId xmlns:a16="http://schemas.microsoft.com/office/drawing/2014/main" id="{9E68776E-803E-C048-837B-A2DA94DB4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564" y="2780272"/>
            <a:ext cx="150766" cy="158505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74" name="Oval 24">
            <a:extLst>
              <a:ext uri="{FF2B5EF4-FFF2-40B4-BE49-F238E27FC236}">
                <a16:creationId xmlns:a16="http://schemas.microsoft.com/office/drawing/2014/main" id="{A7F28E93-04DC-3646-B759-389502933F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5103" y="2434209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75" name="Oval 24">
            <a:extLst>
              <a:ext uri="{FF2B5EF4-FFF2-40B4-BE49-F238E27FC236}">
                <a16:creationId xmlns:a16="http://schemas.microsoft.com/office/drawing/2014/main" id="{8142C31F-94B7-CD4B-A4C8-45F1C57C4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670" y="2503042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40" name="Oval 24">
            <a:extLst>
              <a:ext uri="{FF2B5EF4-FFF2-40B4-BE49-F238E27FC236}">
                <a16:creationId xmlns:a16="http://schemas.microsoft.com/office/drawing/2014/main" id="{A49C4B68-6EA2-C444-95D8-57C06F4F0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6761" y="2528860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41" name="Oval 24">
            <a:extLst>
              <a:ext uri="{FF2B5EF4-FFF2-40B4-BE49-F238E27FC236}">
                <a16:creationId xmlns:a16="http://schemas.microsoft.com/office/drawing/2014/main" id="{DCEFD1CD-AD9A-F54D-8EB0-F978D7D52D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2215" y="2472529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43" name="Oval 24">
            <a:extLst>
              <a:ext uri="{FF2B5EF4-FFF2-40B4-BE49-F238E27FC236}">
                <a16:creationId xmlns:a16="http://schemas.microsoft.com/office/drawing/2014/main" id="{240F03A0-368D-9C47-8F1A-F09ABD70B2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5863" y="5543381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44" name="Oval 24">
            <a:extLst>
              <a:ext uri="{FF2B5EF4-FFF2-40B4-BE49-F238E27FC236}">
                <a16:creationId xmlns:a16="http://schemas.microsoft.com/office/drawing/2014/main" id="{E08020F5-46E0-C34A-91A6-C7DAD5725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90442" y="5583409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45" name="Oval 24">
            <a:extLst>
              <a:ext uri="{FF2B5EF4-FFF2-40B4-BE49-F238E27FC236}">
                <a16:creationId xmlns:a16="http://schemas.microsoft.com/office/drawing/2014/main" id="{33E56D56-87BA-F24F-A640-A33A26A9F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4656" y="3587821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46" name="Oval 24">
            <a:extLst>
              <a:ext uri="{FF2B5EF4-FFF2-40B4-BE49-F238E27FC236}">
                <a16:creationId xmlns:a16="http://schemas.microsoft.com/office/drawing/2014/main" id="{8D92974C-6ECE-DD4A-951C-CC466EE455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7765" y="3606512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47" name="Oval 24">
            <a:extLst>
              <a:ext uri="{FF2B5EF4-FFF2-40B4-BE49-F238E27FC236}">
                <a16:creationId xmlns:a16="http://schemas.microsoft.com/office/drawing/2014/main" id="{F79B4D1E-6F49-C64B-B163-25343DA0A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2339" y="3615286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48" name="Oval 24">
            <a:extLst>
              <a:ext uri="{FF2B5EF4-FFF2-40B4-BE49-F238E27FC236}">
                <a16:creationId xmlns:a16="http://schemas.microsoft.com/office/drawing/2014/main" id="{5D8ECF3F-AACF-AF46-835A-4FDE63CB1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1741" y="3908616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49" name="Oval 24">
            <a:extLst>
              <a:ext uri="{FF2B5EF4-FFF2-40B4-BE49-F238E27FC236}">
                <a16:creationId xmlns:a16="http://schemas.microsoft.com/office/drawing/2014/main" id="{9A229353-9121-F947-93D2-B1D6B0379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3988" y="2747907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50" name="Oval 24">
            <a:extLst>
              <a:ext uri="{FF2B5EF4-FFF2-40B4-BE49-F238E27FC236}">
                <a16:creationId xmlns:a16="http://schemas.microsoft.com/office/drawing/2014/main" id="{5AC2132A-2CAF-2246-8DDD-A9BADA623A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9508" y="2716974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51" name="Oval 24">
            <a:extLst>
              <a:ext uri="{FF2B5EF4-FFF2-40B4-BE49-F238E27FC236}">
                <a16:creationId xmlns:a16="http://schemas.microsoft.com/office/drawing/2014/main" id="{F795BC2A-29C8-D846-A8FA-4D4D8B8E1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5005" y="2685212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52" name="Oval 24">
            <a:extLst>
              <a:ext uri="{FF2B5EF4-FFF2-40B4-BE49-F238E27FC236}">
                <a16:creationId xmlns:a16="http://schemas.microsoft.com/office/drawing/2014/main" id="{943AD794-902E-2244-9277-8DC077BFD3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26029" y="2561656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53" name="Oval 24">
            <a:extLst>
              <a:ext uri="{FF2B5EF4-FFF2-40B4-BE49-F238E27FC236}">
                <a16:creationId xmlns:a16="http://schemas.microsoft.com/office/drawing/2014/main" id="{32ED6125-6625-8146-9170-F370B5B77E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5402" y="2972481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954" name="Oval 24">
            <a:extLst>
              <a:ext uri="{FF2B5EF4-FFF2-40B4-BE49-F238E27FC236}">
                <a16:creationId xmlns:a16="http://schemas.microsoft.com/office/drawing/2014/main" id="{E8DD36AD-B897-6043-95D2-D8F60CD040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8940" y="3188122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768" name="Oval 24">
            <a:extLst>
              <a:ext uri="{FF2B5EF4-FFF2-40B4-BE49-F238E27FC236}">
                <a16:creationId xmlns:a16="http://schemas.microsoft.com/office/drawing/2014/main" id="{F7EBCB9C-64AA-7B4D-881E-4A8681531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1131" y="2591553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773" name="Oval 24">
            <a:extLst>
              <a:ext uri="{FF2B5EF4-FFF2-40B4-BE49-F238E27FC236}">
                <a16:creationId xmlns:a16="http://schemas.microsoft.com/office/drawing/2014/main" id="{A7F28E93-04DC-3646-B759-389502933F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6785" y="2487787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774" name="Oval 24">
            <a:extLst>
              <a:ext uri="{FF2B5EF4-FFF2-40B4-BE49-F238E27FC236}">
                <a16:creationId xmlns:a16="http://schemas.microsoft.com/office/drawing/2014/main" id="{8142C31F-94B7-CD4B-A4C8-45F1C57C4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4043" y="2483479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775" name="Oval 24">
            <a:extLst>
              <a:ext uri="{FF2B5EF4-FFF2-40B4-BE49-F238E27FC236}">
                <a16:creationId xmlns:a16="http://schemas.microsoft.com/office/drawing/2014/main" id="{A49C4B68-6EA2-C444-95D8-57C06F4F0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2807" y="2558260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776" name="Oval 24">
            <a:extLst>
              <a:ext uri="{FF2B5EF4-FFF2-40B4-BE49-F238E27FC236}">
                <a16:creationId xmlns:a16="http://schemas.microsoft.com/office/drawing/2014/main" id="{DCEFD1CD-AD9A-F54D-8EB0-F978D7D52D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2215" y="2472529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783" name="Oval 24">
            <a:extLst>
              <a:ext uri="{FF2B5EF4-FFF2-40B4-BE49-F238E27FC236}">
                <a16:creationId xmlns:a16="http://schemas.microsoft.com/office/drawing/2014/main" id="{ACF31F33-3D7E-474E-965E-573FACAA3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7862" y="2430655"/>
            <a:ext cx="155408" cy="156353"/>
          </a:xfrm>
          <a:prstGeom prst="ellipse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784" name="Oval 24">
            <a:extLst>
              <a:ext uri="{FF2B5EF4-FFF2-40B4-BE49-F238E27FC236}">
                <a16:creationId xmlns:a16="http://schemas.microsoft.com/office/drawing/2014/main" id="{CC828EFE-EAD1-46B6-A114-B3D6A3AAC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186" y="2011488"/>
            <a:ext cx="155408" cy="156353"/>
          </a:xfrm>
          <a:prstGeom prst="ellipse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817" name="Oval 24">
            <a:extLst>
              <a:ext uri="{FF2B5EF4-FFF2-40B4-BE49-F238E27FC236}">
                <a16:creationId xmlns:a16="http://schemas.microsoft.com/office/drawing/2014/main" id="{070B8AEB-D630-4AD1-BD1E-45354B53A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5330" y="3536069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818" name="Oval 24">
            <a:extLst>
              <a:ext uri="{FF2B5EF4-FFF2-40B4-BE49-F238E27FC236}">
                <a16:creationId xmlns:a16="http://schemas.microsoft.com/office/drawing/2014/main" id="{20A36E72-9562-4131-BF62-994140B9C6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5962" y="3302745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853" name="Oval 24">
            <a:extLst>
              <a:ext uri="{FF2B5EF4-FFF2-40B4-BE49-F238E27FC236}">
                <a16:creationId xmlns:a16="http://schemas.microsoft.com/office/drawing/2014/main" id="{EE6D98CD-C595-431E-B799-0B9665483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9848" y="2511930"/>
            <a:ext cx="155408" cy="156353"/>
          </a:xfrm>
          <a:prstGeom prst="ellipse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862" name="Oval 24">
            <a:extLst>
              <a:ext uri="{FF2B5EF4-FFF2-40B4-BE49-F238E27FC236}">
                <a16:creationId xmlns:a16="http://schemas.microsoft.com/office/drawing/2014/main" id="{5C2E3066-917C-487F-AB6A-99B0A5CD71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356" y="5024216"/>
            <a:ext cx="155408" cy="156353"/>
          </a:xfrm>
          <a:prstGeom prst="ellipse">
            <a:avLst/>
          </a:prstGeom>
          <a:solidFill>
            <a:schemeClr val="accent1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863" name="Oval 24">
            <a:extLst>
              <a:ext uri="{FF2B5EF4-FFF2-40B4-BE49-F238E27FC236}">
                <a16:creationId xmlns:a16="http://schemas.microsoft.com/office/drawing/2014/main" id="{41A42A8B-E7EF-4546-9482-D155583E7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8490" y="4998285"/>
            <a:ext cx="155408" cy="156353"/>
          </a:xfrm>
          <a:prstGeom prst="ellipse">
            <a:avLst/>
          </a:prstGeom>
          <a:solidFill>
            <a:schemeClr val="accent1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870" name="Oval 24">
            <a:extLst>
              <a:ext uri="{FF2B5EF4-FFF2-40B4-BE49-F238E27FC236}">
                <a16:creationId xmlns:a16="http://schemas.microsoft.com/office/drawing/2014/main" id="{A3985CE8-940C-41F5-AD56-641FC48A6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0979" y="2551787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871" name="Oval 24">
            <a:extLst>
              <a:ext uri="{FF2B5EF4-FFF2-40B4-BE49-F238E27FC236}">
                <a16:creationId xmlns:a16="http://schemas.microsoft.com/office/drawing/2014/main" id="{05F65113-60AC-4116-9F2A-AC04A539E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2169" y="2586614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872" name="Oval 24">
            <a:extLst>
              <a:ext uri="{FF2B5EF4-FFF2-40B4-BE49-F238E27FC236}">
                <a16:creationId xmlns:a16="http://schemas.microsoft.com/office/drawing/2014/main" id="{8B0E45E7-40A8-4127-A3AD-82A8FB00B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7111" y="2551787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873" name="Oval 24">
            <a:extLst>
              <a:ext uri="{FF2B5EF4-FFF2-40B4-BE49-F238E27FC236}">
                <a16:creationId xmlns:a16="http://schemas.microsoft.com/office/drawing/2014/main" id="{47BBE4CA-8A4D-4612-BD5A-F8756984D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5953" y="2508832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875" name="Oval 24">
            <a:extLst>
              <a:ext uri="{FF2B5EF4-FFF2-40B4-BE49-F238E27FC236}">
                <a16:creationId xmlns:a16="http://schemas.microsoft.com/office/drawing/2014/main" id="{1560A453-08A6-4B42-9B1B-95879AD92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3173" y="3157476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876" name="Oval 24">
            <a:extLst>
              <a:ext uri="{FF2B5EF4-FFF2-40B4-BE49-F238E27FC236}">
                <a16:creationId xmlns:a16="http://schemas.microsoft.com/office/drawing/2014/main" id="{60C0F5AC-3FF4-44A1-B559-BE08E0887C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2225" y="2919477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877" name="Oval 24">
            <a:extLst>
              <a:ext uri="{FF2B5EF4-FFF2-40B4-BE49-F238E27FC236}">
                <a16:creationId xmlns:a16="http://schemas.microsoft.com/office/drawing/2014/main" id="{D8350453-D52C-401A-B796-421C5CD98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3042" y="3994005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7E8FAB-94F4-4E5E-9488-1FE1AFB5DCA5}"/>
              </a:ext>
            </a:extLst>
          </p:cNvPr>
          <p:cNvSpPr txBox="1"/>
          <p:nvPr/>
        </p:nvSpPr>
        <p:spPr>
          <a:xfrm>
            <a:off x="4835311" y="5678474"/>
            <a:ext cx="867545" cy="707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999">
                <a:solidFill>
                  <a:schemeClr val="accent1"/>
                </a:solidFill>
                <a:latin typeface="Arial Black" panose="020B0A04020102020204" pitchFamily="34" charset="0"/>
              </a:rPr>
              <a:t>52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C474D28-0A4D-4986-B9FF-8E7FB7D9A8C8}"/>
              </a:ext>
            </a:extLst>
          </p:cNvPr>
          <p:cNvSpPr txBox="1"/>
          <p:nvPr/>
        </p:nvSpPr>
        <p:spPr>
          <a:xfrm>
            <a:off x="5597044" y="5828144"/>
            <a:ext cx="2675577" cy="400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99"/>
              <a:t>facilities worldwide</a:t>
            </a:r>
          </a:p>
        </p:txBody>
      </p:sp>
      <p:sp>
        <p:nvSpPr>
          <p:cNvPr id="63" name="Oval 24">
            <a:extLst>
              <a:ext uri="{FF2B5EF4-FFF2-40B4-BE49-F238E27FC236}">
                <a16:creationId xmlns:a16="http://schemas.microsoft.com/office/drawing/2014/main" id="{E6160327-DD42-44EC-ADF5-421375357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4668" y="2116276"/>
            <a:ext cx="155408" cy="156353"/>
          </a:xfrm>
          <a:prstGeom prst="ellipse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4" name="Oval 24">
            <a:extLst>
              <a:ext uri="{FF2B5EF4-FFF2-40B4-BE49-F238E27FC236}">
                <a16:creationId xmlns:a16="http://schemas.microsoft.com/office/drawing/2014/main" id="{4C8428C5-2FC8-9B34-261E-B9015718CE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9631" y="2644140"/>
            <a:ext cx="155408" cy="156353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5" name="Oval 24">
            <a:extLst>
              <a:ext uri="{FF2B5EF4-FFF2-40B4-BE49-F238E27FC236}">
                <a16:creationId xmlns:a16="http://schemas.microsoft.com/office/drawing/2014/main" id="{18BAA75D-3F5A-E28D-BA9A-BD8F505E68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4060" y="2483479"/>
            <a:ext cx="155408" cy="156353"/>
          </a:xfrm>
          <a:prstGeom prst="ellipse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6" name="Oval 24">
            <a:extLst>
              <a:ext uri="{FF2B5EF4-FFF2-40B4-BE49-F238E27FC236}">
                <a16:creationId xmlns:a16="http://schemas.microsoft.com/office/drawing/2014/main" id="{DE2784CA-371B-8A8A-B75B-830CE37BE3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1601" y="2937197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7" name="Oval 24">
            <a:extLst>
              <a:ext uri="{FF2B5EF4-FFF2-40B4-BE49-F238E27FC236}">
                <a16:creationId xmlns:a16="http://schemas.microsoft.com/office/drawing/2014/main" id="{08F92202-3277-4E2F-5F45-37987EFDC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3386" y="3196400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8" name="Oval 24">
            <a:extLst>
              <a:ext uri="{FF2B5EF4-FFF2-40B4-BE49-F238E27FC236}">
                <a16:creationId xmlns:a16="http://schemas.microsoft.com/office/drawing/2014/main" id="{89FFAA61-3917-EB3C-ED50-F31DB71ABF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18895" y="2957732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0" name="Oval 24">
            <a:extLst>
              <a:ext uri="{FF2B5EF4-FFF2-40B4-BE49-F238E27FC236}">
                <a16:creationId xmlns:a16="http://schemas.microsoft.com/office/drawing/2014/main" id="{82F33F7D-4A61-70B4-87A1-440AF8496D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1370" y="2645794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1" name="Oval 24">
            <a:extLst>
              <a:ext uri="{FF2B5EF4-FFF2-40B4-BE49-F238E27FC236}">
                <a16:creationId xmlns:a16="http://schemas.microsoft.com/office/drawing/2014/main" id="{0C290B6A-CD50-0B36-F78B-49F9F9FB4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9910" y="3261161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2" name="Oval 24">
            <a:extLst>
              <a:ext uri="{FF2B5EF4-FFF2-40B4-BE49-F238E27FC236}">
                <a16:creationId xmlns:a16="http://schemas.microsoft.com/office/drawing/2014/main" id="{D2066754-AD5E-3F9F-7F63-8D5A31AD3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04931" y="2923914"/>
            <a:ext cx="155408" cy="156353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797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2FECEF3-7E2D-B120-2AFE-F068F132DDBB}"/>
              </a:ext>
            </a:extLst>
          </p:cNvPr>
          <p:cNvSpPr/>
          <p:nvPr/>
        </p:nvSpPr>
        <p:spPr bwMode="gray">
          <a:xfrm>
            <a:off x="322105" y="4697572"/>
            <a:ext cx="1710469" cy="154662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B34BB1-4E08-3D51-11B6-0D919EC17197}"/>
              </a:ext>
            </a:extLst>
          </p:cNvPr>
          <p:cNvSpPr txBox="1"/>
          <p:nvPr/>
        </p:nvSpPr>
        <p:spPr bwMode="gray">
          <a:xfrm>
            <a:off x="630269" y="4957513"/>
            <a:ext cx="1395112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100">
                <a:latin typeface="Arial Narrow" panose="020B0606020202030204" pitchFamily="34" charset="0"/>
              </a:rPr>
              <a:t>United States &amp; </a:t>
            </a:r>
            <a:br>
              <a:rPr lang="en-US" sz="1100">
                <a:latin typeface="Arial Narrow" panose="020B0606020202030204" pitchFamily="34" charset="0"/>
              </a:rPr>
            </a:br>
            <a:r>
              <a:rPr lang="en-US" sz="1100">
                <a:latin typeface="Arial Narrow" panose="020B0606020202030204" pitchFamily="34" charset="0"/>
              </a:rPr>
              <a:t>Canada (USCA)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100">
                <a:latin typeface="Arial Narrow" panose="020B0606020202030204" pitchFamily="34" charset="0"/>
              </a:rPr>
              <a:t>Latin America (LATAM)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100">
                <a:latin typeface="Arial Narrow" panose="020B0606020202030204" pitchFamily="34" charset="0"/>
              </a:rPr>
              <a:t>Europe, Middle East </a:t>
            </a:r>
            <a:br>
              <a:rPr lang="en-US" sz="1100">
                <a:latin typeface="Arial Narrow" panose="020B0606020202030204" pitchFamily="34" charset="0"/>
              </a:rPr>
            </a:br>
            <a:r>
              <a:rPr lang="en-US" sz="1100">
                <a:latin typeface="Arial Narrow" panose="020B0606020202030204" pitchFamily="34" charset="0"/>
              </a:rPr>
              <a:t>&amp; Africa (EMEA)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100">
                <a:latin typeface="Arial Narrow" panose="020B0606020202030204" pitchFamily="34" charset="0"/>
              </a:rPr>
              <a:t>Asia Pacific (APAC)</a:t>
            </a:r>
          </a:p>
        </p:txBody>
      </p:sp>
      <p:sp>
        <p:nvSpPr>
          <p:cNvPr id="16" name="Oval 24">
            <a:extLst>
              <a:ext uri="{FF2B5EF4-FFF2-40B4-BE49-F238E27FC236}">
                <a16:creationId xmlns:a16="http://schemas.microsoft.com/office/drawing/2014/main" id="{9DBAA1FD-4F84-0646-1842-F3A70528E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638" y="5029521"/>
            <a:ext cx="128436" cy="129217"/>
          </a:xfrm>
          <a:prstGeom prst="ellipse">
            <a:avLst/>
          </a:prstGeom>
          <a:solidFill>
            <a:schemeClr val="accent2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17" name="Oval 24">
            <a:extLst>
              <a:ext uri="{FF2B5EF4-FFF2-40B4-BE49-F238E27FC236}">
                <a16:creationId xmlns:a16="http://schemas.microsoft.com/office/drawing/2014/main" id="{990A3E74-B927-48F9-2B05-FE8E4409C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932" y="5388249"/>
            <a:ext cx="128436" cy="129217"/>
          </a:xfrm>
          <a:prstGeom prst="ellipse">
            <a:avLst/>
          </a:prstGeom>
          <a:solidFill>
            <a:schemeClr val="accent1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18" name="Oval 24">
            <a:extLst>
              <a:ext uri="{FF2B5EF4-FFF2-40B4-BE49-F238E27FC236}">
                <a16:creationId xmlns:a16="http://schemas.microsoft.com/office/drawing/2014/main" id="{88EFE84A-EE4C-E97A-7995-69FCB90C6E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932" y="5627596"/>
            <a:ext cx="128436" cy="129217"/>
          </a:xfrm>
          <a:prstGeom prst="ellipse">
            <a:avLst/>
          </a:prstGeom>
          <a:solidFill>
            <a:schemeClr val="accent4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19" name="Oval 24">
            <a:extLst>
              <a:ext uri="{FF2B5EF4-FFF2-40B4-BE49-F238E27FC236}">
                <a16:creationId xmlns:a16="http://schemas.microsoft.com/office/drawing/2014/main" id="{EBE0D83F-A5EB-266F-9640-5F3E57AD1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932" y="5995658"/>
            <a:ext cx="128436" cy="129217"/>
          </a:xfrm>
          <a:prstGeom prst="ellipse">
            <a:avLst/>
          </a:prstGeom>
          <a:solidFill>
            <a:schemeClr val="accent6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590E28-F881-D63C-3357-A9AD1E75D056}"/>
              </a:ext>
            </a:extLst>
          </p:cNvPr>
          <p:cNvSpPr txBox="1"/>
          <p:nvPr/>
        </p:nvSpPr>
        <p:spPr>
          <a:xfrm>
            <a:off x="365841" y="4729685"/>
            <a:ext cx="1395112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200" b="1">
                <a:solidFill>
                  <a:schemeClr val="accent1"/>
                </a:solidFill>
                <a:latin typeface="Arial Narrow" panose="020B0606020202030204" pitchFamily="34" charset="0"/>
              </a:rPr>
              <a:t>Region by Color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7A1C158-BCA0-DA60-513D-DB9F47190EA9}"/>
              </a:ext>
            </a:extLst>
          </p:cNvPr>
          <p:cNvGrpSpPr>
            <a:grpSpLocks noChangeAspect="1"/>
          </p:cNvGrpSpPr>
          <p:nvPr/>
        </p:nvGrpSpPr>
        <p:grpSpPr>
          <a:xfrm>
            <a:off x="11258561" y="6152960"/>
            <a:ext cx="680321" cy="537761"/>
            <a:chOff x="10850888" y="5174158"/>
            <a:chExt cx="664418" cy="52519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22ADB3D-D8FA-5756-FFD9-0466E6187551}"/>
                </a:ext>
              </a:extLst>
            </p:cNvPr>
            <p:cNvSpPr/>
            <p:nvPr/>
          </p:nvSpPr>
          <p:spPr>
            <a:xfrm>
              <a:off x="10850888" y="5174158"/>
              <a:ext cx="664418" cy="525190"/>
            </a:xfrm>
            <a:custGeom>
              <a:avLst/>
              <a:gdLst>
                <a:gd name="connsiteX0" fmla="*/ 538546 w 664418"/>
                <a:gd name="connsiteY0" fmla="*/ 525191 h 525190"/>
                <a:gd name="connsiteX1" fmla="*/ 125872 w 664418"/>
                <a:gd name="connsiteY1" fmla="*/ 525191 h 525190"/>
                <a:gd name="connsiteX2" fmla="*/ 0 w 664418"/>
                <a:gd name="connsiteY2" fmla="*/ 399319 h 525190"/>
                <a:gd name="connsiteX3" fmla="*/ 0 w 664418"/>
                <a:gd name="connsiteY3" fmla="*/ 125872 h 525190"/>
                <a:gd name="connsiteX4" fmla="*/ 125872 w 664418"/>
                <a:gd name="connsiteY4" fmla="*/ 0 h 525190"/>
                <a:gd name="connsiteX5" fmla="*/ 538546 w 664418"/>
                <a:gd name="connsiteY5" fmla="*/ 0 h 525190"/>
                <a:gd name="connsiteX6" fmla="*/ 664418 w 664418"/>
                <a:gd name="connsiteY6" fmla="*/ 125872 h 525190"/>
                <a:gd name="connsiteX7" fmla="*/ 664418 w 664418"/>
                <a:gd name="connsiteY7" fmla="*/ 399319 h 525190"/>
                <a:gd name="connsiteX8" fmla="*/ 538546 w 664418"/>
                <a:gd name="connsiteY8" fmla="*/ 525191 h 52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418" h="525190">
                  <a:moveTo>
                    <a:pt x="538546" y="525191"/>
                  </a:moveTo>
                  <a:lnTo>
                    <a:pt x="125872" y="525191"/>
                  </a:lnTo>
                  <a:cubicBezTo>
                    <a:pt x="56425" y="525191"/>
                    <a:pt x="0" y="468765"/>
                    <a:pt x="0" y="399319"/>
                  </a:cubicBezTo>
                  <a:lnTo>
                    <a:pt x="0" y="125872"/>
                  </a:lnTo>
                  <a:cubicBezTo>
                    <a:pt x="0" y="56425"/>
                    <a:pt x="56425" y="0"/>
                    <a:pt x="125872" y="0"/>
                  </a:cubicBezTo>
                  <a:lnTo>
                    <a:pt x="538546" y="0"/>
                  </a:lnTo>
                  <a:cubicBezTo>
                    <a:pt x="607993" y="0"/>
                    <a:pt x="664418" y="56425"/>
                    <a:pt x="664418" y="125872"/>
                  </a:cubicBezTo>
                  <a:lnTo>
                    <a:pt x="664418" y="399319"/>
                  </a:lnTo>
                  <a:cubicBezTo>
                    <a:pt x="664418" y="468765"/>
                    <a:pt x="607993" y="525191"/>
                    <a:pt x="538546" y="525191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25D6D89-59B5-EF38-9556-D93FEAB1FD2B}"/>
                </a:ext>
              </a:extLst>
            </p:cNvPr>
            <p:cNvSpPr/>
            <p:nvPr/>
          </p:nvSpPr>
          <p:spPr>
            <a:xfrm>
              <a:off x="10873257" y="5196527"/>
              <a:ext cx="619680" cy="480450"/>
            </a:xfrm>
            <a:custGeom>
              <a:avLst/>
              <a:gdLst>
                <a:gd name="connsiteX0" fmla="*/ 516176 w 619680"/>
                <a:gd name="connsiteY0" fmla="*/ 480451 h 480450"/>
                <a:gd name="connsiteX1" fmla="*/ 103502 w 619680"/>
                <a:gd name="connsiteY1" fmla="*/ 480451 h 480450"/>
                <a:gd name="connsiteX2" fmla="*/ 0 w 619680"/>
                <a:gd name="connsiteY2" fmla="*/ 376949 h 480450"/>
                <a:gd name="connsiteX3" fmla="*/ 0 w 619680"/>
                <a:gd name="connsiteY3" fmla="*/ 103502 h 480450"/>
                <a:gd name="connsiteX4" fmla="*/ 103502 w 619680"/>
                <a:gd name="connsiteY4" fmla="*/ 0 h 480450"/>
                <a:gd name="connsiteX5" fmla="*/ 516176 w 619680"/>
                <a:gd name="connsiteY5" fmla="*/ 0 h 480450"/>
                <a:gd name="connsiteX6" fmla="*/ 619678 w 619680"/>
                <a:gd name="connsiteY6" fmla="*/ 103502 h 480450"/>
                <a:gd name="connsiteX7" fmla="*/ 619678 w 619680"/>
                <a:gd name="connsiteY7" fmla="*/ 376949 h 480450"/>
                <a:gd name="connsiteX8" fmla="*/ 516176 w 619680"/>
                <a:gd name="connsiteY8" fmla="*/ 480451 h 4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680" h="480450">
                  <a:moveTo>
                    <a:pt x="516176" y="480451"/>
                  </a:moveTo>
                  <a:lnTo>
                    <a:pt x="103502" y="480451"/>
                  </a:lnTo>
                  <a:cubicBezTo>
                    <a:pt x="46409" y="480451"/>
                    <a:pt x="0" y="433708"/>
                    <a:pt x="0" y="376949"/>
                  </a:cubicBezTo>
                  <a:lnTo>
                    <a:pt x="0" y="103502"/>
                  </a:lnTo>
                  <a:cubicBezTo>
                    <a:pt x="0" y="46409"/>
                    <a:pt x="46743" y="0"/>
                    <a:pt x="103502" y="0"/>
                  </a:cubicBezTo>
                  <a:lnTo>
                    <a:pt x="516176" y="0"/>
                  </a:lnTo>
                  <a:cubicBezTo>
                    <a:pt x="573269" y="0"/>
                    <a:pt x="619678" y="46743"/>
                    <a:pt x="619678" y="103502"/>
                  </a:cubicBezTo>
                  <a:lnTo>
                    <a:pt x="619678" y="376949"/>
                  </a:lnTo>
                  <a:cubicBezTo>
                    <a:pt x="620012" y="434042"/>
                    <a:pt x="573269" y="480451"/>
                    <a:pt x="516176" y="480451"/>
                  </a:cubicBezTo>
                  <a:close/>
                </a:path>
              </a:pathLst>
            </a:custGeom>
            <a:solidFill>
              <a:srgbClr val="0078A9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22ED84A-41A1-C10C-DBBA-7C9F3D340931}"/>
                </a:ext>
              </a:extLst>
            </p:cNvPr>
            <p:cNvSpPr/>
            <p:nvPr/>
          </p:nvSpPr>
          <p:spPr>
            <a:xfrm>
              <a:off x="10902639" y="5239677"/>
              <a:ext cx="561249" cy="393229"/>
            </a:xfrm>
            <a:custGeom>
              <a:avLst/>
              <a:gdLst>
                <a:gd name="connsiteX0" fmla="*/ 491135 w 561249"/>
                <a:gd name="connsiteY0" fmla="*/ 113106 h 393229"/>
                <a:gd name="connsiteX1" fmla="*/ 561250 w 561249"/>
                <a:gd name="connsiteY1" fmla="*/ 129800 h 393229"/>
                <a:gd name="connsiteX2" fmla="*/ 561250 w 561249"/>
                <a:gd name="connsiteY2" fmla="*/ 76379 h 393229"/>
                <a:gd name="connsiteX3" fmla="*/ 437047 w 561249"/>
                <a:gd name="connsiteY3" fmla="*/ 89066 h 393229"/>
                <a:gd name="connsiteX4" fmla="*/ 407332 w 561249"/>
                <a:gd name="connsiteY4" fmla="*/ 120785 h 393229"/>
                <a:gd name="connsiteX5" fmla="*/ 405996 w 561249"/>
                <a:gd name="connsiteY5" fmla="*/ 123456 h 393229"/>
                <a:gd name="connsiteX6" fmla="*/ 221695 w 561249"/>
                <a:gd name="connsiteY6" fmla="*/ 255 h 393229"/>
                <a:gd name="connsiteX7" fmla="*/ 166271 w 561249"/>
                <a:gd name="connsiteY7" fmla="*/ 255 h 393229"/>
                <a:gd name="connsiteX8" fmla="*/ 166271 w 561249"/>
                <a:gd name="connsiteY8" fmla="*/ 116445 h 393229"/>
                <a:gd name="connsiteX9" fmla="*/ 45407 w 561249"/>
                <a:gd name="connsiteY9" fmla="*/ 73374 h 393229"/>
                <a:gd name="connsiteX10" fmla="*/ 0 w 561249"/>
                <a:gd name="connsiteY10" fmla="*/ 73374 h 393229"/>
                <a:gd name="connsiteX11" fmla="*/ 0 w 561249"/>
                <a:gd name="connsiteY11" fmla="*/ 319109 h 393229"/>
                <a:gd name="connsiteX12" fmla="*/ 74455 w 561249"/>
                <a:gd name="connsiteY12" fmla="*/ 319109 h 393229"/>
                <a:gd name="connsiteX13" fmla="*/ 55758 w 561249"/>
                <a:gd name="connsiteY13" fmla="*/ 288392 h 393229"/>
                <a:gd name="connsiteX14" fmla="*/ 55758 w 561249"/>
                <a:gd name="connsiteY14" fmla="*/ 221616 h 393229"/>
                <a:gd name="connsiteX15" fmla="*/ 77126 w 561249"/>
                <a:gd name="connsiteY15" fmla="*/ 242984 h 393229"/>
                <a:gd name="connsiteX16" fmla="*/ 94821 w 561249"/>
                <a:gd name="connsiteY16" fmla="*/ 244988 h 393229"/>
                <a:gd name="connsiteX17" fmla="*/ 166271 w 561249"/>
                <a:gd name="connsiteY17" fmla="*/ 194238 h 393229"/>
                <a:gd name="connsiteX18" fmla="*/ 166271 w 561249"/>
                <a:gd name="connsiteY18" fmla="*/ 393230 h 393229"/>
                <a:gd name="connsiteX19" fmla="*/ 254749 w 561249"/>
                <a:gd name="connsiteY19" fmla="*/ 393230 h 393229"/>
                <a:gd name="connsiteX20" fmla="*/ 236052 w 561249"/>
                <a:gd name="connsiteY20" fmla="*/ 362847 h 393229"/>
                <a:gd name="connsiteX21" fmla="*/ 236052 w 561249"/>
                <a:gd name="connsiteY21" fmla="*/ 229295 h 393229"/>
                <a:gd name="connsiteX22" fmla="*/ 269774 w 561249"/>
                <a:gd name="connsiteY22" fmla="*/ 262683 h 393229"/>
                <a:gd name="connsiteX23" fmla="*/ 297820 w 561249"/>
                <a:gd name="connsiteY23" fmla="*/ 266690 h 393229"/>
                <a:gd name="connsiteX24" fmla="*/ 390972 w 561249"/>
                <a:gd name="connsiteY24" fmla="*/ 207593 h 393229"/>
                <a:gd name="connsiteX25" fmla="*/ 451737 w 561249"/>
                <a:gd name="connsiteY25" fmla="*/ 312765 h 393229"/>
                <a:gd name="connsiteX26" fmla="*/ 516844 w 561249"/>
                <a:gd name="connsiteY26" fmla="*/ 321112 h 393229"/>
                <a:gd name="connsiteX27" fmla="*/ 561250 w 561249"/>
                <a:gd name="connsiteY27" fmla="*/ 316772 h 393229"/>
                <a:gd name="connsiteX28" fmla="*/ 561250 w 561249"/>
                <a:gd name="connsiteY28" fmla="*/ 196575 h 393229"/>
                <a:gd name="connsiteX29" fmla="*/ 493472 w 561249"/>
                <a:gd name="connsiteY29" fmla="*/ 196575 h 393229"/>
                <a:gd name="connsiteX30" fmla="*/ 512169 w 561249"/>
                <a:gd name="connsiteY30" fmla="*/ 226624 h 393229"/>
                <a:gd name="connsiteX31" fmla="*/ 512169 w 561249"/>
                <a:gd name="connsiteY31" fmla="*/ 281714 h 393229"/>
                <a:gd name="connsiteX32" fmla="*/ 464091 w 561249"/>
                <a:gd name="connsiteY32" fmla="*/ 266690 h 393229"/>
                <a:gd name="connsiteX33" fmla="*/ 453073 w 561249"/>
                <a:gd name="connsiteY33" fmla="*/ 157512 h 393229"/>
                <a:gd name="connsiteX34" fmla="*/ 491135 w 561249"/>
                <a:gd name="connsiteY34" fmla="*/ 113106 h 393229"/>
                <a:gd name="connsiteX35" fmla="*/ 80799 w 561249"/>
                <a:gd name="connsiteY35" fmla="*/ 212268 h 393229"/>
                <a:gd name="connsiteX36" fmla="*/ 55424 w 561249"/>
                <a:gd name="connsiteY36" fmla="*/ 204588 h 393229"/>
                <a:gd name="connsiteX37" fmla="*/ 55424 w 561249"/>
                <a:gd name="connsiteY37" fmla="*/ 116111 h 393229"/>
                <a:gd name="connsiteX38" fmla="*/ 69113 w 561249"/>
                <a:gd name="connsiteY38" fmla="*/ 102422 h 393229"/>
                <a:gd name="connsiteX39" fmla="*/ 117859 w 561249"/>
                <a:gd name="connsiteY39" fmla="*/ 154173 h 393229"/>
                <a:gd name="connsiteX40" fmla="*/ 80799 w 561249"/>
                <a:gd name="connsiteY40" fmla="*/ 212268 h 393229"/>
                <a:gd name="connsiteX41" fmla="*/ 280792 w 561249"/>
                <a:gd name="connsiteY41" fmla="*/ 221282 h 393229"/>
                <a:gd name="connsiteX42" fmla="*/ 236052 w 561249"/>
                <a:gd name="connsiteY42" fmla="*/ 208595 h 393229"/>
                <a:gd name="connsiteX43" fmla="*/ 236052 w 561249"/>
                <a:gd name="connsiteY43" fmla="*/ 62022 h 393229"/>
                <a:gd name="connsiteX44" fmla="*/ 262762 w 561249"/>
                <a:gd name="connsiteY44" fmla="*/ 39986 h 393229"/>
                <a:gd name="connsiteX45" fmla="*/ 337217 w 561249"/>
                <a:gd name="connsiteY45" fmla="*/ 125125 h 393229"/>
                <a:gd name="connsiteX46" fmla="*/ 280792 w 561249"/>
                <a:gd name="connsiteY46" fmla="*/ 221282 h 39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61249" h="393229">
                  <a:moveTo>
                    <a:pt x="491135" y="113106"/>
                  </a:moveTo>
                  <a:cubicBezTo>
                    <a:pt x="515842" y="105760"/>
                    <a:pt x="541217" y="113440"/>
                    <a:pt x="561250" y="129800"/>
                  </a:cubicBezTo>
                  <a:lnTo>
                    <a:pt x="561250" y="76379"/>
                  </a:lnTo>
                  <a:cubicBezTo>
                    <a:pt x="496477" y="66029"/>
                    <a:pt x="462755" y="73040"/>
                    <a:pt x="437047" y="89066"/>
                  </a:cubicBezTo>
                  <a:cubicBezTo>
                    <a:pt x="416013" y="102422"/>
                    <a:pt x="407332" y="120785"/>
                    <a:pt x="407332" y="120785"/>
                  </a:cubicBezTo>
                  <a:cubicBezTo>
                    <a:pt x="407332" y="120785"/>
                    <a:pt x="406998" y="121787"/>
                    <a:pt x="405996" y="123456"/>
                  </a:cubicBezTo>
                  <a:cubicBezTo>
                    <a:pt x="402657" y="-11431"/>
                    <a:pt x="320189" y="255"/>
                    <a:pt x="221695" y="255"/>
                  </a:cubicBezTo>
                  <a:cubicBezTo>
                    <a:pt x="193983" y="255"/>
                    <a:pt x="166271" y="255"/>
                    <a:pt x="166271" y="255"/>
                  </a:cubicBezTo>
                  <a:lnTo>
                    <a:pt x="166271" y="116445"/>
                  </a:lnTo>
                  <a:cubicBezTo>
                    <a:pt x="149911" y="68366"/>
                    <a:pt x="99496" y="73374"/>
                    <a:pt x="45407" y="73374"/>
                  </a:cubicBezTo>
                  <a:cubicBezTo>
                    <a:pt x="25709" y="73374"/>
                    <a:pt x="0" y="73374"/>
                    <a:pt x="0" y="73374"/>
                  </a:cubicBezTo>
                  <a:lnTo>
                    <a:pt x="0" y="319109"/>
                  </a:lnTo>
                  <a:lnTo>
                    <a:pt x="74455" y="319109"/>
                  </a:lnTo>
                  <a:cubicBezTo>
                    <a:pt x="62101" y="314768"/>
                    <a:pt x="55758" y="304084"/>
                    <a:pt x="55758" y="288392"/>
                  </a:cubicBezTo>
                  <a:lnTo>
                    <a:pt x="55758" y="221616"/>
                  </a:lnTo>
                  <a:lnTo>
                    <a:pt x="77126" y="242984"/>
                  </a:lnTo>
                  <a:cubicBezTo>
                    <a:pt x="86475" y="245322"/>
                    <a:pt x="94821" y="244988"/>
                    <a:pt x="94821" y="244988"/>
                  </a:cubicBezTo>
                  <a:cubicBezTo>
                    <a:pt x="115522" y="243986"/>
                    <a:pt x="152249" y="235973"/>
                    <a:pt x="166271" y="194238"/>
                  </a:cubicBezTo>
                  <a:lnTo>
                    <a:pt x="166271" y="393230"/>
                  </a:lnTo>
                  <a:lnTo>
                    <a:pt x="254749" y="393230"/>
                  </a:lnTo>
                  <a:cubicBezTo>
                    <a:pt x="242396" y="388889"/>
                    <a:pt x="236052" y="378205"/>
                    <a:pt x="236052" y="362847"/>
                  </a:cubicBezTo>
                  <a:lnTo>
                    <a:pt x="236052" y="229295"/>
                  </a:lnTo>
                  <a:lnTo>
                    <a:pt x="269774" y="262683"/>
                  </a:lnTo>
                  <a:cubicBezTo>
                    <a:pt x="280458" y="266690"/>
                    <a:pt x="288471" y="267358"/>
                    <a:pt x="297820" y="266690"/>
                  </a:cubicBezTo>
                  <a:cubicBezTo>
                    <a:pt x="323528" y="265020"/>
                    <a:pt x="367934" y="254002"/>
                    <a:pt x="390972" y="207593"/>
                  </a:cubicBezTo>
                  <a:cubicBezTo>
                    <a:pt x="392975" y="251665"/>
                    <a:pt x="407332" y="295737"/>
                    <a:pt x="451737" y="312765"/>
                  </a:cubicBezTo>
                  <a:cubicBezTo>
                    <a:pt x="471436" y="320778"/>
                    <a:pt x="493806" y="323115"/>
                    <a:pt x="516844" y="321112"/>
                  </a:cubicBezTo>
                  <a:cubicBezTo>
                    <a:pt x="531868" y="320778"/>
                    <a:pt x="546559" y="319443"/>
                    <a:pt x="561250" y="316772"/>
                  </a:cubicBezTo>
                  <a:lnTo>
                    <a:pt x="561250" y="196575"/>
                  </a:lnTo>
                  <a:lnTo>
                    <a:pt x="493472" y="196575"/>
                  </a:lnTo>
                  <a:cubicBezTo>
                    <a:pt x="505826" y="200916"/>
                    <a:pt x="512169" y="211266"/>
                    <a:pt x="512169" y="226624"/>
                  </a:cubicBezTo>
                  <a:lnTo>
                    <a:pt x="512169" y="281714"/>
                  </a:lnTo>
                  <a:cubicBezTo>
                    <a:pt x="496811" y="286722"/>
                    <a:pt x="475777" y="281714"/>
                    <a:pt x="464091" y="266690"/>
                  </a:cubicBezTo>
                  <a:cubicBezTo>
                    <a:pt x="449400" y="247659"/>
                    <a:pt x="446729" y="193904"/>
                    <a:pt x="453073" y="157512"/>
                  </a:cubicBezTo>
                  <a:cubicBezTo>
                    <a:pt x="456412" y="139148"/>
                    <a:pt x="472104" y="118782"/>
                    <a:pt x="491135" y="113106"/>
                  </a:cubicBezTo>
                  <a:close/>
                  <a:moveTo>
                    <a:pt x="80799" y="212268"/>
                  </a:moveTo>
                  <a:cubicBezTo>
                    <a:pt x="62769" y="212268"/>
                    <a:pt x="55424" y="204588"/>
                    <a:pt x="55424" y="204588"/>
                  </a:cubicBezTo>
                  <a:lnTo>
                    <a:pt x="55424" y="116111"/>
                  </a:lnTo>
                  <a:cubicBezTo>
                    <a:pt x="55424" y="108431"/>
                    <a:pt x="60766" y="103423"/>
                    <a:pt x="69113" y="102422"/>
                  </a:cubicBezTo>
                  <a:cubicBezTo>
                    <a:pt x="77794" y="101420"/>
                    <a:pt x="117859" y="95076"/>
                    <a:pt x="117859" y="154173"/>
                  </a:cubicBezTo>
                  <a:cubicBezTo>
                    <a:pt x="117525" y="209597"/>
                    <a:pt x="93152" y="212268"/>
                    <a:pt x="80799" y="212268"/>
                  </a:cubicBezTo>
                  <a:close/>
                  <a:moveTo>
                    <a:pt x="280792" y="221282"/>
                  </a:moveTo>
                  <a:cubicBezTo>
                    <a:pt x="253748" y="221282"/>
                    <a:pt x="236052" y="208595"/>
                    <a:pt x="236052" y="208595"/>
                  </a:cubicBezTo>
                  <a:lnTo>
                    <a:pt x="236052" y="62022"/>
                  </a:lnTo>
                  <a:cubicBezTo>
                    <a:pt x="236052" y="49669"/>
                    <a:pt x="250409" y="41322"/>
                    <a:pt x="262762" y="39986"/>
                  </a:cubicBezTo>
                  <a:cubicBezTo>
                    <a:pt x="276117" y="38317"/>
                    <a:pt x="337217" y="28968"/>
                    <a:pt x="337217" y="125125"/>
                  </a:cubicBezTo>
                  <a:cubicBezTo>
                    <a:pt x="337217" y="211600"/>
                    <a:pt x="295816" y="221282"/>
                    <a:pt x="280792" y="221282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641EB55-9900-C7B8-FABA-46268C65D748}"/>
              </a:ext>
            </a:extLst>
          </p:cNvPr>
          <p:cNvSpPr/>
          <p:nvPr/>
        </p:nvSpPr>
        <p:spPr>
          <a:xfrm flipV="1">
            <a:off x="-12021" y="6758178"/>
            <a:ext cx="12200845" cy="123636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28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235DC49-D388-4E4A-BC2C-7DFFB076F2D9}"/>
              </a:ext>
            </a:extLst>
          </p:cNvPr>
          <p:cNvSpPr/>
          <p:nvPr/>
        </p:nvSpPr>
        <p:spPr bwMode="white">
          <a:xfrm>
            <a:off x="11055969" y="5747847"/>
            <a:ext cx="1131269" cy="956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6DAB72-44A9-415C-8887-E61E96FEE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5113" y="6505931"/>
            <a:ext cx="498499" cy="172221"/>
          </a:xfrm>
        </p:spPr>
        <p:txBody>
          <a:bodyPr/>
          <a:lstStyle/>
          <a:p>
            <a:fld id="{FD9C4343-C115-504A-8D4F-0B17318D4A48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D29945-B360-4231-93E3-8FB613159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113" y="304800"/>
            <a:ext cx="11658600" cy="1028700"/>
          </a:xfrm>
        </p:spPr>
        <p:txBody>
          <a:bodyPr/>
          <a:lstStyle/>
          <a:p>
            <a:r>
              <a:rPr lang="en-US"/>
              <a:t>IC global manufacturing plants: technologies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979BA26-8A0F-4B34-A8D2-574DDB613196}"/>
              </a:ext>
            </a:extLst>
          </p:cNvPr>
          <p:cNvGraphicFramePr>
            <a:graphicFrameLocks noGrp="1"/>
          </p:cNvGraphicFramePr>
          <p:nvPr/>
        </p:nvGraphicFramePr>
        <p:xfrm>
          <a:off x="314377" y="1031946"/>
          <a:ext cx="3697792" cy="2922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2162">
                  <a:extLst>
                    <a:ext uri="{9D8B030D-6E8A-4147-A177-3AD203B41FA5}">
                      <a16:colId xmlns:a16="http://schemas.microsoft.com/office/drawing/2014/main" val="1856680958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211640997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3720637395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3921099608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1786584066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1128906717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2899776312"/>
                    </a:ext>
                  </a:extLst>
                </a:gridCol>
              </a:tblGrid>
              <a:tr h="174566">
                <a:tc gridSpan="2"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USCA</a:t>
                      </a:r>
                    </a:p>
                  </a:txBody>
                  <a:tcPr marL="731330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670">
                <a:tc rowSpan="13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USA</a:t>
                      </a: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Brazil*</a:t>
                      </a: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45135"/>
                  </a:ext>
                </a:extLst>
              </a:tr>
              <a:tr h="145697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Brazil*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576760"/>
                  </a:ext>
                </a:extLst>
              </a:tr>
              <a:tr h="145697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Delaware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251075"/>
                  </a:ext>
                </a:extLst>
              </a:tr>
              <a:tr h="145697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Elverson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440333"/>
                  </a:ext>
                </a:extLst>
              </a:tr>
              <a:tr h="145697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Euclid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4670502"/>
                  </a:ext>
                </a:extLst>
              </a:tr>
              <a:tr h="145697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Fostoria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212829"/>
                  </a:ext>
                </a:extLst>
              </a:tr>
              <a:tr h="145697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Gainesville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78067"/>
                  </a:ext>
                </a:extLst>
              </a:tr>
              <a:tr h="145697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Grand Haven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984870"/>
                  </a:ext>
                </a:extLst>
              </a:tr>
              <a:tr h="145697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Greensboro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657378"/>
                  </a:ext>
                </a:extLst>
              </a:tr>
              <a:tr h="145697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Oak Creek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697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Springdale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697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Strongsville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072668"/>
                  </a:ext>
                </a:extLst>
              </a:tr>
              <a:tr h="145697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West Chicago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6393348"/>
                  </a:ext>
                </a:extLst>
              </a:tr>
            </a:tbl>
          </a:graphicData>
        </a:graphic>
      </p:graphicFrame>
      <p:sp>
        <p:nvSpPr>
          <p:cNvPr id="63" name="Oval 62">
            <a:extLst>
              <a:ext uri="{FF2B5EF4-FFF2-40B4-BE49-F238E27FC236}">
                <a16:creationId xmlns:a16="http://schemas.microsoft.com/office/drawing/2014/main" id="{4A1B94FD-9194-4C6E-A9C7-CCB4FCB0039A}"/>
              </a:ext>
            </a:extLst>
          </p:cNvPr>
          <p:cNvSpPr/>
          <p:nvPr/>
        </p:nvSpPr>
        <p:spPr bwMode="gray">
          <a:xfrm>
            <a:off x="3769643" y="1080833"/>
            <a:ext cx="173691" cy="173691"/>
          </a:xfrm>
          <a:prstGeom prst="ellipse">
            <a:avLst/>
          </a:prstGeom>
          <a:noFill/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/>
              <a:t>R</a:t>
            </a:r>
          </a:p>
        </p:txBody>
      </p:sp>
      <p:graphicFrame>
        <p:nvGraphicFramePr>
          <p:cNvPr id="64" name="Table 63">
            <a:extLst>
              <a:ext uri="{FF2B5EF4-FFF2-40B4-BE49-F238E27FC236}">
                <a16:creationId xmlns:a16="http://schemas.microsoft.com/office/drawing/2014/main" id="{BFA0995D-84A3-4DAF-97CE-8B42916ACC3C}"/>
              </a:ext>
            </a:extLst>
          </p:cNvPr>
          <p:cNvGraphicFramePr>
            <a:graphicFrameLocks noGrp="1"/>
          </p:cNvGraphicFramePr>
          <p:nvPr/>
        </p:nvGraphicFramePr>
        <p:xfrm>
          <a:off x="4266777" y="3878342"/>
          <a:ext cx="3697792" cy="15375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0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636">
                  <a:extLst>
                    <a:ext uri="{9D8B030D-6E8A-4147-A177-3AD203B41FA5}">
                      <a16:colId xmlns:a16="http://schemas.microsoft.com/office/drawing/2014/main" val="3037249511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211640997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3720637395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3921099608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1786584066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1128906717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2899776312"/>
                    </a:ext>
                  </a:extLst>
                </a:gridCol>
              </a:tblGrid>
              <a:tr h="248571">
                <a:tc gridSpan="2"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LATAM</a:t>
                      </a:r>
                    </a:p>
                  </a:txBody>
                  <a:tcPr marL="731330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306">
                <a:tc rowSpan="3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pc="-30" baseline="0">
                          <a:latin typeface="Arial Narrow" panose="020B0606020202030204" pitchFamily="34" charset="0"/>
                        </a:rPr>
                        <a:t>Brazil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pc="0" baseline="0">
                          <a:latin typeface="Arial Narrow" panose="020B0606020202030204" pitchFamily="34" charset="0"/>
                        </a:rPr>
                        <a:t>Americano </a:t>
                      </a:r>
                      <a:r>
                        <a:rPr lang="en-US" sz="1200" spc="0" baseline="0" err="1">
                          <a:latin typeface="Arial Narrow" panose="020B0606020202030204" pitchFamily="34" charset="0"/>
                        </a:rPr>
                        <a:t>Brasilience</a:t>
                      </a:r>
                      <a:r>
                        <a:rPr lang="en-US" sz="1200" spc="0" baseline="0">
                          <a:latin typeface="Arial Narrow" panose="020B0606020202030204" pitchFamily="34" charset="0"/>
                        </a:rPr>
                        <a:t> </a:t>
                      </a: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45135"/>
                  </a:ext>
                </a:extLst>
              </a:tr>
              <a:tr h="222854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Pinhais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576760"/>
                  </a:ext>
                </a:extLst>
              </a:tr>
              <a:tr h="222854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err="1">
                          <a:latin typeface="Arial Narrow" panose="020B0606020202030204" pitchFamily="34" charset="0"/>
                        </a:rPr>
                        <a:t>Sumaré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256104"/>
                  </a:ext>
                </a:extLst>
              </a:tr>
              <a:tr h="222854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Columbia</a:t>
                      </a: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Medellin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440333"/>
                  </a:ext>
                </a:extLst>
              </a:tr>
              <a:tr h="222854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Mexico</a:t>
                      </a: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>
                          <a:latin typeface="Arial Narrow" panose="020B0606020202030204" pitchFamily="34" charset="0"/>
                        </a:rPr>
                        <a:t>San Jan del Rio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4670502"/>
                  </a:ext>
                </a:extLst>
              </a:tr>
            </a:tbl>
          </a:graphicData>
        </a:graphic>
      </p:graphicFrame>
      <p:graphicFrame>
        <p:nvGraphicFramePr>
          <p:cNvPr id="81" name="Table 80">
            <a:extLst>
              <a:ext uri="{FF2B5EF4-FFF2-40B4-BE49-F238E27FC236}">
                <a16:creationId xmlns:a16="http://schemas.microsoft.com/office/drawing/2014/main" id="{40F483EE-31C5-4208-A3DB-BF1484A78DEB}"/>
              </a:ext>
            </a:extLst>
          </p:cNvPr>
          <p:cNvGraphicFramePr>
            <a:graphicFrameLocks noGrp="1"/>
          </p:cNvGraphicFramePr>
          <p:nvPr/>
        </p:nvGraphicFramePr>
        <p:xfrm>
          <a:off x="8233680" y="711981"/>
          <a:ext cx="3697792" cy="5931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7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1316">
                  <a:extLst>
                    <a:ext uri="{9D8B030D-6E8A-4147-A177-3AD203B41FA5}">
                      <a16:colId xmlns:a16="http://schemas.microsoft.com/office/drawing/2014/main" val="363978110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211640997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3720637395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3921099608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1786584066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1128906717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2899776312"/>
                    </a:ext>
                  </a:extLst>
                </a:gridCol>
              </a:tblGrid>
              <a:tr h="190713">
                <a:tc gridSpan="2"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APAC</a:t>
                      </a:r>
                    </a:p>
                  </a:txBody>
                  <a:tcPr marL="731330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167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Australia</a:t>
                      </a:r>
                    </a:p>
                  </a:txBody>
                  <a:tcPr marL="91416" marR="91416" marT="182832" marB="182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Clayton</a:t>
                      </a:r>
                    </a:p>
                  </a:txBody>
                  <a:tcPr marL="91416" marR="91416" marT="182832" marB="182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16" marR="91416" marT="182832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16" marR="91416" marT="182832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182832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182832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182832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16" marR="91416" marT="182832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166186"/>
                  </a:ext>
                </a:extLst>
              </a:tr>
              <a:tr h="124382">
                <a:tc rowSpan="11"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China </a:t>
                      </a: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Chengdu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842319"/>
                  </a:ext>
                </a:extLst>
              </a:tr>
              <a:tr h="124382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Dongguan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634909"/>
                  </a:ext>
                </a:extLst>
              </a:tr>
              <a:tr h="1243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Ezhou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831234"/>
                  </a:ext>
                </a:extLst>
              </a:tr>
              <a:tr h="124382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Huangshan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8577987"/>
                  </a:ext>
                </a:extLst>
              </a:tr>
              <a:tr h="124382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Huzhou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7999788"/>
                  </a:ext>
                </a:extLst>
              </a:tr>
              <a:tr h="124382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Jiading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45135"/>
                  </a:ext>
                </a:extLst>
              </a:tr>
              <a:tr h="124382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Jiangmen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576760"/>
                  </a:ext>
                </a:extLst>
              </a:tr>
              <a:tr h="124382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Jinan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884249"/>
                  </a:ext>
                </a:extLst>
              </a:tr>
              <a:tr h="124382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Nansha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256104"/>
                  </a:ext>
                </a:extLst>
              </a:tr>
              <a:tr h="124382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Tianjin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440333"/>
                  </a:ext>
                </a:extLst>
              </a:tr>
              <a:tr h="124382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Zhangjiagang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4670502"/>
                  </a:ext>
                </a:extLst>
              </a:tr>
              <a:tr h="124382">
                <a:tc rowSpan="2"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India</a:t>
                      </a: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err="1">
                          <a:latin typeface="Arial Narrow" panose="020B0606020202030204" pitchFamily="34" charset="0"/>
                        </a:rPr>
                        <a:t>Dahej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78067"/>
                  </a:ext>
                </a:extLst>
              </a:tr>
              <a:tr h="124382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spc="-40" baseline="0" err="1">
                          <a:latin typeface="Arial Narrow" panose="020B0606020202030204" pitchFamily="34" charset="0"/>
                        </a:rPr>
                        <a:t>Sriperumbuder</a:t>
                      </a:r>
                      <a:endParaRPr lang="en-US" sz="1200" spc="-40" baseline="0"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984870"/>
                  </a:ext>
                </a:extLst>
              </a:tr>
              <a:tr h="124382">
                <a:tc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spc="-40" baseline="0">
                          <a:latin typeface="Arial Narrow" panose="020B0606020202030204" pitchFamily="34" charset="0"/>
                        </a:rPr>
                        <a:t>Sri Lanka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441808"/>
                  </a:ext>
                </a:extLst>
              </a:tr>
              <a:tr h="124382">
                <a:tc>
                  <a:txBody>
                    <a:bodyPr/>
                    <a:lstStyle/>
                    <a:p>
                      <a:r>
                        <a:rPr lang="en-US" sz="1200" baseline="0">
                          <a:latin typeface="Arial Narrow" panose="020B0606020202030204" pitchFamily="34" charset="0"/>
                        </a:rPr>
                        <a:t>Malaysia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err="1">
                          <a:latin typeface="Arial Narrow" panose="020B0606020202030204" pitchFamily="34" charset="0"/>
                        </a:rPr>
                        <a:t>Petaling</a:t>
                      </a:r>
                      <a:r>
                        <a:rPr lang="en-US" sz="1200" baseline="0">
                          <a:latin typeface="Arial Narrow" panose="020B0606020202030204" pitchFamily="34" charset="0"/>
                        </a:rPr>
                        <a:t> Jaya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657378"/>
                  </a:ext>
                </a:extLst>
              </a:tr>
              <a:tr h="124382">
                <a:tc>
                  <a:txBody>
                    <a:bodyPr/>
                    <a:lstStyle/>
                    <a:p>
                      <a:r>
                        <a:rPr lang="en-US" sz="1200" spc="-40" baseline="0">
                          <a:latin typeface="Arial Narrow" panose="020B0606020202030204" pitchFamily="34" charset="0"/>
                        </a:rPr>
                        <a:t>New Zealand</a:t>
                      </a: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Auckland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382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Singapore</a:t>
                      </a: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Tuas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4382">
                <a:tc rowSpan="3">
                  <a:txBody>
                    <a:bodyPr/>
                    <a:lstStyle/>
                    <a:p>
                      <a:r>
                        <a:rPr lang="en-US" sz="1200" spc="-20" baseline="0">
                          <a:latin typeface="Arial Narrow" panose="020B0606020202030204" pitchFamily="34" charset="0"/>
                        </a:rPr>
                        <a:t>South Korea</a:t>
                      </a: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Busan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072668"/>
                  </a:ext>
                </a:extLst>
              </a:tr>
              <a:tr h="124382">
                <a:tc vMerge="1">
                  <a:txBody>
                    <a:bodyPr/>
                    <a:lstStyle/>
                    <a:p>
                      <a:endParaRPr lang="en-US" sz="1200" b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Cheonan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6393348"/>
                  </a:ext>
                </a:extLst>
              </a:tr>
              <a:tr h="124382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Ulsan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968772"/>
                  </a:ext>
                </a:extLst>
              </a:tr>
              <a:tr h="124382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Thailand</a:t>
                      </a: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Bangplee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1571320"/>
                  </a:ext>
                </a:extLst>
              </a:tr>
              <a:tr h="124382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Vietnam </a:t>
                      </a: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Hanoi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4213216"/>
                  </a:ext>
                </a:extLst>
              </a:tr>
              <a:tr h="124382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Vietnam</a:t>
                      </a: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Ho Chi Minh 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4175582"/>
                  </a:ext>
                </a:extLst>
              </a:tr>
              <a:tr h="124382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Vietnam</a:t>
                      </a: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Mian Lan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7029144"/>
                  </a:ext>
                </a:extLst>
              </a:tr>
            </a:tbl>
          </a:graphicData>
        </a:graphic>
      </p:graphicFrame>
      <p:graphicFrame>
        <p:nvGraphicFramePr>
          <p:cNvPr id="98" name="Table 97">
            <a:extLst>
              <a:ext uri="{FF2B5EF4-FFF2-40B4-BE49-F238E27FC236}">
                <a16:creationId xmlns:a16="http://schemas.microsoft.com/office/drawing/2014/main" id="{2808F8E9-DA29-4899-8651-6FACD37C801C}"/>
              </a:ext>
            </a:extLst>
          </p:cNvPr>
          <p:cNvGraphicFramePr>
            <a:graphicFrameLocks noGrp="1"/>
          </p:cNvGraphicFramePr>
          <p:nvPr/>
        </p:nvGraphicFramePr>
        <p:xfrm>
          <a:off x="4266777" y="1031946"/>
          <a:ext cx="3697792" cy="2420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2162">
                  <a:extLst>
                    <a:ext uri="{9D8B030D-6E8A-4147-A177-3AD203B41FA5}">
                      <a16:colId xmlns:a16="http://schemas.microsoft.com/office/drawing/2014/main" val="4123871287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211640997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3720637395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3921099608"/>
                    </a:ext>
                  </a:extLst>
                </a:gridCol>
                <a:gridCol w="308150">
                  <a:extLst>
                    <a:ext uri="{9D8B030D-6E8A-4147-A177-3AD203B41FA5}">
                      <a16:colId xmlns:a16="http://schemas.microsoft.com/office/drawing/2014/main" val="1786584066"/>
                    </a:ext>
                  </a:extLst>
                </a:gridCol>
                <a:gridCol w="316706">
                  <a:extLst>
                    <a:ext uri="{9D8B030D-6E8A-4147-A177-3AD203B41FA5}">
                      <a16:colId xmlns:a16="http://schemas.microsoft.com/office/drawing/2014/main" val="1128906717"/>
                    </a:ext>
                  </a:extLst>
                </a:gridCol>
                <a:gridCol w="299594">
                  <a:extLst>
                    <a:ext uri="{9D8B030D-6E8A-4147-A177-3AD203B41FA5}">
                      <a16:colId xmlns:a16="http://schemas.microsoft.com/office/drawing/2014/main" val="2899776312"/>
                    </a:ext>
                  </a:extLst>
                </a:gridCol>
              </a:tblGrid>
              <a:tr h="201427">
                <a:tc gridSpan="2"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EMEA</a:t>
                      </a:r>
                    </a:p>
                  </a:txBody>
                  <a:tcPr marL="731330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840">
                <a:tc>
                  <a:txBody>
                    <a:bodyPr/>
                    <a:lstStyle/>
                    <a:p>
                      <a:r>
                        <a:rPr lang="en-US" sz="1200" baseline="0">
                          <a:latin typeface="Arial Narrow" panose="020B0606020202030204" pitchFamily="34" charset="0"/>
                        </a:rPr>
                        <a:t>England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32" marB="182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aseline="0" err="1">
                          <a:latin typeface="Arial Narrow" panose="020B0606020202030204" pitchFamily="34" charset="0"/>
                        </a:rPr>
                        <a:t>Runcorn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32" marB="182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2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32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32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32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32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32" marB="1828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390921"/>
                  </a:ext>
                </a:extLst>
              </a:tr>
              <a:tr h="176516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France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err="1">
                          <a:latin typeface="Arial Narrow" panose="020B0606020202030204" pitchFamily="34" charset="0"/>
                        </a:rPr>
                        <a:t>Saultain</a:t>
                      </a:r>
                      <a:r>
                        <a:rPr lang="en-US" sz="1200" baseline="0">
                          <a:latin typeface="Arial Narrow" panose="020B0606020202030204" pitchFamily="34" charset="0"/>
                        </a:rPr>
                        <a:t> 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2884373"/>
                  </a:ext>
                </a:extLst>
              </a:tr>
              <a:tr h="188416">
                <a:tc rowSpan="2"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Italy</a:t>
                      </a:r>
                    </a:p>
                  </a:txBody>
                  <a:tcPr marL="91416" marR="0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Brescia</a:t>
                      </a:r>
                    </a:p>
                  </a:txBody>
                  <a:tcPr marL="91416" marR="0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16" marR="0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16" marR="0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16" marR="0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16" marR="0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16" marR="0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16" marR="0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1777625"/>
                  </a:ext>
                </a:extLst>
              </a:tr>
              <a:tr h="176516">
                <a:tc vMerge="1">
                  <a:txBody>
                    <a:bodyPr/>
                    <a:lstStyle/>
                    <a:p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err="1">
                          <a:latin typeface="Arial Narrow" panose="020B0606020202030204" pitchFamily="34" charset="0"/>
                        </a:rPr>
                        <a:t>Verbania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537200"/>
                  </a:ext>
                </a:extLst>
              </a:tr>
              <a:tr h="176516">
                <a:tc row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>
                          <a:latin typeface="Arial Narrow" panose="020B0606020202030204" pitchFamily="34" charset="0"/>
                        </a:rPr>
                        <a:t>Germany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err="1">
                          <a:latin typeface="Arial Narrow" panose="020B0606020202030204" pitchFamily="34" charset="0"/>
                        </a:rPr>
                        <a:t>Renningen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4670502"/>
                  </a:ext>
                </a:extLst>
              </a:tr>
              <a:tr h="176516">
                <a:tc vMerge="1"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Zuffenhausen</a:t>
                      </a:r>
                      <a:endParaRPr lang="en-US" sz="12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8045305"/>
                  </a:ext>
                </a:extLst>
              </a:tr>
              <a:tr h="176516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Poland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err="1">
                          <a:latin typeface="Arial Narrow" panose="020B0606020202030204" pitchFamily="34" charset="0"/>
                        </a:rPr>
                        <a:t>Cieszyn</a:t>
                      </a:r>
                      <a:endParaRPr lang="en-US" sz="1200"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5408934"/>
                  </a:ext>
                </a:extLst>
              </a:tr>
              <a:tr h="176516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Spain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Valencia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123826"/>
                  </a:ext>
                </a:extLst>
              </a:tr>
              <a:tr h="176516"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Turkey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Arial Narrow" panose="020B0606020202030204" pitchFamily="34" charset="0"/>
                        </a:rPr>
                        <a:t>Bursa</a:t>
                      </a: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>
                          <a:solidFill>
                            <a:schemeClr val="accent4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accent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149"/>
                          </a:solidFill>
                          <a:effectLst/>
                          <a:uLnTx/>
                          <a:uFillTx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✔</a:t>
                      </a: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B149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368" marR="9136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28322"/>
                  </a:ext>
                </a:extLst>
              </a:tr>
            </a:tbl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1BBF9AB0-3892-46FD-96E3-7D1EB9075D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3087" y="3712825"/>
            <a:ext cx="593150" cy="5931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FCF5012-74AF-4EFB-86DB-144C7B0CA7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8167" y="585222"/>
            <a:ext cx="591784" cy="59178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704A7BB-162B-4C52-8752-F0ABF3BDC2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68" y="870172"/>
            <a:ext cx="591784" cy="5917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F77EEB2-B3F5-4399-9174-BEDC4AF8B6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019" y="870172"/>
            <a:ext cx="591784" cy="591784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4790B52-9A44-E18D-0B3C-9DBDC836D5E3}"/>
              </a:ext>
            </a:extLst>
          </p:cNvPr>
          <p:cNvGrpSpPr/>
          <p:nvPr/>
        </p:nvGrpSpPr>
        <p:grpSpPr>
          <a:xfrm>
            <a:off x="316550" y="4215447"/>
            <a:ext cx="2519464" cy="1014537"/>
            <a:chOff x="364787" y="5055523"/>
            <a:chExt cx="2519464" cy="1014537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640B1AA2-1198-4646-A9F3-AE69337E78A5}"/>
                </a:ext>
              </a:extLst>
            </p:cNvPr>
            <p:cNvSpPr/>
            <p:nvPr/>
          </p:nvSpPr>
          <p:spPr bwMode="gray">
            <a:xfrm>
              <a:off x="364787" y="5055523"/>
              <a:ext cx="2519464" cy="101453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78517B86-E04A-4949-94F7-E72DBC6FA64C}"/>
                </a:ext>
              </a:extLst>
            </p:cNvPr>
            <p:cNvSpPr txBox="1"/>
            <p:nvPr/>
          </p:nvSpPr>
          <p:spPr bwMode="gray">
            <a:xfrm>
              <a:off x="691357" y="5161617"/>
              <a:ext cx="1222926" cy="827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600"/>
                </a:spcBef>
              </a:pPr>
              <a:r>
                <a:rPr lang="en-US" sz="1050">
                  <a:latin typeface="Arial Narrow" panose="020B0606020202030204" pitchFamily="34" charset="0"/>
                </a:rPr>
                <a:t>Liquid Coatings</a:t>
              </a:r>
            </a:p>
            <a:p>
              <a:pPr>
                <a:lnSpc>
                  <a:spcPct val="90000"/>
                </a:lnSpc>
                <a:spcBef>
                  <a:spcPts val="600"/>
                </a:spcBef>
              </a:pPr>
              <a:r>
                <a:rPr lang="en-US" sz="1050">
                  <a:latin typeface="Arial Narrow" panose="020B0606020202030204" pitchFamily="34" charset="0"/>
                </a:rPr>
                <a:t>Powder Coatings</a:t>
              </a:r>
            </a:p>
            <a:p>
              <a:pPr>
                <a:lnSpc>
                  <a:spcPct val="90000"/>
                </a:lnSpc>
                <a:spcBef>
                  <a:spcPts val="600"/>
                </a:spcBef>
              </a:pPr>
              <a:r>
                <a:rPr lang="en-US" sz="1050">
                  <a:latin typeface="Arial Narrow" panose="020B0606020202030204" pitchFamily="34" charset="0"/>
                </a:rPr>
                <a:t>Pretreatment &amp; Specialty Coatings 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A25E9796-0517-426F-8B87-95D071CD1676}"/>
                </a:ext>
              </a:extLst>
            </p:cNvPr>
            <p:cNvSpPr txBox="1"/>
            <p:nvPr/>
          </p:nvSpPr>
          <p:spPr bwMode="gray">
            <a:xfrm>
              <a:off x="2041553" y="5161617"/>
              <a:ext cx="801107" cy="827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600"/>
                </a:spcBef>
              </a:pPr>
              <a:r>
                <a:rPr lang="en-US" sz="1050">
                  <a:latin typeface="Arial Narrow" panose="020B0606020202030204" pitchFamily="34" charset="0"/>
                </a:rPr>
                <a:t>Electrocoat</a:t>
              </a:r>
            </a:p>
            <a:p>
              <a:pPr>
                <a:lnSpc>
                  <a:spcPct val="90000"/>
                </a:lnSpc>
                <a:spcBef>
                  <a:spcPts val="600"/>
                </a:spcBef>
              </a:pPr>
              <a:r>
                <a:rPr lang="en-US" sz="1050">
                  <a:latin typeface="Arial Narrow" panose="020B0606020202030204" pitchFamily="34" charset="0"/>
                </a:rPr>
                <a:t>Ultraviolet &amp; Electrobeam</a:t>
              </a:r>
            </a:p>
            <a:p>
              <a:pPr>
                <a:lnSpc>
                  <a:spcPct val="90000"/>
                </a:lnSpc>
                <a:spcBef>
                  <a:spcPts val="600"/>
                </a:spcBef>
              </a:pPr>
              <a:r>
                <a:rPr lang="en-US" sz="1050">
                  <a:latin typeface="Arial Narrow" panose="020B0606020202030204" pitchFamily="34" charset="0"/>
                </a:rPr>
                <a:t>Resins</a:t>
              </a:r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2CB63E43-7D33-470A-8D69-E40BF5F77FB6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1839521" y="5453462"/>
              <a:ext cx="209532" cy="209529"/>
              <a:chOff x="5871877" y="3083502"/>
              <a:chExt cx="467594" cy="467590"/>
            </a:xfrm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BBF05D37-0E2B-4D2E-B5CB-DF0FA627A6B4}"/>
                  </a:ext>
                </a:extLst>
              </p:cNvPr>
              <p:cNvSpPr/>
              <p:nvPr/>
            </p:nvSpPr>
            <p:spPr bwMode="gray">
              <a:xfrm>
                <a:off x="5889191" y="3100820"/>
                <a:ext cx="432960" cy="432955"/>
              </a:xfrm>
              <a:custGeom>
                <a:avLst/>
                <a:gdLst>
                  <a:gd name="connsiteX0" fmla="*/ 216477 w 432960"/>
                  <a:gd name="connsiteY0" fmla="*/ 0 h 432954"/>
                  <a:gd name="connsiteX1" fmla="*/ 0 w 432960"/>
                  <a:gd name="connsiteY1" fmla="*/ 216477 h 432954"/>
                  <a:gd name="connsiteX2" fmla="*/ 216477 w 432960"/>
                  <a:gd name="connsiteY2" fmla="*/ 432955 h 432954"/>
                  <a:gd name="connsiteX3" fmla="*/ 432955 w 432960"/>
                  <a:gd name="connsiteY3" fmla="*/ 216477 h 432954"/>
                  <a:gd name="connsiteX4" fmla="*/ 216477 w 432960"/>
                  <a:gd name="connsiteY4" fmla="*/ 0 h 432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960" h="432954">
                    <a:moveTo>
                      <a:pt x="216477" y="0"/>
                    </a:moveTo>
                    <a:cubicBezTo>
                      <a:pt x="96982" y="0"/>
                      <a:pt x="0" y="96982"/>
                      <a:pt x="0" y="216477"/>
                    </a:cubicBezTo>
                    <a:cubicBezTo>
                      <a:pt x="0" y="335973"/>
                      <a:pt x="96982" y="432955"/>
                      <a:pt x="216477" y="432955"/>
                    </a:cubicBezTo>
                    <a:cubicBezTo>
                      <a:pt x="335973" y="432955"/>
                      <a:pt x="432955" y="335973"/>
                      <a:pt x="432955" y="216477"/>
                    </a:cubicBezTo>
                    <a:cubicBezTo>
                      <a:pt x="433821" y="96982"/>
                      <a:pt x="336839" y="0"/>
                      <a:pt x="216477" y="0"/>
                    </a:cubicBezTo>
                    <a:close/>
                  </a:path>
                </a:pathLst>
              </a:custGeom>
              <a:solidFill>
                <a:srgbClr val="804199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050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4EB41FB7-CA49-4FE7-B4F9-57117A0EF5A8}"/>
                  </a:ext>
                </a:extLst>
              </p:cNvPr>
              <p:cNvSpPr/>
              <p:nvPr/>
            </p:nvSpPr>
            <p:spPr bwMode="gray">
              <a:xfrm>
                <a:off x="5871877" y="3083502"/>
                <a:ext cx="467594" cy="467590"/>
              </a:xfrm>
              <a:custGeom>
                <a:avLst/>
                <a:gdLst>
                  <a:gd name="connsiteX0" fmla="*/ 233795 w 467596"/>
                  <a:gd name="connsiteY0" fmla="*/ 130752 h 467590"/>
                  <a:gd name="connsiteX1" fmla="*/ 129886 w 467596"/>
                  <a:gd name="connsiteY1" fmla="*/ 234661 h 467590"/>
                  <a:gd name="connsiteX2" fmla="*/ 233795 w 467596"/>
                  <a:gd name="connsiteY2" fmla="*/ 338571 h 467590"/>
                  <a:gd name="connsiteX3" fmla="*/ 337705 w 467596"/>
                  <a:gd name="connsiteY3" fmla="*/ 234661 h 467590"/>
                  <a:gd name="connsiteX4" fmla="*/ 233795 w 467596"/>
                  <a:gd name="connsiteY4" fmla="*/ 130752 h 467590"/>
                  <a:gd name="connsiteX5" fmla="*/ 197427 w 467596"/>
                  <a:gd name="connsiteY5" fmla="*/ 118629 h 467590"/>
                  <a:gd name="connsiteX6" fmla="*/ 173182 w 467596"/>
                  <a:gd name="connsiteY6" fmla="*/ 89189 h 467590"/>
                  <a:gd name="connsiteX7" fmla="*/ 177511 w 467596"/>
                  <a:gd name="connsiteY7" fmla="*/ 127288 h 467590"/>
                  <a:gd name="connsiteX8" fmla="*/ 197427 w 467596"/>
                  <a:gd name="connsiteY8" fmla="*/ 118629 h 467590"/>
                  <a:gd name="connsiteX9" fmla="*/ 164523 w 467596"/>
                  <a:gd name="connsiteY9" fmla="*/ 135082 h 467590"/>
                  <a:gd name="connsiteX10" fmla="*/ 104775 w 467596"/>
                  <a:gd name="connsiteY10" fmla="*/ 105641 h 467590"/>
                  <a:gd name="connsiteX11" fmla="*/ 133350 w 467596"/>
                  <a:gd name="connsiteY11" fmla="*/ 165389 h 467590"/>
                  <a:gd name="connsiteX12" fmla="*/ 164523 w 467596"/>
                  <a:gd name="connsiteY12" fmla="*/ 135082 h 467590"/>
                  <a:gd name="connsiteX13" fmla="*/ 126423 w 467596"/>
                  <a:gd name="connsiteY13" fmla="*/ 178377 h 467590"/>
                  <a:gd name="connsiteX14" fmla="*/ 88323 w 467596"/>
                  <a:gd name="connsiteY14" fmla="*/ 174048 h 467590"/>
                  <a:gd name="connsiteX15" fmla="*/ 117764 w 467596"/>
                  <a:gd name="connsiteY15" fmla="*/ 198293 h 467590"/>
                  <a:gd name="connsiteX16" fmla="*/ 126423 w 467596"/>
                  <a:gd name="connsiteY16" fmla="*/ 178377 h 467590"/>
                  <a:gd name="connsiteX17" fmla="*/ 255443 w 467596"/>
                  <a:gd name="connsiteY17" fmla="*/ 115166 h 467590"/>
                  <a:gd name="connsiteX18" fmla="*/ 233795 w 467596"/>
                  <a:gd name="connsiteY18" fmla="*/ 52821 h 467590"/>
                  <a:gd name="connsiteX19" fmla="*/ 212148 w 467596"/>
                  <a:gd name="connsiteY19" fmla="*/ 115166 h 467590"/>
                  <a:gd name="connsiteX20" fmla="*/ 233795 w 467596"/>
                  <a:gd name="connsiteY20" fmla="*/ 113434 h 467590"/>
                  <a:gd name="connsiteX21" fmla="*/ 255443 w 467596"/>
                  <a:gd name="connsiteY21" fmla="*/ 115166 h 467590"/>
                  <a:gd name="connsiteX22" fmla="*/ 333375 w 467596"/>
                  <a:gd name="connsiteY22" fmla="*/ 165389 h 467590"/>
                  <a:gd name="connsiteX23" fmla="*/ 361950 w 467596"/>
                  <a:gd name="connsiteY23" fmla="*/ 105641 h 467590"/>
                  <a:gd name="connsiteX24" fmla="*/ 302203 w 467596"/>
                  <a:gd name="connsiteY24" fmla="*/ 134216 h 467590"/>
                  <a:gd name="connsiteX25" fmla="*/ 333375 w 467596"/>
                  <a:gd name="connsiteY25" fmla="*/ 165389 h 467590"/>
                  <a:gd name="connsiteX26" fmla="*/ 349828 w 467596"/>
                  <a:gd name="connsiteY26" fmla="*/ 198293 h 467590"/>
                  <a:gd name="connsiteX27" fmla="*/ 379268 w 467596"/>
                  <a:gd name="connsiteY27" fmla="*/ 174048 h 467590"/>
                  <a:gd name="connsiteX28" fmla="*/ 341168 w 467596"/>
                  <a:gd name="connsiteY28" fmla="*/ 178377 h 467590"/>
                  <a:gd name="connsiteX29" fmla="*/ 349828 w 467596"/>
                  <a:gd name="connsiteY29" fmla="*/ 198293 h 467590"/>
                  <a:gd name="connsiteX30" fmla="*/ 112568 w 467596"/>
                  <a:gd name="connsiteY30" fmla="*/ 234661 h 467590"/>
                  <a:gd name="connsiteX31" fmla="*/ 114300 w 467596"/>
                  <a:gd name="connsiteY31" fmla="*/ 213014 h 467590"/>
                  <a:gd name="connsiteX32" fmla="*/ 51955 w 467596"/>
                  <a:gd name="connsiteY32" fmla="*/ 234661 h 467590"/>
                  <a:gd name="connsiteX33" fmla="*/ 114300 w 467596"/>
                  <a:gd name="connsiteY33" fmla="*/ 256309 h 467590"/>
                  <a:gd name="connsiteX34" fmla="*/ 112568 w 467596"/>
                  <a:gd name="connsiteY34" fmla="*/ 234661 h 467590"/>
                  <a:gd name="connsiteX35" fmla="*/ 294409 w 467596"/>
                  <a:gd name="connsiteY35" fmla="*/ 89189 h 467590"/>
                  <a:gd name="connsiteX36" fmla="*/ 270164 w 467596"/>
                  <a:gd name="connsiteY36" fmla="*/ 118629 h 467590"/>
                  <a:gd name="connsiteX37" fmla="*/ 290080 w 467596"/>
                  <a:gd name="connsiteY37" fmla="*/ 127288 h 467590"/>
                  <a:gd name="connsiteX38" fmla="*/ 294409 w 467596"/>
                  <a:gd name="connsiteY38" fmla="*/ 89189 h 467590"/>
                  <a:gd name="connsiteX39" fmla="*/ 353291 w 467596"/>
                  <a:gd name="connsiteY39" fmla="*/ 213014 h 467590"/>
                  <a:gd name="connsiteX40" fmla="*/ 355023 w 467596"/>
                  <a:gd name="connsiteY40" fmla="*/ 234661 h 467590"/>
                  <a:gd name="connsiteX41" fmla="*/ 353291 w 467596"/>
                  <a:gd name="connsiteY41" fmla="*/ 256309 h 467590"/>
                  <a:gd name="connsiteX42" fmla="*/ 415636 w 467596"/>
                  <a:gd name="connsiteY42" fmla="*/ 234661 h 467590"/>
                  <a:gd name="connsiteX43" fmla="*/ 353291 w 467596"/>
                  <a:gd name="connsiteY43" fmla="*/ 213014 h 467590"/>
                  <a:gd name="connsiteX44" fmla="*/ 341168 w 467596"/>
                  <a:gd name="connsiteY44" fmla="*/ 290946 h 467590"/>
                  <a:gd name="connsiteX45" fmla="*/ 379268 w 467596"/>
                  <a:gd name="connsiteY45" fmla="*/ 295275 h 467590"/>
                  <a:gd name="connsiteX46" fmla="*/ 349828 w 467596"/>
                  <a:gd name="connsiteY46" fmla="*/ 271029 h 467590"/>
                  <a:gd name="connsiteX47" fmla="*/ 341168 w 467596"/>
                  <a:gd name="connsiteY47" fmla="*/ 290946 h 467590"/>
                  <a:gd name="connsiteX48" fmla="*/ 270164 w 467596"/>
                  <a:gd name="connsiteY48" fmla="*/ 349827 h 467590"/>
                  <a:gd name="connsiteX49" fmla="*/ 294409 w 467596"/>
                  <a:gd name="connsiteY49" fmla="*/ 379268 h 467590"/>
                  <a:gd name="connsiteX50" fmla="*/ 290080 w 467596"/>
                  <a:gd name="connsiteY50" fmla="*/ 341168 h 467590"/>
                  <a:gd name="connsiteX51" fmla="*/ 270164 w 467596"/>
                  <a:gd name="connsiteY51" fmla="*/ 349827 h 467590"/>
                  <a:gd name="connsiteX52" fmla="*/ 303068 w 467596"/>
                  <a:gd name="connsiteY52" fmla="*/ 334241 h 467590"/>
                  <a:gd name="connsiteX53" fmla="*/ 362816 w 467596"/>
                  <a:gd name="connsiteY53" fmla="*/ 362816 h 467590"/>
                  <a:gd name="connsiteX54" fmla="*/ 333375 w 467596"/>
                  <a:gd name="connsiteY54" fmla="*/ 303068 h 467590"/>
                  <a:gd name="connsiteX55" fmla="*/ 303068 w 467596"/>
                  <a:gd name="connsiteY55" fmla="*/ 334241 h 467590"/>
                  <a:gd name="connsiteX56" fmla="*/ 233795 w 467596"/>
                  <a:gd name="connsiteY56" fmla="*/ 0 h 467590"/>
                  <a:gd name="connsiteX57" fmla="*/ 0 w 467596"/>
                  <a:gd name="connsiteY57" fmla="*/ 233795 h 467590"/>
                  <a:gd name="connsiteX58" fmla="*/ 233795 w 467596"/>
                  <a:gd name="connsiteY58" fmla="*/ 467591 h 467590"/>
                  <a:gd name="connsiteX59" fmla="*/ 467591 w 467596"/>
                  <a:gd name="connsiteY59" fmla="*/ 233795 h 467590"/>
                  <a:gd name="connsiteX60" fmla="*/ 233795 w 467596"/>
                  <a:gd name="connsiteY60" fmla="*/ 0 h 467590"/>
                  <a:gd name="connsiteX61" fmla="*/ 233795 w 467596"/>
                  <a:gd name="connsiteY61" fmla="*/ 451139 h 467590"/>
                  <a:gd name="connsiteX62" fmla="*/ 17318 w 467596"/>
                  <a:gd name="connsiteY62" fmla="*/ 234661 h 467590"/>
                  <a:gd name="connsiteX63" fmla="*/ 233795 w 467596"/>
                  <a:gd name="connsiteY63" fmla="*/ 18184 h 467590"/>
                  <a:gd name="connsiteX64" fmla="*/ 450273 w 467596"/>
                  <a:gd name="connsiteY64" fmla="*/ 234661 h 467590"/>
                  <a:gd name="connsiteX65" fmla="*/ 233795 w 467596"/>
                  <a:gd name="connsiteY65" fmla="*/ 451139 h 467590"/>
                  <a:gd name="connsiteX66" fmla="*/ 134216 w 467596"/>
                  <a:gd name="connsiteY66" fmla="*/ 303934 h 467590"/>
                  <a:gd name="connsiteX67" fmla="*/ 105641 w 467596"/>
                  <a:gd name="connsiteY67" fmla="*/ 363682 h 467590"/>
                  <a:gd name="connsiteX68" fmla="*/ 165389 w 467596"/>
                  <a:gd name="connsiteY68" fmla="*/ 335107 h 467590"/>
                  <a:gd name="connsiteX69" fmla="*/ 134216 w 467596"/>
                  <a:gd name="connsiteY69" fmla="*/ 303934 h 467590"/>
                  <a:gd name="connsiteX70" fmla="*/ 212148 w 467596"/>
                  <a:gd name="connsiteY70" fmla="*/ 353291 h 467590"/>
                  <a:gd name="connsiteX71" fmla="*/ 233795 w 467596"/>
                  <a:gd name="connsiteY71" fmla="*/ 415636 h 467590"/>
                  <a:gd name="connsiteX72" fmla="*/ 255443 w 467596"/>
                  <a:gd name="connsiteY72" fmla="*/ 353291 h 467590"/>
                  <a:gd name="connsiteX73" fmla="*/ 233795 w 467596"/>
                  <a:gd name="connsiteY73" fmla="*/ 355023 h 467590"/>
                  <a:gd name="connsiteX74" fmla="*/ 212148 w 467596"/>
                  <a:gd name="connsiteY74" fmla="*/ 353291 h 467590"/>
                  <a:gd name="connsiteX75" fmla="*/ 118630 w 467596"/>
                  <a:gd name="connsiteY75" fmla="*/ 271029 h 467590"/>
                  <a:gd name="connsiteX76" fmla="*/ 89189 w 467596"/>
                  <a:gd name="connsiteY76" fmla="*/ 295275 h 467590"/>
                  <a:gd name="connsiteX77" fmla="*/ 127289 w 467596"/>
                  <a:gd name="connsiteY77" fmla="*/ 290946 h 467590"/>
                  <a:gd name="connsiteX78" fmla="*/ 118630 w 467596"/>
                  <a:gd name="connsiteY78" fmla="*/ 271029 h 467590"/>
                  <a:gd name="connsiteX79" fmla="*/ 174048 w 467596"/>
                  <a:gd name="connsiteY79" fmla="*/ 380134 h 467590"/>
                  <a:gd name="connsiteX80" fmla="*/ 198293 w 467596"/>
                  <a:gd name="connsiteY80" fmla="*/ 350693 h 467590"/>
                  <a:gd name="connsiteX81" fmla="*/ 178377 w 467596"/>
                  <a:gd name="connsiteY81" fmla="*/ 342034 h 467590"/>
                  <a:gd name="connsiteX82" fmla="*/ 174048 w 467596"/>
                  <a:gd name="connsiteY82" fmla="*/ 380134 h 46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467596" h="467590">
                    <a:moveTo>
                      <a:pt x="233795" y="130752"/>
                    </a:moveTo>
                    <a:cubicBezTo>
                      <a:pt x="176646" y="130752"/>
                      <a:pt x="129886" y="177511"/>
                      <a:pt x="129886" y="234661"/>
                    </a:cubicBezTo>
                    <a:cubicBezTo>
                      <a:pt x="129886" y="291811"/>
                      <a:pt x="176646" y="338571"/>
                      <a:pt x="233795" y="338571"/>
                    </a:cubicBezTo>
                    <a:cubicBezTo>
                      <a:pt x="290946" y="338571"/>
                      <a:pt x="337705" y="291811"/>
                      <a:pt x="337705" y="234661"/>
                    </a:cubicBezTo>
                    <a:cubicBezTo>
                      <a:pt x="337705" y="176645"/>
                      <a:pt x="291812" y="130752"/>
                      <a:pt x="233795" y="130752"/>
                    </a:cubicBezTo>
                    <a:close/>
                    <a:moveTo>
                      <a:pt x="197427" y="118629"/>
                    </a:moveTo>
                    <a:lnTo>
                      <a:pt x="173182" y="89189"/>
                    </a:lnTo>
                    <a:lnTo>
                      <a:pt x="177511" y="127288"/>
                    </a:lnTo>
                    <a:cubicBezTo>
                      <a:pt x="184439" y="123825"/>
                      <a:pt x="190500" y="120361"/>
                      <a:pt x="197427" y="118629"/>
                    </a:cubicBezTo>
                    <a:close/>
                    <a:moveTo>
                      <a:pt x="164523" y="135082"/>
                    </a:moveTo>
                    <a:lnTo>
                      <a:pt x="104775" y="105641"/>
                    </a:lnTo>
                    <a:lnTo>
                      <a:pt x="133350" y="165389"/>
                    </a:lnTo>
                    <a:cubicBezTo>
                      <a:pt x="142875" y="153266"/>
                      <a:pt x="153266" y="142875"/>
                      <a:pt x="164523" y="135082"/>
                    </a:cubicBezTo>
                    <a:close/>
                    <a:moveTo>
                      <a:pt x="126423" y="178377"/>
                    </a:moveTo>
                    <a:lnTo>
                      <a:pt x="88323" y="174048"/>
                    </a:lnTo>
                    <a:lnTo>
                      <a:pt x="117764" y="198293"/>
                    </a:lnTo>
                    <a:cubicBezTo>
                      <a:pt x="120362" y="191366"/>
                      <a:pt x="122959" y="184439"/>
                      <a:pt x="126423" y="178377"/>
                    </a:cubicBezTo>
                    <a:close/>
                    <a:moveTo>
                      <a:pt x="255443" y="115166"/>
                    </a:moveTo>
                    <a:lnTo>
                      <a:pt x="233795" y="52821"/>
                    </a:lnTo>
                    <a:lnTo>
                      <a:pt x="212148" y="115166"/>
                    </a:lnTo>
                    <a:cubicBezTo>
                      <a:pt x="219075" y="114300"/>
                      <a:pt x="226002" y="113434"/>
                      <a:pt x="233795" y="113434"/>
                    </a:cubicBezTo>
                    <a:cubicBezTo>
                      <a:pt x="241589" y="113434"/>
                      <a:pt x="248516" y="113434"/>
                      <a:pt x="255443" y="115166"/>
                    </a:cubicBezTo>
                    <a:close/>
                    <a:moveTo>
                      <a:pt x="333375" y="165389"/>
                    </a:moveTo>
                    <a:lnTo>
                      <a:pt x="361950" y="105641"/>
                    </a:lnTo>
                    <a:lnTo>
                      <a:pt x="302203" y="134216"/>
                    </a:lnTo>
                    <a:cubicBezTo>
                      <a:pt x="315191" y="142875"/>
                      <a:pt x="325582" y="153266"/>
                      <a:pt x="333375" y="165389"/>
                    </a:cubicBezTo>
                    <a:close/>
                    <a:moveTo>
                      <a:pt x="349828" y="198293"/>
                    </a:moveTo>
                    <a:lnTo>
                      <a:pt x="379268" y="174048"/>
                    </a:lnTo>
                    <a:lnTo>
                      <a:pt x="341168" y="178377"/>
                    </a:lnTo>
                    <a:cubicBezTo>
                      <a:pt x="344632" y="184439"/>
                      <a:pt x="347230" y="191366"/>
                      <a:pt x="349828" y="198293"/>
                    </a:cubicBezTo>
                    <a:close/>
                    <a:moveTo>
                      <a:pt x="112568" y="234661"/>
                    </a:moveTo>
                    <a:cubicBezTo>
                      <a:pt x="112568" y="227734"/>
                      <a:pt x="113434" y="219941"/>
                      <a:pt x="114300" y="213014"/>
                    </a:cubicBezTo>
                    <a:lnTo>
                      <a:pt x="51955" y="234661"/>
                    </a:lnTo>
                    <a:lnTo>
                      <a:pt x="114300" y="256309"/>
                    </a:lnTo>
                    <a:cubicBezTo>
                      <a:pt x="113434" y="248516"/>
                      <a:pt x="112568" y="241589"/>
                      <a:pt x="112568" y="234661"/>
                    </a:cubicBezTo>
                    <a:close/>
                    <a:moveTo>
                      <a:pt x="294409" y="89189"/>
                    </a:moveTo>
                    <a:lnTo>
                      <a:pt x="270164" y="118629"/>
                    </a:lnTo>
                    <a:cubicBezTo>
                      <a:pt x="277091" y="120361"/>
                      <a:pt x="284018" y="123825"/>
                      <a:pt x="290080" y="127288"/>
                    </a:cubicBezTo>
                    <a:lnTo>
                      <a:pt x="294409" y="89189"/>
                    </a:lnTo>
                    <a:close/>
                    <a:moveTo>
                      <a:pt x="353291" y="213014"/>
                    </a:moveTo>
                    <a:cubicBezTo>
                      <a:pt x="354157" y="219941"/>
                      <a:pt x="355023" y="226868"/>
                      <a:pt x="355023" y="234661"/>
                    </a:cubicBezTo>
                    <a:cubicBezTo>
                      <a:pt x="355023" y="241589"/>
                      <a:pt x="354157" y="249382"/>
                      <a:pt x="353291" y="256309"/>
                    </a:cubicBezTo>
                    <a:lnTo>
                      <a:pt x="415636" y="234661"/>
                    </a:lnTo>
                    <a:lnTo>
                      <a:pt x="353291" y="213014"/>
                    </a:lnTo>
                    <a:close/>
                    <a:moveTo>
                      <a:pt x="341168" y="290946"/>
                    </a:moveTo>
                    <a:lnTo>
                      <a:pt x="379268" y="295275"/>
                    </a:lnTo>
                    <a:lnTo>
                      <a:pt x="349828" y="271029"/>
                    </a:lnTo>
                    <a:cubicBezTo>
                      <a:pt x="347230" y="277957"/>
                      <a:pt x="344632" y="284018"/>
                      <a:pt x="341168" y="290946"/>
                    </a:cubicBezTo>
                    <a:close/>
                    <a:moveTo>
                      <a:pt x="270164" y="349827"/>
                    </a:moveTo>
                    <a:lnTo>
                      <a:pt x="294409" y="379268"/>
                    </a:lnTo>
                    <a:lnTo>
                      <a:pt x="290080" y="341168"/>
                    </a:lnTo>
                    <a:cubicBezTo>
                      <a:pt x="284018" y="345498"/>
                      <a:pt x="277091" y="348095"/>
                      <a:pt x="270164" y="349827"/>
                    </a:cubicBezTo>
                    <a:close/>
                    <a:moveTo>
                      <a:pt x="303068" y="334241"/>
                    </a:moveTo>
                    <a:lnTo>
                      <a:pt x="362816" y="362816"/>
                    </a:lnTo>
                    <a:lnTo>
                      <a:pt x="333375" y="303068"/>
                    </a:lnTo>
                    <a:cubicBezTo>
                      <a:pt x="325582" y="315191"/>
                      <a:pt x="315191" y="325582"/>
                      <a:pt x="303068" y="334241"/>
                    </a:cubicBezTo>
                    <a:close/>
                    <a:moveTo>
                      <a:pt x="233795" y="0"/>
                    </a:moveTo>
                    <a:cubicBezTo>
                      <a:pt x="104775" y="0"/>
                      <a:pt x="0" y="104775"/>
                      <a:pt x="0" y="233795"/>
                    </a:cubicBezTo>
                    <a:cubicBezTo>
                      <a:pt x="0" y="362816"/>
                      <a:pt x="104775" y="467591"/>
                      <a:pt x="233795" y="467591"/>
                    </a:cubicBezTo>
                    <a:cubicBezTo>
                      <a:pt x="362816" y="467591"/>
                      <a:pt x="467591" y="362816"/>
                      <a:pt x="467591" y="233795"/>
                    </a:cubicBezTo>
                    <a:cubicBezTo>
                      <a:pt x="468457" y="105641"/>
                      <a:pt x="362816" y="0"/>
                      <a:pt x="233795" y="0"/>
                    </a:cubicBezTo>
                    <a:close/>
                    <a:moveTo>
                      <a:pt x="233795" y="451139"/>
                    </a:moveTo>
                    <a:cubicBezTo>
                      <a:pt x="114300" y="451139"/>
                      <a:pt x="17318" y="354157"/>
                      <a:pt x="17318" y="234661"/>
                    </a:cubicBezTo>
                    <a:cubicBezTo>
                      <a:pt x="17318" y="115166"/>
                      <a:pt x="114300" y="18184"/>
                      <a:pt x="233795" y="18184"/>
                    </a:cubicBezTo>
                    <a:cubicBezTo>
                      <a:pt x="353291" y="18184"/>
                      <a:pt x="450273" y="115166"/>
                      <a:pt x="450273" y="234661"/>
                    </a:cubicBezTo>
                    <a:cubicBezTo>
                      <a:pt x="451139" y="354157"/>
                      <a:pt x="354157" y="451139"/>
                      <a:pt x="233795" y="451139"/>
                    </a:cubicBezTo>
                    <a:close/>
                    <a:moveTo>
                      <a:pt x="134216" y="303934"/>
                    </a:moveTo>
                    <a:lnTo>
                      <a:pt x="105641" y="363682"/>
                    </a:lnTo>
                    <a:lnTo>
                      <a:pt x="165389" y="335107"/>
                    </a:lnTo>
                    <a:cubicBezTo>
                      <a:pt x="153266" y="325582"/>
                      <a:pt x="142875" y="315191"/>
                      <a:pt x="134216" y="303934"/>
                    </a:cubicBezTo>
                    <a:close/>
                    <a:moveTo>
                      <a:pt x="212148" y="353291"/>
                    </a:moveTo>
                    <a:lnTo>
                      <a:pt x="233795" y="415636"/>
                    </a:lnTo>
                    <a:lnTo>
                      <a:pt x="255443" y="353291"/>
                    </a:lnTo>
                    <a:cubicBezTo>
                      <a:pt x="248516" y="354157"/>
                      <a:pt x="241589" y="355023"/>
                      <a:pt x="233795" y="355023"/>
                    </a:cubicBezTo>
                    <a:cubicBezTo>
                      <a:pt x="226868" y="355889"/>
                      <a:pt x="219941" y="355023"/>
                      <a:pt x="212148" y="353291"/>
                    </a:cubicBezTo>
                    <a:close/>
                    <a:moveTo>
                      <a:pt x="118630" y="271029"/>
                    </a:moveTo>
                    <a:lnTo>
                      <a:pt x="89189" y="295275"/>
                    </a:lnTo>
                    <a:lnTo>
                      <a:pt x="127289" y="290946"/>
                    </a:lnTo>
                    <a:cubicBezTo>
                      <a:pt x="122959" y="284018"/>
                      <a:pt x="120362" y="277957"/>
                      <a:pt x="118630" y="271029"/>
                    </a:cubicBezTo>
                    <a:close/>
                    <a:moveTo>
                      <a:pt x="174048" y="380134"/>
                    </a:moveTo>
                    <a:lnTo>
                      <a:pt x="198293" y="350693"/>
                    </a:lnTo>
                    <a:cubicBezTo>
                      <a:pt x="191366" y="348961"/>
                      <a:pt x="184439" y="345498"/>
                      <a:pt x="178377" y="342034"/>
                    </a:cubicBezTo>
                    <a:lnTo>
                      <a:pt x="174048" y="380134"/>
                    </a:lnTo>
                    <a:close/>
                  </a:path>
                </a:pathLst>
              </a:custGeom>
              <a:solidFill>
                <a:srgbClr val="FFFFFF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050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803C7B5B-1D62-4D4B-B1D5-D72EB4B51979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490927" y="5395114"/>
              <a:ext cx="209529" cy="209529"/>
              <a:chOff x="5836285" y="3170872"/>
              <a:chExt cx="514350" cy="514350"/>
            </a:xfrm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85FA3D8B-51EA-4C52-8B01-B6526AEFD274}"/>
                  </a:ext>
                </a:extLst>
              </p:cNvPr>
              <p:cNvSpPr/>
              <p:nvPr/>
            </p:nvSpPr>
            <p:spPr bwMode="gray">
              <a:xfrm>
                <a:off x="5855335" y="3189922"/>
                <a:ext cx="476250" cy="476250"/>
              </a:xfrm>
              <a:custGeom>
                <a:avLst/>
                <a:gdLst>
                  <a:gd name="connsiteX0" fmla="*/ 238125 w 476250"/>
                  <a:gd name="connsiteY0" fmla="*/ 0 h 476250"/>
                  <a:gd name="connsiteX1" fmla="*/ 0 w 476250"/>
                  <a:gd name="connsiteY1" fmla="*/ 238125 h 476250"/>
                  <a:gd name="connsiteX2" fmla="*/ 238125 w 476250"/>
                  <a:gd name="connsiteY2" fmla="*/ 476250 h 476250"/>
                  <a:gd name="connsiteX3" fmla="*/ 476250 w 476250"/>
                  <a:gd name="connsiteY3" fmla="*/ 238125 h 476250"/>
                  <a:gd name="connsiteX4" fmla="*/ 238125 w 476250"/>
                  <a:gd name="connsiteY4" fmla="*/ 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0" h="476250">
                    <a:moveTo>
                      <a:pt x="238125" y="0"/>
                    </a:moveTo>
                    <a:cubicBezTo>
                      <a:pt x="106680" y="0"/>
                      <a:pt x="0" y="106680"/>
                      <a:pt x="0" y="238125"/>
                    </a:cubicBezTo>
                    <a:cubicBezTo>
                      <a:pt x="0" y="369570"/>
                      <a:pt x="106680" y="476250"/>
                      <a:pt x="238125" y="476250"/>
                    </a:cubicBezTo>
                    <a:cubicBezTo>
                      <a:pt x="369570" y="476250"/>
                      <a:pt x="476250" y="369570"/>
                      <a:pt x="476250" y="238125"/>
                    </a:cubicBezTo>
                    <a:cubicBezTo>
                      <a:pt x="476250" y="106680"/>
                      <a:pt x="369570" y="0"/>
                      <a:pt x="238125" y="0"/>
                    </a:cubicBezTo>
                    <a:close/>
                  </a:path>
                </a:pathLst>
              </a:custGeom>
              <a:solidFill>
                <a:srgbClr val="20B3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050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E08A5686-0296-4A31-BCAA-B63AABC1B78A}"/>
                  </a:ext>
                </a:extLst>
              </p:cNvPr>
              <p:cNvSpPr/>
              <p:nvPr/>
            </p:nvSpPr>
            <p:spPr bwMode="gray">
              <a:xfrm>
                <a:off x="5836285" y="3170872"/>
                <a:ext cx="514350" cy="514350"/>
              </a:xfrm>
              <a:custGeom>
                <a:avLst/>
                <a:gdLst>
                  <a:gd name="connsiteX0" fmla="*/ 257175 w 514350"/>
                  <a:gd name="connsiteY0" fmla="*/ 0 h 514350"/>
                  <a:gd name="connsiteX1" fmla="*/ 0 w 514350"/>
                  <a:gd name="connsiteY1" fmla="*/ 257175 h 514350"/>
                  <a:gd name="connsiteX2" fmla="*/ 257175 w 514350"/>
                  <a:gd name="connsiteY2" fmla="*/ 514350 h 514350"/>
                  <a:gd name="connsiteX3" fmla="*/ 514350 w 514350"/>
                  <a:gd name="connsiteY3" fmla="*/ 257175 h 514350"/>
                  <a:gd name="connsiteX4" fmla="*/ 257175 w 514350"/>
                  <a:gd name="connsiteY4" fmla="*/ 0 h 514350"/>
                  <a:gd name="connsiteX5" fmla="*/ 257175 w 514350"/>
                  <a:gd name="connsiteY5" fmla="*/ 495300 h 514350"/>
                  <a:gd name="connsiteX6" fmla="*/ 19050 w 514350"/>
                  <a:gd name="connsiteY6" fmla="*/ 257175 h 514350"/>
                  <a:gd name="connsiteX7" fmla="*/ 257175 w 514350"/>
                  <a:gd name="connsiteY7" fmla="*/ 19050 h 514350"/>
                  <a:gd name="connsiteX8" fmla="*/ 495300 w 514350"/>
                  <a:gd name="connsiteY8" fmla="*/ 257175 h 514350"/>
                  <a:gd name="connsiteX9" fmla="*/ 257175 w 514350"/>
                  <a:gd name="connsiteY9" fmla="*/ 495300 h 514350"/>
                  <a:gd name="connsiteX10" fmla="*/ 207645 w 514350"/>
                  <a:gd name="connsiteY10" fmla="*/ 221933 h 514350"/>
                  <a:gd name="connsiteX11" fmla="*/ 245745 w 514350"/>
                  <a:gd name="connsiteY11" fmla="*/ 183833 h 514350"/>
                  <a:gd name="connsiteX12" fmla="*/ 207645 w 514350"/>
                  <a:gd name="connsiteY12" fmla="*/ 145733 h 514350"/>
                  <a:gd name="connsiteX13" fmla="*/ 169545 w 514350"/>
                  <a:gd name="connsiteY13" fmla="*/ 183833 h 514350"/>
                  <a:gd name="connsiteX14" fmla="*/ 207645 w 514350"/>
                  <a:gd name="connsiteY14" fmla="*/ 221933 h 514350"/>
                  <a:gd name="connsiteX15" fmla="*/ 108585 w 514350"/>
                  <a:gd name="connsiteY15" fmla="*/ 305753 h 514350"/>
                  <a:gd name="connsiteX16" fmla="*/ 70485 w 514350"/>
                  <a:gd name="connsiteY16" fmla="*/ 343853 h 514350"/>
                  <a:gd name="connsiteX17" fmla="*/ 108585 w 514350"/>
                  <a:gd name="connsiteY17" fmla="*/ 381953 h 514350"/>
                  <a:gd name="connsiteX18" fmla="*/ 146685 w 514350"/>
                  <a:gd name="connsiteY18" fmla="*/ 343853 h 514350"/>
                  <a:gd name="connsiteX19" fmla="*/ 108585 w 514350"/>
                  <a:gd name="connsiteY19" fmla="*/ 305753 h 514350"/>
                  <a:gd name="connsiteX20" fmla="*/ 267653 w 514350"/>
                  <a:gd name="connsiteY20" fmla="*/ 183833 h 514350"/>
                  <a:gd name="connsiteX21" fmla="*/ 305753 w 514350"/>
                  <a:gd name="connsiteY21" fmla="*/ 221933 h 514350"/>
                  <a:gd name="connsiteX22" fmla="*/ 343853 w 514350"/>
                  <a:gd name="connsiteY22" fmla="*/ 183833 h 514350"/>
                  <a:gd name="connsiteX23" fmla="*/ 305753 w 514350"/>
                  <a:gd name="connsiteY23" fmla="*/ 145733 h 514350"/>
                  <a:gd name="connsiteX24" fmla="*/ 267653 w 514350"/>
                  <a:gd name="connsiteY24" fmla="*/ 183833 h 514350"/>
                  <a:gd name="connsiteX25" fmla="*/ 196215 w 514350"/>
                  <a:gd name="connsiteY25" fmla="*/ 263843 h 514350"/>
                  <a:gd name="connsiteX26" fmla="*/ 158115 w 514350"/>
                  <a:gd name="connsiteY26" fmla="*/ 225743 h 514350"/>
                  <a:gd name="connsiteX27" fmla="*/ 120015 w 514350"/>
                  <a:gd name="connsiteY27" fmla="*/ 263843 h 514350"/>
                  <a:gd name="connsiteX28" fmla="*/ 158115 w 514350"/>
                  <a:gd name="connsiteY28" fmla="*/ 301943 h 514350"/>
                  <a:gd name="connsiteX29" fmla="*/ 196215 w 514350"/>
                  <a:gd name="connsiteY29" fmla="*/ 263843 h 514350"/>
                  <a:gd name="connsiteX30" fmla="*/ 257175 w 514350"/>
                  <a:gd name="connsiteY30" fmla="*/ 140970 h 514350"/>
                  <a:gd name="connsiteX31" fmla="*/ 295275 w 514350"/>
                  <a:gd name="connsiteY31" fmla="*/ 102870 h 514350"/>
                  <a:gd name="connsiteX32" fmla="*/ 257175 w 514350"/>
                  <a:gd name="connsiteY32" fmla="*/ 64770 h 514350"/>
                  <a:gd name="connsiteX33" fmla="*/ 219075 w 514350"/>
                  <a:gd name="connsiteY33" fmla="*/ 102870 h 514350"/>
                  <a:gd name="connsiteX34" fmla="*/ 257175 w 514350"/>
                  <a:gd name="connsiteY34" fmla="*/ 140970 h 514350"/>
                  <a:gd name="connsiteX35" fmla="*/ 305753 w 514350"/>
                  <a:gd name="connsiteY35" fmla="*/ 305753 h 514350"/>
                  <a:gd name="connsiteX36" fmla="*/ 267653 w 514350"/>
                  <a:gd name="connsiteY36" fmla="*/ 343853 h 514350"/>
                  <a:gd name="connsiteX37" fmla="*/ 305753 w 514350"/>
                  <a:gd name="connsiteY37" fmla="*/ 381953 h 514350"/>
                  <a:gd name="connsiteX38" fmla="*/ 343853 w 514350"/>
                  <a:gd name="connsiteY38" fmla="*/ 343853 h 514350"/>
                  <a:gd name="connsiteX39" fmla="*/ 305753 w 514350"/>
                  <a:gd name="connsiteY39" fmla="*/ 305753 h 514350"/>
                  <a:gd name="connsiteX40" fmla="*/ 404813 w 514350"/>
                  <a:gd name="connsiteY40" fmla="*/ 305753 h 514350"/>
                  <a:gd name="connsiteX41" fmla="*/ 366713 w 514350"/>
                  <a:gd name="connsiteY41" fmla="*/ 343853 h 514350"/>
                  <a:gd name="connsiteX42" fmla="*/ 404813 w 514350"/>
                  <a:gd name="connsiteY42" fmla="*/ 381953 h 514350"/>
                  <a:gd name="connsiteX43" fmla="*/ 442913 w 514350"/>
                  <a:gd name="connsiteY43" fmla="*/ 343853 h 514350"/>
                  <a:gd name="connsiteX44" fmla="*/ 404813 w 514350"/>
                  <a:gd name="connsiteY44" fmla="*/ 305753 h 514350"/>
                  <a:gd name="connsiteX45" fmla="*/ 393383 w 514350"/>
                  <a:gd name="connsiteY45" fmla="*/ 263843 h 514350"/>
                  <a:gd name="connsiteX46" fmla="*/ 355283 w 514350"/>
                  <a:gd name="connsiteY46" fmla="*/ 225743 h 514350"/>
                  <a:gd name="connsiteX47" fmla="*/ 317183 w 514350"/>
                  <a:gd name="connsiteY47" fmla="*/ 263843 h 514350"/>
                  <a:gd name="connsiteX48" fmla="*/ 355283 w 514350"/>
                  <a:gd name="connsiteY48" fmla="*/ 301943 h 514350"/>
                  <a:gd name="connsiteX49" fmla="*/ 393383 w 514350"/>
                  <a:gd name="connsiteY49" fmla="*/ 263843 h 514350"/>
                  <a:gd name="connsiteX50" fmla="*/ 295275 w 514350"/>
                  <a:gd name="connsiteY50" fmla="*/ 263843 h 514350"/>
                  <a:gd name="connsiteX51" fmla="*/ 257175 w 514350"/>
                  <a:gd name="connsiteY51" fmla="*/ 225743 h 514350"/>
                  <a:gd name="connsiteX52" fmla="*/ 219075 w 514350"/>
                  <a:gd name="connsiteY52" fmla="*/ 263843 h 514350"/>
                  <a:gd name="connsiteX53" fmla="*/ 257175 w 514350"/>
                  <a:gd name="connsiteY53" fmla="*/ 301943 h 514350"/>
                  <a:gd name="connsiteX54" fmla="*/ 295275 w 514350"/>
                  <a:gd name="connsiteY54" fmla="*/ 263843 h 514350"/>
                  <a:gd name="connsiteX55" fmla="*/ 207645 w 514350"/>
                  <a:gd name="connsiteY55" fmla="*/ 305753 h 514350"/>
                  <a:gd name="connsiteX56" fmla="*/ 169545 w 514350"/>
                  <a:gd name="connsiteY56" fmla="*/ 343853 h 514350"/>
                  <a:gd name="connsiteX57" fmla="*/ 207645 w 514350"/>
                  <a:gd name="connsiteY57" fmla="*/ 381953 h 514350"/>
                  <a:gd name="connsiteX58" fmla="*/ 245745 w 514350"/>
                  <a:gd name="connsiteY58" fmla="*/ 343853 h 514350"/>
                  <a:gd name="connsiteX59" fmla="*/ 207645 w 514350"/>
                  <a:gd name="connsiteY59" fmla="*/ 305753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14350" h="514350">
                    <a:moveTo>
                      <a:pt x="257175" y="0"/>
                    </a:moveTo>
                    <a:cubicBezTo>
                      <a:pt x="115253" y="0"/>
                      <a:pt x="0" y="115253"/>
                      <a:pt x="0" y="257175"/>
                    </a:cubicBezTo>
                    <a:cubicBezTo>
                      <a:pt x="0" y="399098"/>
                      <a:pt x="115253" y="514350"/>
                      <a:pt x="257175" y="514350"/>
                    </a:cubicBezTo>
                    <a:cubicBezTo>
                      <a:pt x="399098" y="514350"/>
                      <a:pt x="514350" y="399098"/>
                      <a:pt x="514350" y="257175"/>
                    </a:cubicBezTo>
                    <a:cubicBezTo>
                      <a:pt x="514350" y="115253"/>
                      <a:pt x="398145" y="0"/>
                      <a:pt x="257175" y="0"/>
                    </a:cubicBezTo>
                    <a:close/>
                    <a:moveTo>
                      <a:pt x="257175" y="495300"/>
                    </a:moveTo>
                    <a:cubicBezTo>
                      <a:pt x="125730" y="495300"/>
                      <a:pt x="19050" y="388620"/>
                      <a:pt x="19050" y="257175"/>
                    </a:cubicBezTo>
                    <a:cubicBezTo>
                      <a:pt x="19050" y="125730"/>
                      <a:pt x="125730" y="19050"/>
                      <a:pt x="257175" y="19050"/>
                    </a:cubicBezTo>
                    <a:cubicBezTo>
                      <a:pt x="388620" y="19050"/>
                      <a:pt x="495300" y="125730"/>
                      <a:pt x="495300" y="257175"/>
                    </a:cubicBezTo>
                    <a:cubicBezTo>
                      <a:pt x="495300" y="388620"/>
                      <a:pt x="388620" y="495300"/>
                      <a:pt x="257175" y="495300"/>
                    </a:cubicBezTo>
                    <a:close/>
                    <a:moveTo>
                      <a:pt x="207645" y="221933"/>
                    </a:moveTo>
                    <a:cubicBezTo>
                      <a:pt x="228600" y="221933"/>
                      <a:pt x="245745" y="204788"/>
                      <a:pt x="245745" y="183833"/>
                    </a:cubicBezTo>
                    <a:cubicBezTo>
                      <a:pt x="245745" y="162878"/>
                      <a:pt x="228600" y="145733"/>
                      <a:pt x="207645" y="145733"/>
                    </a:cubicBezTo>
                    <a:cubicBezTo>
                      <a:pt x="186690" y="145733"/>
                      <a:pt x="169545" y="162878"/>
                      <a:pt x="169545" y="183833"/>
                    </a:cubicBezTo>
                    <a:cubicBezTo>
                      <a:pt x="169545" y="204788"/>
                      <a:pt x="186690" y="221933"/>
                      <a:pt x="207645" y="221933"/>
                    </a:cubicBezTo>
                    <a:close/>
                    <a:moveTo>
                      <a:pt x="108585" y="305753"/>
                    </a:moveTo>
                    <a:cubicBezTo>
                      <a:pt x="87630" y="305753"/>
                      <a:pt x="70485" y="322898"/>
                      <a:pt x="70485" y="343853"/>
                    </a:cubicBezTo>
                    <a:cubicBezTo>
                      <a:pt x="70485" y="364808"/>
                      <a:pt x="87630" y="381953"/>
                      <a:pt x="108585" y="381953"/>
                    </a:cubicBezTo>
                    <a:cubicBezTo>
                      <a:pt x="129540" y="381953"/>
                      <a:pt x="146685" y="364808"/>
                      <a:pt x="146685" y="343853"/>
                    </a:cubicBezTo>
                    <a:cubicBezTo>
                      <a:pt x="146685" y="322898"/>
                      <a:pt x="129540" y="305753"/>
                      <a:pt x="108585" y="305753"/>
                    </a:cubicBezTo>
                    <a:close/>
                    <a:moveTo>
                      <a:pt x="267653" y="183833"/>
                    </a:moveTo>
                    <a:cubicBezTo>
                      <a:pt x="267653" y="204788"/>
                      <a:pt x="284798" y="221933"/>
                      <a:pt x="305753" y="221933"/>
                    </a:cubicBezTo>
                    <a:cubicBezTo>
                      <a:pt x="326708" y="221933"/>
                      <a:pt x="343853" y="204788"/>
                      <a:pt x="343853" y="183833"/>
                    </a:cubicBezTo>
                    <a:cubicBezTo>
                      <a:pt x="343853" y="162878"/>
                      <a:pt x="326708" y="145733"/>
                      <a:pt x="305753" y="145733"/>
                    </a:cubicBezTo>
                    <a:cubicBezTo>
                      <a:pt x="284798" y="145733"/>
                      <a:pt x="267653" y="162878"/>
                      <a:pt x="267653" y="183833"/>
                    </a:cubicBezTo>
                    <a:close/>
                    <a:moveTo>
                      <a:pt x="196215" y="263843"/>
                    </a:moveTo>
                    <a:cubicBezTo>
                      <a:pt x="196215" y="242888"/>
                      <a:pt x="179070" y="225743"/>
                      <a:pt x="158115" y="225743"/>
                    </a:cubicBezTo>
                    <a:cubicBezTo>
                      <a:pt x="137160" y="225743"/>
                      <a:pt x="120015" y="242888"/>
                      <a:pt x="120015" y="263843"/>
                    </a:cubicBezTo>
                    <a:cubicBezTo>
                      <a:pt x="120015" y="284798"/>
                      <a:pt x="137160" y="301943"/>
                      <a:pt x="158115" y="301943"/>
                    </a:cubicBezTo>
                    <a:cubicBezTo>
                      <a:pt x="179070" y="301943"/>
                      <a:pt x="196215" y="284798"/>
                      <a:pt x="196215" y="263843"/>
                    </a:cubicBezTo>
                    <a:close/>
                    <a:moveTo>
                      <a:pt x="257175" y="140970"/>
                    </a:moveTo>
                    <a:cubicBezTo>
                      <a:pt x="278130" y="140970"/>
                      <a:pt x="295275" y="123825"/>
                      <a:pt x="295275" y="102870"/>
                    </a:cubicBezTo>
                    <a:cubicBezTo>
                      <a:pt x="295275" y="81915"/>
                      <a:pt x="278130" y="64770"/>
                      <a:pt x="257175" y="64770"/>
                    </a:cubicBezTo>
                    <a:cubicBezTo>
                      <a:pt x="236220" y="64770"/>
                      <a:pt x="219075" y="81915"/>
                      <a:pt x="219075" y="102870"/>
                    </a:cubicBezTo>
                    <a:cubicBezTo>
                      <a:pt x="219075" y="124778"/>
                      <a:pt x="235268" y="140970"/>
                      <a:pt x="257175" y="140970"/>
                    </a:cubicBezTo>
                    <a:close/>
                    <a:moveTo>
                      <a:pt x="305753" y="305753"/>
                    </a:moveTo>
                    <a:cubicBezTo>
                      <a:pt x="284798" y="305753"/>
                      <a:pt x="267653" y="322898"/>
                      <a:pt x="267653" y="343853"/>
                    </a:cubicBezTo>
                    <a:cubicBezTo>
                      <a:pt x="267653" y="364808"/>
                      <a:pt x="284798" y="381953"/>
                      <a:pt x="305753" y="381953"/>
                    </a:cubicBezTo>
                    <a:cubicBezTo>
                      <a:pt x="326708" y="381953"/>
                      <a:pt x="343853" y="364808"/>
                      <a:pt x="343853" y="343853"/>
                    </a:cubicBezTo>
                    <a:cubicBezTo>
                      <a:pt x="343853" y="322898"/>
                      <a:pt x="326708" y="305753"/>
                      <a:pt x="305753" y="305753"/>
                    </a:cubicBezTo>
                    <a:close/>
                    <a:moveTo>
                      <a:pt x="404813" y="305753"/>
                    </a:moveTo>
                    <a:cubicBezTo>
                      <a:pt x="383858" y="305753"/>
                      <a:pt x="366713" y="322898"/>
                      <a:pt x="366713" y="343853"/>
                    </a:cubicBezTo>
                    <a:cubicBezTo>
                      <a:pt x="366713" y="364808"/>
                      <a:pt x="383858" y="381953"/>
                      <a:pt x="404813" y="381953"/>
                    </a:cubicBezTo>
                    <a:cubicBezTo>
                      <a:pt x="425768" y="381953"/>
                      <a:pt x="442913" y="364808"/>
                      <a:pt x="442913" y="343853"/>
                    </a:cubicBezTo>
                    <a:cubicBezTo>
                      <a:pt x="442913" y="322898"/>
                      <a:pt x="425768" y="305753"/>
                      <a:pt x="404813" y="305753"/>
                    </a:cubicBezTo>
                    <a:close/>
                    <a:moveTo>
                      <a:pt x="393383" y="263843"/>
                    </a:moveTo>
                    <a:cubicBezTo>
                      <a:pt x="393383" y="242888"/>
                      <a:pt x="376238" y="225743"/>
                      <a:pt x="355283" y="225743"/>
                    </a:cubicBezTo>
                    <a:cubicBezTo>
                      <a:pt x="334328" y="225743"/>
                      <a:pt x="317183" y="242888"/>
                      <a:pt x="317183" y="263843"/>
                    </a:cubicBezTo>
                    <a:cubicBezTo>
                      <a:pt x="317183" y="284798"/>
                      <a:pt x="334328" y="301943"/>
                      <a:pt x="355283" y="301943"/>
                    </a:cubicBezTo>
                    <a:cubicBezTo>
                      <a:pt x="376238" y="301943"/>
                      <a:pt x="393383" y="284798"/>
                      <a:pt x="393383" y="263843"/>
                    </a:cubicBezTo>
                    <a:close/>
                    <a:moveTo>
                      <a:pt x="295275" y="263843"/>
                    </a:moveTo>
                    <a:cubicBezTo>
                      <a:pt x="295275" y="242888"/>
                      <a:pt x="278130" y="225743"/>
                      <a:pt x="257175" y="225743"/>
                    </a:cubicBezTo>
                    <a:cubicBezTo>
                      <a:pt x="236220" y="225743"/>
                      <a:pt x="219075" y="242888"/>
                      <a:pt x="219075" y="263843"/>
                    </a:cubicBezTo>
                    <a:cubicBezTo>
                      <a:pt x="219075" y="284798"/>
                      <a:pt x="236220" y="301943"/>
                      <a:pt x="257175" y="301943"/>
                    </a:cubicBezTo>
                    <a:cubicBezTo>
                      <a:pt x="278130" y="301943"/>
                      <a:pt x="295275" y="284798"/>
                      <a:pt x="295275" y="263843"/>
                    </a:cubicBezTo>
                    <a:close/>
                    <a:moveTo>
                      <a:pt x="207645" y="305753"/>
                    </a:moveTo>
                    <a:cubicBezTo>
                      <a:pt x="186690" y="305753"/>
                      <a:pt x="169545" y="322898"/>
                      <a:pt x="169545" y="343853"/>
                    </a:cubicBezTo>
                    <a:cubicBezTo>
                      <a:pt x="169545" y="364808"/>
                      <a:pt x="186690" y="381953"/>
                      <a:pt x="207645" y="381953"/>
                    </a:cubicBezTo>
                    <a:cubicBezTo>
                      <a:pt x="228600" y="381953"/>
                      <a:pt x="245745" y="364808"/>
                      <a:pt x="245745" y="343853"/>
                    </a:cubicBezTo>
                    <a:cubicBezTo>
                      <a:pt x="245745" y="322898"/>
                      <a:pt x="228600" y="305753"/>
                      <a:pt x="207645" y="3057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050"/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EB51491C-29DE-4B82-945C-96794AAFB2C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1839241" y="5175570"/>
              <a:ext cx="210093" cy="210088"/>
              <a:chOff x="5871873" y="3083502"/>
              <a:chExt cx="467596" cy="467590"/>
            </a:xfrm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CB0FE6B8-DDAB-4975-991D-BC4A3D13F06D}"/>
                  </a:ext>
                </a:extLst>
              </p:cNvPr>
              <p:cNvSpPr/>
              <p:nvPr/>
            </p:nvSpPr>
            <p:spPr bwMode="gray">
              <a:xfrm>
                <a:off x="5889191" y="3100820"/>
                <a:ext cx="432960" cy="432954"/>
              </a:xfrm>
              <a:custGeom>
                <a:avLst/>
                <a:gdLst>
                  <a:gd name="connsiteX0" fmla="*/ 216477 w 432960"/>
                  <a:gd name="connsiteY0" fmla="*/ 0 h 432954"/>
                  <a:gd name="connsiteX1" fmla="*/ 0 w 432960"/>
                  <a:gd name="connsiteY1" fmla="*/ 216477 h 432954"/>
                  <a:gd name="connsiteX2" fmla="*/ 216477 w 432960"/>
                  <a:gd name="connsiteY2" fmla="*/ 432955 h 432954"/>
                  <a:gd name="connsiteX3" fmla="*/ 432955 w 432960"/>
                  <a:gd name="connsiteY3" fmla="*/ 216477 h 432954"/>
                  <a:gd name="connsiteX4" fmla="*/ 216477 w 432960"/>
                  <a:gd name="connsiteY4" fmla="*/ 0 h 432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960" h="432954">
                    <a:moveTo>
                      <a:pt x="216477" y="0"/>
                    </a:moveTo>
                    <a:cubicBezTo>
                      <a:pt x="96982" y="0"/>
                      <a:pt x="0" y="96982"/>
                      <a:pt x="0" y="216477"/>
                    </a:cubicBezTo>
                    <a:cubicBezTo>
                      <a:pt x="0" y="335973"/>
                      <a:pt x="96982" y="432955"/>
                      <a:pt x="216477" y="432955"/>
                    </a:cubicBezTo>
                    <a:cubicBezTo>
                      <a:pt x="335973" y="432955"/>
                      <a:pt x="432955" y="335973"/>
                      <a:pt x="432955" y="216477"/>
                    </a:cubicBezTo>
                    <a:cubicBezTo>
                      <a:pt x="433821" y="96982"/>
                      <a:pt x="336839" y="0"/>
                      <a:pt x="216477" y="0"/>
                    </a:cubicBezTo>
                    <a:close/>
                  </a:path>
                </a:pathLst>
              </a:custGeom>
              <a:solidFill>
                <a:srgbClr val="BE1E2D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050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FF09841F-BCC8-4788-9E2C-05C183D3805B}"/>
                  </a:ext>
                </a:extLst>
              </p:cNvPr>
              <p:cNvSpPr/>
              <p:nvPr/>
            </p:nvSpPr>
            <p:spPr bwMode="gray">
              <a:xfrm>
                <a:off x="5871873" y="3083502"/>
                <a:ext cx="467596" cy="467590"/>
              </a:xfrm>
              <a:custGeom>
                <a:avLst/>
                <a:gdLst>
                  <a:gd name="connsiteX0" fmla="*/ 318655 w 467596"/>
                  <a:gd name="connsiteY0" fmla="*/ 213014 h 467590"/>
                  <a:gd name="connsiteX1" fmla="*/ 263237 w 467596"/>
                  <a:gd name="connsiteY1" fmla="*/ 213014 h 467590"/>
                  <a:gd name="connsiteX2" fmla="*/ 376670 w 467596"/>
                  <a:gd name="connsiteY2" fmla="*/ 94384 h 467590"/>
                  <a:gd name="connsiteX3" fmla="*/ 150668 w 467596"/>
                  <a:gd name="connsiteY3" fmla="*/ 251980 h 467590"/>
                  <a:gd name="connsiteX4" fmla="*/ 206953 w 467596"/>
                  <a:gd name="connsiteY4" fmla="*/ 251980 h 467590"/>
                  <a:gd name="connsiteX5" fmla="*/ 92652 w 467596"/>
                  <a:gd name="connsiteY5" fmla="*/ 371475 h 467590"/>
                  <a:gd name="connsiteX6" fmla="*/ 318655 w 467596"/>
                  <a:gd name="connsiteY6" fmla="*/ 213014 h 467590"/>
                  <a:gd name="connsiteX7" fmla="*/ 180109 w 467596"/>
                  <a:gd name="connsiteY7" fmla="*/ 147205 h 467590"/>
                  <a:gd name="connsiteX8" fmla="*/ 267566 w 467596"/>
                  <a:gd name="connsiteY8" fmla="*/ 55418 h 467590"/>
                  <a:gd name="connsiteX9" fmla="*/ 93518 w 467596"/>
                  <a:gd name="connsiteY9" fmla="*/ 177511 h 467590"/>
                  <a:gd name="connsiteX10" fmla="*/ 136814 w 467596"/>
                  <a:gd name="connsiteY10" fmla="*/ 177511 h 467590"/>
                  <a:gd name="connsiteX11" fmla="*/ 48491 w 467596"/>
                  <a:gd name="connsiteY11" fmla="*/ 270163 h 467590"/>
                  <a:gd name="connsiteX12" fmla="*/ 223405 w 467596"/>
                  <a:gd name="connsiteY12" fmla="*/ 147205 h 467590"/>
                  <a:gd name="connsiteX13" fmla="*/ 180109 w 467596"/>
                  <a:gd name="connsiteY13" fmla="*/ 147205 h 467590"/>
                  <a:gd name="connsiteX14" fmla="*/ 245052 w 467596"/>
                  <a:gd name="connsiteY14" fmla="*/ 320386 h 467590"/>
                  <a:gd name="connsiteX15" fmla="*/ 288348 w 467596"/>
                  <a:gd name="connsiteY15" fmla="*/ 320386 h 467590"/>
                  <a:gd name="connsiteX16" fmla="*/ 200025 w 467596"/>
                  <a:gd name="connsiteY16" fmla="*/ 413038 h 467590"/>
                  <a:gd name="connsiteX17" fmla="*/ 374939 w 467596"/>
                  <a:gd name="connsiteY17" fmla="*/ 290080 h 467590"/>
                  <a:gd name="connsiteX18" fmla="*/ 331643 w 467596"/>
                  <a:gd name="connsiteY18" fmla="*/ 290080 h 467590"/>
                  <a:gd name="connsiteX19" fmla="*/ 419100 w 467596"/>
                  <a:gd name="connsiteY19" fmla="*/ 198293 h 467590"/>
                  <a:gd name="connsiteX20" fmla="*/ 245052 w 467596"/>
                  <a:gd name="connsiteY20" fmla="*/ 320386 h 467590"/>
                  <a:gd name="connsiteX21" fmla="*/ 233795 w 467596"/>
                  <a:gd name="connsiteY21" fmla="*/ 0 h 467590"/>
                  <a:gd name="connsiteX22" fmla="*/ 0 w 467596"/>
                  <a:gd name="connsiteY22" fmla="*/ 233795 h 467590"/>
                  <a:gd name="connsiteX23" fmla="*/ 233795 w 467596"/>
                  <a:gd name="connsiteY23" fmla="*/ 467591 h 467590"/>
                  <a:gd name="connsiteX24" fmla="*/ 467591 w 467596"/>
                  <a:gd name="connsiteY24" fmla="*/ 233795 h 467590"/>
                  <a:gd name="connsiteX25" fmla="*/ 233795 w 467596"/>
                  <a:gd name="connsiteY25" fmla="*/ 0 h 467590"/>
                  <a:gd name="connsiteX26" fmla="*/ 233795 w 467596"/>
                  <a:gd name="connsiteY26" fmla="*/ 451139 h 467590"/>
                  <a:gd name="connsiteX27" fmla="*/ 17318 w 467596"/>
                  <a:gd name="connsiteY27" fmla="*/ 234661 h 467590"/>
                  <a:gd name="connsiteX28" fmla="*/ 233795 w 467596"/>
                  <a:gd name="connsiteY28" fmla="*/ 18184 h 467590"/>
                  <a:gd name="connsiteX29" fmla="*/ 450273 w 467596"/>
                  <a:gd name="connsiteY29" fmla="*/ 234661 h 467590"/>
                  <a:gd name="connsiteX30" fmla="*/ 233795 w 467596"/>
                  <a:gd name="connsiteY30" fmla="*/ 451139 h 46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67596" h="467590">
                    <a:moveTo>
                      <a:pt x="318655" y="213014"/>
                    </a:moveTo>
                    <a:lnTo>
                      <a:pt x="263237" y="213014"/>
                    </a:lnTo>
                    <a:lnTo>
                      <a:pt x="376670" y="94384"/>
                    </a:lnTo>
                    <a:lnTo>
                      <a:pt x="150668" y="251980"/>
                    </a:lnTo>
                    <a:lnTo>
                      <a:pt x="206953" y="251980"/>
                    </a:lnTo>
                    <a:lnTo>
                      <a:pt x="92652" y="371475"/>
                    </a:lnTo>
                    <a:lnTo>
                      <a:pt x="318655" y="213014"/>
                    </a:lnTo>
                    <a:close/>
                    <a:moveTo>
                      <a:pt x="180109" y="147205"/>
                    </a:moveTo>
                    <a:lnTo>
                      <a:pt x="267566" y="55418"/>
                    </a:lnTo>
                    <a:lnTo>
                      <a:pt x="93518" y="177511"/>
                    </a:lnTo>
                    <a:lnTo>
                      <a:pt x="136814" y="177511"/>
                    </a:lnTo>
                    <a:lnTo>
                      <a:pt x="48491" y="270163"/>
                    </a:lnTo>
                    <a:lnTo>
                      <a:pt x="223405" y="147205"/>
                    </a:lnTo>
                    <a:lnTo>
                      <a:pt x="180109" y="147205"/>
                    </a:lnTo>
                    <a:close/>
                    <a:moveTo>
                      <a:pt x="245052" y="320386"/>
                    </a:moveTo>
                    <a:lnTo>
                      <a:pt x="288348" y="320386"/>
                    </a:lnTo>
                    <a:lnTo>
                      <a:pt x="200025" y="413038"/>
                    </a:lnTo>
                    <a:lnTo>
                      <a:pt x="374939" y="290080"/>
                    </a:lnTo>
                    <a:lnTo>
                      <a:pt x="331643" y="290080"/>
                    </a:lnTo>
                    <a:lnTo>
                      <a:pt x="419100" y="198293"/>
                    </a:lnTo>
                    <a:lnTo>
                      <a:pt x="245052" y="320386"/>
                    </a:lnTo>
                    <a:close/>
                    <a:moveTo>
                      <a:pt x="233795" y="0"/>
                    </a:moveTo>
                    <a:cubicBezTo>
                      <a:pt x="104775" y="0"/>
                      <a:pt x="0" y="104775"/>
                      <a:pt x="0" y="233795"/>
                    </a:cubicBezTo>
                    <a:cubicBezTo>
                      <a:pt x="0" y="362816"/>
                      <a:pt x="104775" y="467591"/>
                      <a:pt x="233795" y="467591"/>
                    </a:cubicBezTo>
                    <a:cubicBezTo>
                      <a:pt x="362816" y="467591"/>
                      <a:pt x="467591" y="362816"/>
                      <a:pt x="467591" y="233795"/>
                    </a:cubicBezTo>
                    <a:cubicBezTo>
                      <a:pt x="468457" y="105641"/>
                      <a:pt x="362816" y="0"/>
                      <a:pt x="233795" y="0"/>
                    </a:cubicBezTo>
                    <a:close/>
                    <a:moveTo>
                      <a:pt x="233795" y="451139"/>
                    </a:moveTo>
                    <a:cubicBezTo>
                      <a:pt x="114300" y="451139"/>
                      <a:pt x="17318" y="354157"/>
                      <a:pt x="17318" y="234661"/>
                    </a:cubicBezTo>
                    <a:cubicBezTo>
                      <a:pt x="17318" y="115166"/>
                      <a:pt x="114300" y="18184"/>
                      <a:pt x="233795" y="18184"/>
                    </a:cubicBezTo>
                    <a:cubicBezTo>
                      <a:pt x="353291" y="18184"/>
                      <a:pt x="450273" y="115166"/>
                      <a:pt x="450273" y="234661"/>
                    </a:cubicBezTo>
                    <a:cubicBezTo>
                      <a:pt x="451139" y="354157"/>
                      <a:pt x="354157" y="451139"/>
                      <a:pt x="233795" y="4511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050"/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98CEE81C-9DD1-42B1-8AA9-113D16EF374A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490276" y="5164496"/>
              <a:ext cx="210088" cy="210088"/>
              <a:chOff x="5891791" y="3210790"/>
              <a:chExt cx="467590" cy="467590"/>
            </a:xfrm>
          </p:grpSpPr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292B4D17-9B83-4B81-A80B-12DA43727C12}"/>
                  </a:ext>
                </a:extLst>
              </p:cNvPr>
              <p:cNvSpPr/>
              <p:nvPr/>
            </p:nvSpPr>
            <p:spPr bwMode="gray">
              <a:xfrm>
                <a:off x="5909107" y="3228108"/>
                <a:ext cx="432954" cy="432954"/>
              </a:xfrm>
              <a:custGeom>
                <a:avLst/>
                <a:gdLst>
                  <a:gd name="connsiteX0" fmla="*/ 216477 w 432954"/>
                  <a:gd name="connsiteY0" fmla="*/ 0 h 432954"/>
                  <a:gd name="connsiteX1" fmla="*/ 0 w 432954"/>
                  <a:gd name="connsiteY1" fmla="*/ 216477 h 432954"/>
                  <a:gd name="connsiteX2" fmla="*/ 216477 w 432954"/>
                  <a:gd name="connsiteY2" fmla="*/ 432955 h 432954"/>
                  <a:gd name="connsiteX3" fmla="*/ 432955 w 432954"/>
                  <a:gd name="connsiteY3" fmla="*/ 216477 h 432954"/>
                  <a:gd name="connsiteX4" fmla="*/ 216477 w 432954"/>
                  <a:gd name="connsiteY4" fmla="*/ 0 h 432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954" h="432954">
                    <a:moveTo>
                      <a:pt x="216477" y="0"/>
                    </a:moveTo>
                    <a:cubicBezTo>
                      <a:pt x="96982" y="0"/>
                      <a:pt x="0" y="96982"/>
                      <a:pt x="0" y="216477"/>
                    </a:cubicBezTo>
                    <a:cubicBezTo>
                      <a:pt x="0" y="335973"/>
                      <a:pt x="96982" y="432955"/>
                      <a:pt x="216477" y="432955"/>
                    </a:cubicBezTo>
                    <a:cubicBezTo>
                      <a:pt x="335973" y="432955"/>
                      <a:pt x="432955" y="335973"/>
                      <a:pt x="432955" y="216477"/>
                    </a:cubicBezTo>
                    <a:cubicBezTo>
                      <a:pt x="432955" y="96982"/>
                      <a:pt x="335973" y="0"/>
                      <a:pt x="216477" y="0"/>
                    </a:cubicBezTo>
                    <a:close/>
                  </a:path>
                </a:pathLst>
              </a:custGeom>
              <a:solidFill>
                <a:srgbClr val="00BCE7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050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F9EF98AA-8483-492C-810C-49EB9CEC27C4}"/>
                  </a:ext>
                </a:extLst>
              </p:cNvPr>
              <p:cNvSpPr/>
              <p:nvPr/>
            </p:nvSpPr>
            <p:spPr bwMode="gray">
              <a:xfrm>
                <a:off x="5891789" y="3210790"/>
                <a:ext cx="467590" cy="467590"/>
              </a:xfrm>
              <a:custGeom>
                <a:avLst/>
                <a:gdLst>
                  <a:gd name="connsiteX0" fmla="*/ 233795 w 467590"/>
                  <a:gd name="connsiteY0" fmla="*/ 0 h 467590"/>
                  <a:gd name="connsiteX1" fmla="*/ 0 w 467590"/>
                  <a:gd name="connsiteY1" fmla="*/ 233795 h 467590"/>
                  <a:gd name="connsiteX2" fmla="*/ 233795 w 467590"/>
                  <a:gd name="connsiteY2" fmla="*/ 467591 h 467590"/>
                  <a:gd name="connsiteX3" fmla="*/ 467591 w 467590"/>
                  <a:gd name="connsiteY3" fmla="*/ 233795 h 467590"/>
                  <a:gd name="connsiteX4" fmla="*/ 233795 w 467590"/>
                  <a:gd name="connsiteY4" fmla="*/ 0 h 467590"/>
                  <a:gd name="connsiteX5" fmla="*/ 233795 w 467590"/>
                  <a:gd name="connsiteY5" fmla="*/ 451139 h 467590"/>
                  <a:gd name="connsiteX6" fmla="*/ 17318 w 467590"/>
                  <a:gd name="connsiteY6" fmla="*/ 234661 h 467590"/>
                  <a:gd name="connsiteX7" fmla="*/ 233795 w 467590"/>
                  <a:gd name="connsiteY7" fmla="*/ 18184 h 467590"/>
                  <a:gd name="connsiteX8" fmla="*/ 450273 w 467590"/>
                  <a:gd name="connsiteY8" fmla="*/ 234661 h 467590"/>
                  <a:gd name="connsiteX9" fmla="*/ 233795 w 467590"/>
                  <a:gd name="connsiteY9" fmla="*/ 451139 h 467590"/>
                  <a:gd name="connsiteX10" fmla="*/ 290946 w 467590"/>
                  <a:gd name="connsiteY10" fmla="*/ 169718 h 467590"/>
                  <a:gd name="connsiteX11" fmla="*/ 233795 w 467590"/>
                  <a:gd name="connsiteY11" fmla="*/ 66675 h 467590"/>
                  <a:gd name="connsiteX12" fmla="*/ 176645 w 467590"/>
                  <a:gd name="connsiteY12" fmla="*/ 169718 h 467590"/>
                  <a:gd name="connsiteX13" fmla="*/ 233795 w 467590"/>
                  <a:gd name="connsiteY13" fmla="*/ 226868 h 467590"/>
                  <a:gd name="connsiteX14" fmla="*/ 290946 w 467590"/>
                  <a:gd name="connsiteY14" fmla="*/ 169718 h 467590"/>
                  <a:gd name="connsiteX15" fmla="*/ 101311 w 467590"/>
                  <a:gd name="connsiteY15" fmla="*/ 301337 h 467590"/>
                  <a:gd name="connsiteX16" fmla="*/ 158461 w 467590"/>
                  <a:gd name="connsiteY16" fmla="*/ 358487 h 467590"/>
                  <a:gd name="connsiteX17" fmla="*/ 215611 w 467590"/>
                  <a:gd name="connsiteY17" fmla="*/ 301337 h 467590"/>
                  <a:gd name="connsiteX18" fmla="*/ 158461 w 467590"/>
                  <a:gd name="connsiteY18" fmla="*/ 198293 h 467590"/>
                  <a:gd name="connsiteX19" fmla="*/ 101311 w 467590"/>
                  <a:gd name="connsiteY19" fmla="*/ 301337 h 467590"/>
                  <a:gd name="connsiteX20" fmla="*/ 251114 w 467590"/>
                  <a:gd name="connsiteY20" fmla="*/ 301337 h 467590"/>
                  <a:gd name="connsiteX21" fmla="*/ 308264 w 467590"/>
                  <a:gd name="connsiteY21" fmla="*/ 358487 h 467590"/>
                  <a:gd name="connsiteX22" fmla="*/ 365414 w 467590"/>
                  <a:gd name="connsiteY22" fmla="*/ 301337 h 467590"/>
                  <a:gd name="connsiteX23" fmla="*/ 308264 w 467590"/>
                  <a:gd name="connsiteY23" fmla="*/ 198293 h 467590"/>
                  <a:gd name="connsiteX24" fmla="*/ 251114 w 467590"/>
                  <a:gd name="connsiteY24" fmla="*/ 301337 h 46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67590" h="467590">
                    <a:moveTo>
                      <a:pt x="233795" y="0"/>
                    </a:moveTo>
                    <a:cubicBezTo>
                      <a:pt x="104775" y="0"/>
                      <a:pt x="0" y="104775"/>
                      <a:pt x="0" y="233795"/>
                    </a:cubicBezTo>
                    <a:cubicBezTo>
                      <a:pt x="0" y="362816"/>
                      <a:pt x="104775" y="467591"/>
                      <a:pt x="233795" y="467591"/>
                    </a:cubicBezTo>
                    <a:cubicBezTo>
                      <a:pt x="362816" y="467591"/>
                      <a:pt x="467591" y="362816"/>
                      <a:pt x="467591" y="233795"/>
                    </a:cubicBezTo>
                    <a:cubicBezTo>
                      <a:pt x="467591" y="104775"/>
                      <a:pt x="362816" y="0"/>
                      <a:pt x="233795" y="0"/>
                    </a:cubicBezTo>
                    <a:close/>
                    <a:moveTo>
                      <a:pt x="233795" y="451139"/>
                    </a:moveTo>
                    <a:cubicBezTo>
                      <a:pt x="114300" y="451139"/>
                      <a:pt x="17318" y="354157"/>
                      <a:pt x="17318" y="234661"/>
                    </a:cubicBezTo>
                    <a:cubicBezTo>
                      <a:pt x="17318" y="115166"/>
                      <a:pt x="114300" y="18184"/>
                      <a:pt x="233795" y="18184"/>
                    </a:cubicBezTo>
                    <a:cubicBezTo>
                      <a:pt x="353291" y="18184"/>
                      <a:pt x="450273" y="115166"/>
                      <a:pt x="450273" y="234661"/>
                    </a:cubicBezTo>
                    <a:cubicBezTo>
                      <a:pt x="450273" y="354157"/>
                      <a:pt x="353291" y="451139"/>
                      <a:pt x="233795" y="451139"/>
                    </a:cubicBezTo>
                    <a:close/>
                    <a:moveTo>
                      <a:pt x="290946" y="169718"/>
                    </a:moveTo>
                    <a:cubicBezTo>
                      <a:pt x="290946" y="126423"/>
                      <a:pt x="239857" y="106507"/>
                      <a:pt x="233795" y="66675"/>
                    </a:cubicBezTo>
                    <a:cubicBezTo>
                      <a:pt x="228600" y="105641"/>
                      <a:pt x="176645" y="126423"/>
                      <a:pt x="176645" y="169718"/>
                    </a:cubicBezTo>
                    <a:cubicBezTo>
                      <a:pt x="176645" y="200891"/>
                      <a:pt x="202623" y="226868"/>
                      <a:pt x="233795" y="226868"/>
                    </a:cubicBezTo>
                    <a:cubicBezTo>
                      <a:pt x="264968" y="226868"/>
                      <a:pt x="290946" y="201757"/>
                      <a:pt x="290946" y="169718"/>
                    </a:cubicBezTo>
                    <a:close/>
                    <a:moveTo>
                      <a:pt x="101311" y="301337"/>
                    </a:moveTo>
                    <a:cubicBezTo>
                      <a:pt x="101311" y="332509"/>
                      <a:pt x="127288" y="358487"/>
                      <a:pt x="158461" y="358487"/>
                    </a:cubicBezTo>
                    <a:cubicBezTo>
                      <a:pt x="189634" y="358487"/>
                      <a:pt x="215611" y="332509"/>
                      <a:pt x="215611" y="301337"/>
                    </a:cubicBezTo>
                    <a:cubicBezTo>
                      <a:pt x="215611" y="258041"/>
                      <a:pt x="164523" y="238125"/>
                      <a:pt x="158461" y="198293"/>
                    </a:cubicBezTo>
                    <a:cubicBezTo>
                      <a:pt x="153266" y="237259"/>
                      <a:pt x="101311" y="258041"/>
                      <a:pt x="101311" y="301337"/>
                    </a:cubicBezTo>
                    <a:close/>
                    <a:moveTo>
                      <a:pt x="251114" y="301337"/>
                    </a:moveTo>
                    <a:cubicBezTo>
                      <a:pt x="251114" y="332509"/>
                      <a:pt x="277091" y="358487"/>
                      <a:pt x="308264" y="358487"/>
                    </a:cubicBezTo>
                    <a:cubicBezTo>
                      <a:pt x="339436" y="358487"/>
                      <a:pt x="365414" y="332509"/>
                      <a:pt x="365414" y="301337"/>
                    </a:cubicBezTo>
                    <a:cubicBezTo>
                      <a:pt x="365414" y="258041"/>
                      <a:pt x="314325" y="238125"/>
                      <a:pt x="308264" y="198293"/>
                    </a:cubicBezTo>
                    <a:cubicBezTo>
                      <a:pt x="303934" y="237259"/>
                      <a:pt x="251114" y="258041"/>
                      <a:pt x="251114" y="3013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050"/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DF3D8685-7825-4B89-ABD7-43E522067E29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479947" y="5655398"/>
              <a:ext cx="210088" cy="210088"/>
              <a:chOff x="5774891" y="3314699"/>
              <a:chExt cx="467590" cy="467590"/>
            </a:xfrm>
          </p:grpSpPr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56749E8C-4A46-41B9-B523-E3C591E75BAB}"/>
                  </a:ext>
                </a:extLst>
              </p:cNvPr>
              <p:cNvSpPr/>
              <p:nvPr/>
            </p:nvSpPr>
            <p:spPr bwMode="gray">
              <a:xfrm>
                <a:off x="5792209" y="3332018"/>
                <a:ext cx="432954" cy="432954"/>
              </a:xfrm>
              <a:custGeom>
                <a:avLst/>
                <a:gdLst>
                  <a:gd name="connsiteX0" fmla="*/ 216477 w 432954"/>
                  <a:gd name="connsiteY0" fmla="*/ 0 h 432954"/>
                  <a:gd name="connsiteX1" fmla="*/ 0 w 432954"/>
                  <a:gd name="connsiteY1" fmla="*/ 216477 h 432954"/>
                  <a:gd name="connsiteX2" fmla="*/ 216477 w 432954"/>
                  <a:gd name="connsiteY2" fmla="*/ 432955 h 432954"/>
                  <a:gd name="connsiteX3" fmla="*/ 432955 w 432954"/>
                  <a:gd name="connsiteY3" fmla="*/ 216477 h 432954"/>
                  <a:gd name="connsiteX4" fmla="*/ 216477 w 432954"/>
                  <a:gd name="connsiteY4" fmla="*/ 0 h 432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954" h="432954">
                    <a:moveTo>
                      <a:pt x="216477" y="0"/>
                    </a:moveTo>
                    <a:cubicBezTo>
                      <a:pt x="96982" y="0"/>
                      <a:pt x="0" y="96982"/>
                      <a:pt x="0" y="216477"/>
                    </a:cubicBezTo>
                    <a:cubicBezTo>
                      <a:pt x="0" y="335973"/>
                      <a:pt x="96982" y="432955"/>
                      <a:pt x="216477" y="432955"/>
                    </a:cubicBezTo>
                    <a:cubicBezTo>
                      <a:pt x="335973" y="432955"/>
                      <a:pt x="432955" y="335973"/>
                      <a:pt x="432955" y="216477"/>
                    </a:cubicBezTo>
                    <a:cubicBezTo>
                      <a:pt x="432955" y="96982"/>
                      <a:pt x="335973" y="0"/>
                      <a:pt x="216477" y="0"/>
                    </a:cubicBezTo>
                    <a:close/>
                  </a:path>
                </a:pathLst>
              </a:custGeom>
              <a:solidFill>
                <a:srgbClr val="F2652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05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8EAB6FCB-91B2-4ADC-9B59-D6AE90597DA8}"/>
                  </a:ext>
                </a:extLst>
              </p:cNvPr>
              <p:cNvSpPr/>
              <p:nvPr/>
            </p:nvSpPr>
            <p:spPr bwMode="gray">
              <a:xfrm>
                <a:off x="5774891" y="3314699"/>
                <a:ext cx="467590" cy="467590"/>
              </a:xfrm>
              <a:custGeom>
                <a:avLst/>
                <a:gdLst>
                  <a:gd name="connsiteX0" fmla="*/ 233795 w 467590"/>
                  <a:gd name="connsiteY0" fmla="*/ 0 h 467590"/>
                  <a:gd name="connsiteX1" fmla="*/ 0 w 467590"/>
                  <a:gd name="connsiteY1" fmla="*/ 233795 h 467590"/>
                  <a:gd name="connsiteX2" fmla="*/ 233795 w 467590"/>
                  <a:gd name="connsiteY2" fmla="*/ 467591 h 467590"/>
                  <a:gd name="connsiteX3" fmla="*/ 467591 w 467590"/>
                  <a:gd name="connsiteY3" fmla="*/ 233795 h 467590"/>
                  <a:gd name="connsiteX4" fmla="*/ 233795 w 467590"/>
                  <a:gd name="connsiteY4" fmla="*/ 0 h 467590"/>
                  <a:gd name="connsiteX5" fmla="*/ 233795 w 467590"/>
                  <a:gd name="connsiteY5" fmla="*/ 451139 h 467590"/>
                  <a:gd name="connsiteX6" fmla="*/ 17318 w 467590"/>
                  <a:gd name="connsiteY6" fmla="*/ 234661 h 467590"/>
                  <a:gd name="connsiteX7" fmla="*/ 233795 w 467590"/>
                  <a:gd name="connsiteY7" fmla="*/ 18184 h 467590"/>
                  <a:gd name="connsiteX8" fmla="*/ 450273 w 467590"/>
                  <a:gd name="connsiteY8" fmla="*/ 234661 h 467590"/>
                  <a:gd name="connsiteX9" fmla="*/ 233795 w 467590"/>
                  <a:gd name="connsiteY9" fmla="*/ 451139 h 467590"/>
                  <a:gd name="connsiteX10" fmla="*/ 301336 w 467590"/>
                  <a:gd name="connsiteY10" fmla="*/ 262371 h 467590"/>
                  <a:gd name="connsiteX11" fmla="*/ 293543 w 467590"/>
                  <a:gd name="connsiteY11" fmla="*/ 263237 h 467590"/>
                  <a:gd name="connsiteX12" fmla="*/ 277091 w 467590"/>
                  <a:gd name="connsiteY12" fmla="*/ 192232 h 467590"/>
                  <a:gd name="connsiteX13" fmla="*/ 322984 w 467590"/>
                  <a:gd name="connsiteY13" fmla="*/ 134216 h 467590"/>
                  <a:gd name="connsiteX14" fmla="*/ 263236 w 467590"/>
                  <a:gd name="connsiteY14" fmla="*/ 74468 h 467590"/>
                  <a:gd name="connsiteX15" fmla="*/ 203489 w 467590"/>
                  <a:gd name="connsiteY15" fmla="*/ 134216 h 467590"/>
                  <a:gd name="connsiteX16" fmla="*/ 215611 w 467590"/>
                  <a:gd name="connsiteY16" fmla="*/ 170584 h 467590"/>
                  <a:gd name="connsiteX17" fmla="*/ 160193 w 467590"/>
                  <a:gd name="connsiteY17" fmla="*/ 222539 h 467590"/>
                  <a:gd name="connsiteX18" fmla="*/ 125557 w 467590"/>
                  <a:gd name="connsiteY18" fmla="*/ 211282 h 467590"/>
                  <a:gd name="connsiteX19" fmla="*/ 65809 w 467590"/>
                  <a:gd name="connsiteY19" fmla="*/ 271030 h 467590"/>
                  <a:gd name="connsiteX20" fmla="*/ 125557 w 467590"/>
                  <a:gd name="connsiteY20" fmla="*/ 330777 h 467590"/>
                  <a:gd name="connsiteX21" fmla="*/ 176645 w 467590"/>
                  <a:gd name="connsiteY21" fmla="*/ 301337 h 467590"/>
                  <a:gd name="connsiteX22" fmla="*/ 240723 w 467590"/>
                  <a:gd name="connsiteY22" fmla="*/ 323850 h 467590"/>
                  <a:gd name="connsiteX23" fmla="*/ 299605 w 467590"/>
                  <a:gd name="connsiteY23" fmla="*/ 381000 h 467590"/>
                  <a:gd name="connsiteX24" fmla="*/ 359352 w 467590"/>
                  <a:gd name="connsiteY24" fmla="*/ 321252 h 467590"/>
                  <a:gd name="connsiteX25" fmla="*/ 301336 w 467590"/>
                  <a:gd name="connsiteY25" fmla="*/ 262371 h 467590"/>
                  <a:gd name="connsiteX26" fmla="*/ 244186 w 467590"/>
                  <a:gd name="connsiteY26" fmla="*/ 303934 h 467590"/>
                  <a:gd name="connsiteX27" fmla="*/ 184439 w 467590"/>
                  <a:gd name="connsiteY27" fmla="*/ 283152 h 467590"/>
                  <a:gd name="connsiteX28" fmla="*/ 185305 w 467590"/>
                  <a:gd name="connsiteY28" fmla="*/ 271030 h 467590"/>
                  <a:gd name="connsiteX29" fmla="*/ 174048 w 467590"/>
                  <a:gd name="connsiteY29" fmla="*/ 236393 h 467590"/>
                  <a:gd name="connsiteX30" fmla="*/ 230332 w 467590"/>
                  <a:gd name="connsiteY30" fmla="*/ 183573 h 467590"/>
                  <a:gd name="connsiteX31" fmla="*/ 257175 w 467590"/>
                  <a:gd name="connsiteY31" fmla="*/ 193098 h 467590"/>
                  <a:gd name="connsiteX32" fmla="*/ 274493 w 467590"/>
                  <a:gd name="connsiteY32" fmla="*/ 268432 h 467590"/>
                  <a:gd name="connsiteX33" fmla="*/ 244186 w 467590"/>
                  <a:gd name="connsiteY33" fmla="*/ 303934 h 46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467590" h="467590">
                    <a:moveTo>
                      <a:pt x="233795" y="0"/>
                    </a:moveTo>
                    <a:cubicBezTo>
                      <a:pt x="104775" y="0"/>
                      <a:pt x="0" y="104775"/>
                      <a:pt x="0" y="233795"/>
                    </a:cubicBezTo>
                    <a:cubicBezTo>
                      <a:pt x="0" y="362816"/>
                      <a:pt x="104775" y="467591"/>
                      <a:pt x="233795" y="467591"/>
                    </a:cubicBezTo>
                    <a:cubicBezTo>
                      <a:pt x="362816" y="467591"/>
                      <a:pt x="467591" y="362816"/>
                      <a:pt x="467591" y="233795"/>
                    </a:cubicBezTo>
                    <a:cubicBezTo>
                      <a:pt x="467591" y="104775"/>
                      <a:pt x="362816" y="0"/>
                      <a:pt x="233795" y="0"/>
                    </a:cubicBezTo>
                    <a:close/>
                    <a:moveTo>
                      <a:pt x="233795" y="451139"/>
                    </a:moveTo>
                    <a:cubicBezTo>
                      <a:pt x="114300" y="451139"/>
                      <a:pt x="17318" y="354157"/>
                      <a:pt x="17318" y="234661"/>
                    </a:cubicBezTo>
                    <a:cubicBezTo>
                      <a:pt x="17318" y="115166"/>
                      <a:pt x="114300" y="18184"/>
                      <a:pt x="233795" y="18184"/>
                    </a:cubicBezTo>
                    <a:cubicBezTo>
                      <a:pt x="353291" y="18184"/>
                      <a:pt x="450273" y="115166"/>
                      <a:pt x="450273" y="234661"/>
                    </a:cubicBezTo>
                    <a:cubicBezTo>
                      <a:pt x="450273" y="354157"/>
                      <a:pt x="353291" y="451139"/>
                      <a:pt x="233795" y="451139"/>
                    </a:cubicBezTo>
                    <a:close/>
                    <a:moveTo>
                      <a:pt x="301336" y="262371"/>
                    </a:moveTo>
                    <a:cubicBezTo>
                      <a:pt x="298739" y="262371"/>
                      <a:pt x="296141" y="262371"/>
                      <a:pt x="293543" y="263237"/>
                    </a:cubicBezTo>
                    <a:lnTo>
                      <a:pt x="277091" y="192232"/>
                    </a:lnTo>
                    <a:cubicBezTo>
                      <a:pt x="303068" y="186170"/>
                      <a:pt x="322984" y="162791"/>
                      <a:pt x="322984" y="134216"/>
                    </a:cubicBezTo>
                    <a:cubicBezTo>
                      <a:pt x="322984" y="101311"/>
                      <a:pt x="296141" y="74468"/>
                      <a:pt x="263236" y="74468"/>
                    </a:cubicBezTo>
                    <a:cubicBezTo>
                      <a:pt x="230332" y="74468"/>
                      <a:pt x="203489" y="101311"/>
                      <a:pt x="203489" y="134216"/>
                    </a:cubicBezTo>
                    <a:cubicBezTo>
                      <a:pt x="203489" y="148071"/>
                      <a:pt x="207818" y="160193"/>
                      <a:pt x="215611" y="170584"/>
                    </a:cubicBezTo>
                    <a:lnTo>
                      <a:pt x="160193" y="222539"/>
                    </a:lnTo>
                    <a:cubicBezTo>
                      <a:pt x="150668" y="215612"/>
                      <a:pt x="138545" y="211282"/>
                      <a:pt x="125557" y="211282"/>
                    </a:cubicBezTo>
                    <a:cubicBezTo>
                      <a:pt x="92652" y="211282"/>
                      <a:pt x="65809" y="238125"/>
                      <a:pt x="65809" y="271030"/>
                    </a:cubicBezTo>
                    <a:cubicBezTo>
                      <a:pt x="65809" y="303934"/>
                      <a:pt x="92652" y="330777"/>
                      <a:pt x="125557" y="330777"/>
                    </a:cubicBezTo>
                    <a:cubicBezTo>
                      <a:pt x="147205" y="330777"/>
                      <a:pt x="166254" y="319521"/>
                      <a:pt x="176645" y="301337"/>
                    </a:cubicBezTo>
                    <a:lnTo>
                      <a:pt x="240723" y="323850"/>
                    </a:lnTo>
                    <a:cubicBezTo>
                      <a:pt x="241589" y="355889"/>
                      <a:pt x="267566" y="381000"/>
                      <a:pt x="299605" y="381000"/>
                    </a:cubicBezTo>
                    <a:cubicBezTo>
                      <a:pt x="332509" y="381000"/>
                      <a:pt x="359352" y="354157"/>
                      <a:pt x="359352" y="321252"/>
                    </a:cubicBezTo>
                    <a:cubicBezTo>
                      <a:pt x="360218" y="289214"/>
                      <a:pt x="333375" y="262371"/>
                      <a:pt x="301336" y="262371"/>
                    </a:cubicBezTo>
                    <a:close/>
                    <a:moveTo>
                      <a:pt x="244186" y="303934"/>
                    </a:moveTo>
                    <a:lnTo>
                      <a:pt x="184439" y="283152"/>
                    </a:lnTo>
                    <a:cubicBezTo>
                      <a:pt x="185305" y="278823"/>
                      <a:pt x="185305" y="275359"/>
                      <a:pt x="185305" y="271030"/>
                    </a:cubicBezTo>
                    <a:cubicBezTo>
                      <a:pt x="185305" y="258041"/>
                      <a:pt x="180975" y="245918"/>
                      <a:pt x="174048" y="236393"/>
                    </a:cubicBezTo>
                    <a:lnTo>
                      <a:pt x="230332" y="183573"/>
                    </a:lnTo>
                    <a:cubicBezTo>
                      <a:pt x="238125" y="188768"/>
                      <a:pt x="247650" y="192232"/>
                      <a:pt x="257175" y="193098"/>
                    </a:cubicBezTo>
                    <a:lnTo>
                      <a:pt x="274493" y="268432"/>
                    </a:lnTo>
                    <a:cubicBezTo>
                      <a:pt x="260639" y="275359"/>
                      <a:pt x="249382" y="288348"/>
                      <a:pt x="244186" y="3039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050"/>
              </a:p>
            </p:txBody>
          </p:sp>
        </p:grp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1D7501AE-E7DA-432F-A84A-9BBA0841675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1839204" y="5763194"/>
              <a:ext cx="210166" cy="21016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/>
                <a:t>R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B6F0794-53E1-232A-16C0-137FF1BA05E2}"/>
              </a:ext>
            </a:extLst>
          </p:cNvPr>
          <p:cNvSpPr txBox="1"/>
          <p:nvPr/>
        </p:nvSpPr>
        <p:spPr>
          <a:xfrm>
            <a:off x="538042" y="6447320"/>
            <a:ext cx="17427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* Separate plants in the same city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6A95B230-7FDC-8069-894A-71467C49D9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57149" y="1072874"/>
            <a:ext cx="189608" cy="189608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40E0BE81-446C-3E7B-2C63-2EAAE1A568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45461" y="1077083"/>
            <a:ext cx="176013" cy="18119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03BA54F5-AD30-97F3-B5C1-ADEF86AC94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24039" y="1080967"/>
            <a:ext cx="204952" cy="173422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235092CE-F17D-B6C4-CC17-2DE1FC69C8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9568" y="1081765"/>
            <a:ext cx="156666" cy="171826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4C60FFF5-6ACE-2EB4-B8B2-3047F5B855E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146436" y="1069583"/>
            <a:ext cx="205762" cy="196190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0BB41476-0756-DF09-B107-31403ECFD484}"/>
              </a:ext>
            </a:extLst>
          </p:cNvPr>
          <p:cNvSpPr/>
          <p:nvPr/>
        </p:nvSpPr>
        <p:spPr bwMode="gray">
          <a:xfrm>
            <a:off x="7720379" y="1080833"/>
            <a:ext cx="173691" cy="173691"/>
          </a:xfrm>
          <a:prstGeom prst="ellipse">
            <a:avLst/>
          </a:prstGeom>
          <a:noFill/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/>
              <a:t>R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32372C21-A766-B7EB-8905-7935C87EBC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07885" y="1072874"/>
            <a:ext cx="189608" cy="189608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15E7DAE1-E62C-7819-0445-171C04BE88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6197" y="1077083"/>
            <a:ext cx="176013" cy="18119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7D5A757D-4D84-41DE-1811-59F75981E96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4775" y="1080967"/>
            <a:ext cx="204952" cy="173422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E7984CD3-0C7B-CA44-1698-A168E3C130A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90304" y="1081765"/>
            <a:ext cx="156666" cy="171826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4215884D-2A85-B427-DB24-9F84AC9703C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097172" y="1069583"/>
            <a:ext cx="205762" cy="196190"/>
          </a:xfrm>
          <a:prstGeom prst="rect">
            <a:avLst/>
          </a:prstGeom>
        </p:spPr>
      </p:pic>
      <p:sp>
        <p:nvSpPr>
          <p:cNvPr id="37" name="Oval 36">
            <a:extLst>
              <a:ext uri="{FF2B5EF4-FFF2-40B4-BE49-F238E27FC236}">
                <a16:creationId xmlns:a16="http://schemas.microsoft.com/office/drawing/2014/main" id="{8D3F04A2-283E-D378-A467-4F7CA762628D}"/>
              </a:ext>
            </a:extLst>
          </p:cNvPr>
          <p:cNvSpPr/>
          <p:nvPr/>
        </p:nvSpPr>
        <p:spPr bwMode="gray">
          <a:xfrm>
            <a:off x="11726147" y="760866"/>
            <a:ext cx="173691" cy="173691"/>
          </a:xfrm>
          <a:prstGeom prst="ellipse">
            <a:avLst/>
          </a:prstGeom>
          <a:noFill/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/>
              <a:t>R</a:t>
            </a:r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410B1583-015B-7462-7198-18BA5542F0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78981" y="752907"/>
            <a:ext cx="189608" cy="189608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DDF8C7F7-B65F-197F-545B-1190E74165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767293" y="757116"/>
            <a:ext cx="176013" cy="18119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FED24AC1-07EC-7B53-9D25-60295AE9AC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45871" y="761000"/>
            <a:ext cx="204952" cy="173422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1879C765-4A93-71CD-7D01-37CAF639FDA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161400" y="761798"/>
            <a:ext cx="156666" cy="171826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80D20E60-33FF-B607-7601-F00BA325683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068268" y="749616"/>
            <a:ext cx="205762" cy="196190"/>
          </a:xfrm>
          <a:prstGeom prst="rect">
            <a:avLst/>
          </a:prstGeom>
        </p:spPr>
      </p:pic>
      <p:sp>
        <p:nvSpPr>
          <p:cNvPr id="49" name="Oval 48">
            <a:extLst>
              <a:ext uri="{FF2B5EF4-FFF2-40B4-BE49-F238E27FC236}">
                <a16:creationId xmlns:a16="http://schemas.microsoft.com/office/drawing/2014/main" id="{83A0B6BE-3757-FA69-FE77-95A5DB032752}"/>
              </a:ext>
            </a:extLst>
          </p:cNvPr>
          <p:cNvSpPr/>
          <p:nvPr/>
        </p:nvSpPr>
        <p:spPr bwMode="gray">
          <a:xfrm>
            <a:off x="7720379" y="3933540"/>
            <a:ext cx="173691" cy="173691"/>
          </a:xfrm>
          <a:prstGeom prst="ellipse">
            <a:avLst/>
          </a:prstGeom>
          <a:noFill/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/>
              <a:t>R</a:t>
            </a: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AC1E21F3-224F-DEE3-8FDC-D5D3A4F4B8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07885" y="3925581"/>
            <a:ext cx="189608" cy="189608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ACF89FEB-60C2-0B25-90B7-83362D295D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6197" y="3929790"/>
            <a:ext cx="176013" cy="18119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CC7AC49B-4BBC-1013-4EC4-4B330CE60D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4775" y="3933674"/>
            <a:ext cx="204952" cy="173422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1C35B845-04A7-A57B-3A52-33F002B7267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90304" y="3934472"/>
            <a:ext cx="156666" cy="171826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739F07B1-4C16-BACE-1F9F-5640A221DD1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097172" y="3922290"/>
            <a:ext cx="205762" cy="1961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3E67DA6-7477-5DF3-8708-275450EFE3C4}"/>
              </a:ext>
            </a:extLst>
          </p:cNvPr>
          <p:cNvSpPr/>
          <p:nvPr/>
        </p:nvSpPr>
        <p:spPr>
          <a:xfrm flipV="1">
            <a:off x="-12021" y="6758178"/>
            <a:ext cx="12200845" cy="123636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10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EF6D631E-3DB7-A7C5-824E-FDCA39EADC9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71691"/>
            <a:ext cx="12188826" cy="6686309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C2EFB58E-D0FD-F85F-9144-2988C3F0A609}"/>
              </a:ext>
            </a:extLst>
          </p:cNvPr>
          <p:cNvSpPr/>
          <p:nvPr/>
        </p:nvSpPr>
        <p:spPr>
          <a:xfrm>
            <a:off x="-1" y="171691"/>
            <a:ext cx="12188825" cy="4880317"/>
          </a:xfrm>
          <a:prstGeom prst="rect">
            <a:avLst/>
          </a:prstGeom>
          <a:gradFill>
            <a:gsLst>
              <a:gs pos="100000">
                <a:schemeClr val="accent1">
                  <a:lumMod val="50000"/>
                  <a:alpha val="0"/>
                </a:schemeClr>
              </a:gs>
              <a:gs pos="39000">
                <a:schemeClr val="tx1">
                  <a:alpha val="31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64461311-B359-BE11-E595-E3FCD8EAD411}"/>
              </a:ext>
            </a:extLst>
          </p:cNvPr>
          <p:cNvSpPr/>
          <p:nvPr/>
        </p:nvSpPr>
        <p:spPr>
          <a:xfrm>
            <a:off x="0" y="468924"/>
            <a:ext cx="10090260" cy="4040335"/>
          </a:xfrm>
          <a:custGeom>
            <a:avLst/>
            <a:gdLst>
              <a:gd name="connsiteX0" fmla="*/ 0 w 9533056"/>
              <a:gd name="connsiteY0" fmla="*/ 0 h 4040335"/>
              <a:gd name="connsiteX1" fmla="*/ 6996333 w 9533056"/>
              <a:gd name="connsiteY1" fmla="*/ 0 h 4040335"/>
              <a:gd name="connsiteX2" fmla="*/ 6996333 w 9533056"/>
              <a:gd name="connsiteY2" fmla="*/ 728 h 4040335"/>
              <a:gd name="connsiteX3" fmla="*/ 8182626 w 9533056"/>
              <a:gd name="connsiteY3" fmla="*/ 728 h 4040335"/>
              <a:gd name="connsiteX4" fmla="*/ 8560244 w 9533056"/>
              <a:gd name="connsiteY4" fmla="*/ 218762 h 4040335"/>
              <a:gd name="connsiteX5" fmla="*/ 9474637 w 9533056"/>
              <a:gd name="connsiteY5" fmla="*/ 1802467 h 4040335"/>
              <a:gd name="connsiteX6" fmla="*/ 9474637 w 9533056"/>
              <a:gd name="connsiteY6" fmla="*/ 2238535 h 4040335"/>
              <a:gd name="connsiteX7" fmla="*/ 8560244 w 9533056"/>
              <a:gd name="connsiteY7" fmla="*/ 3822301 h 4040335"/>
              <a:gd name="connsiteX8" fmla="*/ 8182626 w 9533056"/>
              <a:gd name="connsiteY8" fmla="*/ 4040335 h 4040335"/>
              <a:gd name="connsiteX9" fmla="*/ 6353840 w 9533056"/>
              <a:gd name="connsiteY9" fmla="*/ 4040335 h 4040335"/>
              <a:gd name="connsiteX10" fmla="*/ 6342859 w 9533056"/>
              <a:gd name="connsiteY10" fmla="*/ 4039606 h 4040335"/>
              <a:gd name="connsiteX11" fmla="*/ 0 w 9533056"/>
              <a:gd name="connsiteY11" fmla="*/ 4039606 h 4040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33056" h="4040335">
                <a:moveTo>
                  <a:pt x="0" y="0"/>
                </a:moveTo>
                <a:lnTo>
                  <a:pt x="6996333" y="0"/>
                </a:lnTo>
                <a:lnTo>
                  <a:pt x="6996333" y="728"/>
                </a:lnTo>
                <a:lnTo>
                  <a:pt x="8182626" y="728"/>
                </a:lnTo>
                <a:cubicBezTo>
                  <a:pt x="8338408" y="728"/>
                  <a:pt x="8482353" y="83833"/>
                  <a:pt x="8560244" y="218762"/>
                </a:cubicBezTo>
                <a:lnTo>
                  <a:pt x="9474637" y="1802467"/>
                </a:lnTo>
                <a:cubicBezTo>
                  <a:pt x="9552529" y="1937397"/>
                  <a:pt x="9552529" y="2103606"/>
                  <a:pt x="9474637" y="2238535"/>
                </a:cubicBezTo>
                <a:lnTo>
                  <a:pt x="8560244" y="3822301"/>
                </a:lnTo>
                <a:cubicBezTo>
                  <a:pt x="8482353" y="3957230"/>
                  <a:pt x="8338408" y="4040335"/>
                  <a:pt x="8182626" y="4040335"/>
                </a:cubicBezTo>
                <a:lnTo>
                  <a:pt x="6353840" y="4040335"/>
                </a:lnTo>
                <a:lnTo>
                  <a:pt x="6342859" y="4039606"/>
                </a:lnTo>
                <a:lnTo>
                  <a:pt x="0" y="4039606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184331C-C83A-1DEB-1C8C-2F3BAFE43C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088" y="2021264"/>
            <a:ext cx="9037531" cy="2293825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spcBef>
                <a:spcPts val="1200"/>
              </a:spcBef>
              <a:buNone/>
            </a:pPr>
            <a:r>
              <a:rPr lang="en-US">
                <a:solidFill>
                  <a:schemeClr val="bg1"/>
                </a:solidFill>
              </a:rPr>
              <a:t>As data centers continue to evolve into the backbone of the digital economy, the demand for reliable, durable, high-performance infrastructure components has never been greater.</a:t>
            </a:r>
          </a:p>
          <a:p>
            <a:pPr marL="0" indent="0">
              <a:lnSpc>
                <a:spcPct val="90000"/>
              </a:lnSpc>
              <a:spcBef>
                <a:spcPts val="1200"/>
              </a:spcBef>
              <a:buNone/>
            </a:pPr>
            <a:r>
              <a:rPr lang="en-US">
                <a:solidFill>
                  <a:schemeClr val="bg1"/>
                </a:solidFill>
              </a:rPr>
              <a:t>PPG stands at the forefront of innovation, 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delivering advanced coatings solutions engineered 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to protect and enhance critical data center assets.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0BC0464-DBF5-027C-B59A-FFE271EA8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8" y="689317"/>
            <a:ext cx="7983244" cy="10287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>
                <a:solidFill>
                  <a:schemeClr val="bg1"/>
                </a:solidFill>
              </a:rPr>
              <a:t>PPG: Your trusted partner in total coatings solutions for data centers</a:t>
            </a:r>
          </a:p>
        </p:txBody>
      </p:sp>
      <p:pic>
        <p:nvPicPr>
          <p:cNvPr id="34" name="Logo">
            <a:extLst>
              <a:ext uri="{FF2B5EF4-FFF2-40B4-BE49-F238E27FC236}">
                <a16:creationId xmlns:a16="http://schemas.microsoft.com/office/drawing/2014/main" id="{BE2CA8EF-1152-1D76-6ECB-BB1F57CB74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207878" y="6078655"/>
            <a:ext cx="787270" cy="687705"/>
          </a:xfrm>
          <a:prstGeom prst="rect">
            <a:avLst/>
          </a:prstGeom>
        </p:spPr>
      </p:pic>
      <p:sp>
        <p:nvSpPr>
          <p:cNvPr id="2" name="Graphic 71">
            <a:extLst>
              <a:ext uri="{FF2B5EF4-FFF2-40B4-BE49-F238E27FC236}">
                <a16:creationId xmlns:a16="http://schemas.microsoft.com/office/drawing/2014/main" id="{8522142E-395A-B644-678E-110B6124DEA1}"/>
              </a:ext>
            </a:extLst>
          </p:cNvPr>
          <p:cNvSpPr/>
          <p:nvPr/>
        </p:nvSpPr>
        <p:spPr>
          <a:xfrm>
            <a:off x="10652677" y="4314230"/>
            <a:ext cx="1024099" cy="913307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solidFill>
            <a:srgbClr val="0078A9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endParaRPr lang="en-US">
              <a:solidFill>
                <a:schemeClr val="lt1"/>
              </a:solidFill>
            </a:endParaRPr>
          </a:p>
        </p:txBody>
      </p:sp>
      <p:pic>
        <p:nvPicPr>
          <p:cNvPr id="8" name="Picture 7" descr="A large industrial complex with blue pipes&#10;&#10;AI-generated content may be incorrect.">
            <a:extLst>
              <a:ext uri="{FF2B5EF4-FFF2-40B4-BE49-F238E27FC236}">
                <a16:creationId xmlns:a16="http://schemas.microsoft.com/office/drawing/2014/main" id="{1F0E2BDF-6B9C-6B76-E5D6-4F51497248B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25050" y="3588609"/>
            <a:ext cx="3140187" cy="2800467"/>
          </a:xfrm>
          <a:custGeom>
            <a:avLst/>
            <a:gdLst>
              <a:gd name="connsiteX0" fmla="*/ 723786 w 2427736"/>
              <a:gd name="connsiteY0" fmla="*/ 0 h 2165092"/>
              <a:gd name="connsiteX1" fmla="*/ 1703952 w 2427736"/>
              <a:gd name="connsiteY1" fmla="*/ 0 h 2165092"/>
              <a:gd name="connsiteX2" fmla="*/ 1906343 w 2427736"/>
              <a:gd name="connsiteY2" fmla="*/ 116859 h 2165092"/>
              <a:gd name="connsiteX3" fmla="*/ 2396426 w 2427736"/>
              <a:gd name="connsiteY3" fmla="*/ 965671 h 2165092"/>
              <a:gd name="connsiteX4" fmla="*/ 2396426 w 2427736"/>
              <a:gd name="connsiteY4" fmla="*/ 1199388 h 2165092"/>
              <a:gd name="connsiteX5" fmla="*/ 1906343 w 2427736"/>
              <a:gd name="connsiteY5" fmla="*/ 2048233 h 2165092"/>
              <a:gd name="connsiteX6" fmla="*/ 1703952 w 2427736"/>
              <a:gd name="connsiteY6" fmla="*/ 2165092 h 2165092"/>
              <a:gd name="connsiteX7" fmla="*/ 723786 w 2427736"/>
              <a:gd name="connsiteY7" fmla="*/ 2165092 h 2165092"/>
              <a:gd name="connsiteX8" fmla="*/ 521395 w 2427736"/>
              <a:gd name="connsiteY8" fmla="*/ 2048233 h 2165092"/>
              <a:gd name="connsiteX9" fmla="*/ 31311 w 2427736"/>
              <a:gd name="connsiteY9" fmla="*/ 1199421 h 2165092"/>
              <a:gd name="connsiteX10" fmla="*/ 31311 w 2427736"/>
              <a:gd name="connsiteY10" fmla="*/ 965704 h 2165092"/>
              <a:gd name="connsiteX11" fmla="*/ 521395 w 2427736"/>
              <a:gd name="connsiteY11" fmla="*/ 116859 h 2165092"/>
              <a:gd name="connsiteX12" fmla="*/ 723786 w 2427736"/>
              <a:gd name="connsiteY12" fmla="*/ 0 h 216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27736" h="2165092">
                <a:moveTo>
                  <a:pt x="723786" y="0"/>
                </a:moveTo>
                <a:lnTo>
                  <a:pt x="1703952" y="0"/>
                </a:lnTo>
                <a:cubicBezTo>
                  <a:pt x="1787446" y="0"/>
                  <a:pt x="1864596" y="44542"/>
                  <a:pt x="1906343" y="116859"/>
                </a:cubicBezTo>
                <a:lnTo>
                  <a:pt x="2396426" y="965671"/>
                </a:lnTo>
                <a:cubicBezTo>
                  <a:pt x="2438173" y="1037989"/>
                  <a:pt x="2438173" y="1127071"/>
                  <a:pt x="2396426" y="1199388"/>
                </a:cubicBezTo>
                <a:lnTo>
                  <a:pt x="1906343" y="2048233"/>
                </a:lnTo>
                <a:cubicBezTo>
                  <a:pt x="1864596" y="2120550"/>
                  <a:pt x="1787446" y="2165092"/>
                  <a:pt x="1703952" y="2165092"/>
                </a:cubicBezTo>
                <a:lnTo>
                  <a:pt x="723786" y="2165092"/>
                </a:lnTo>
                <a:cubicBezTo>
                  <a:pt x="640292" y="2165092"/>
                  <a:pt x="563142" y="2120550"/>
                  <a:pt x="521395" y="2048233"/>
                </a:cubicBezTo>
                <a:lnTo>
                  <a:pt x="31311" y="1199421"/>
                </a:lnTo>
                <a:cubicBezTo>
                  <a:pt x="-10436" y="1127103"/>
                  <a:pt x="-10436" y="1038021"/>
                  <a:pt x="31311" y="965704"/>
                </a:cubicBezTo>
                <a:lnTo>
                  <a:pt x="521395" y="116859"/>
                </a:lnTo>
                <a:cubicBezTo>
                  <a:pt x="563142" y="44542"/>
                  <a:pt x="640292" y="0"/>
                  <a:pt x="723786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pic>
        <p:nvPicPr>
          <p:cNvPr id="13" name="Picture 12" descr="A large white panel with many switches&#10;&#10;AI-generated content may be incorrect.">
            <a:extLst>
              <a:ext uri="{FF2B5EF4-FFF2-40B4-BE49-F238E27FC236}">
                <a16:creationId xmlns:a16="http://schemas.microsoft.com/office/drawing/2014/main" id="{ADEA0946-0BAE-5FF1-F2C5-374539776B7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21102" y="2573080"/>
            <a:ext cx="1758551" cy="1568302"/>
          </a:xfrm>
          <a:custGeom>
            <a:avLst/>
            <a:gdLst>
              <a:gd name="connsiteX0" fmla="*/ 723785 w 2427735"/>
              <a:gd name="connsiteY0" fmla="*/ 0 h 2165092"/>
              <a:gd name="connsiteX1" fmla="*/ 1703951 w 2427735"/>
              <a:gd name="connsiteY1" fmla="*/ 0 h 2165092"/>
              <a:gd name="connsiteX2" fmla="*/ 1906342 w 2427735"/>
              <a:gd name="connsiteY2" fmla="*/ 116859 h 2165092"/>
              <a:gd name="connsiteX3" fmla="*/ 2396425 w 2427735"/>
              <a:gd name="connsiteY3" fmla="*/ 965671 h 2165092"/>
              <a:gd name="connsiteX4" fmla="*/ 2396425 w 2427735"/>
              <a:gd name="connsiteY4" fmla="*/ 1199388 h 2165092"/>
              <a:gd name="connsiteX5" fmla="*/ 1906342 w 2427735"/>
              <a:gd name="connsiteY5" fmla="*/ 2048233 h 2165092"/>
              <a:gd name="connsiteX6" fmla="*/ 1703951 w 2427735"/>
              <a:gd name="connsiteY6" fmla="*/ 2165092 h 2165092"/>
              <a:gd name="connsiteX7" fmla="*/ 723785 w 2427735"/>
              <a:gd name="connsiteY7" fmla="*/ 2165092 h 2165092"/>
              <a:gd name="connsiteX8" fmla="*/ 521394 w 2427735"/>
              <a:gd name="connsiteY8" fmla="*/ 2048233 h 2165092"/>
              <a:gd name="connsiteX9" fmla="*/ 31311 w 2427735"/>
              <a:gd name="connsiteY9" fmla="*/ 1199421 h 2165092"/>
              <a:gd name="connsiteX10" fmla="*/ 31311 w 2427735"/>
              <a:gd name="connsiteY10" fmla="*/ 965704 h 2165092"/>
              <a:gd name="connsiteX11" fmla="*/ 521394 w 2427735"/>
              <a:gd name="connsiteY11" fmla="*/ 116859 h 2165092"/>
              <a:gd name="connsiteX12" fmla="*/ 723785 w 2427735"/>
              <a:gd name="connsiteY12" fmla="*/ 0 h 216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27735" h="2165092">
                <a:moveTo>
                  <a:pt x="723785" y="0"/>
                </a:moveTo>
                <a:lnTo>
                  <a:pt x="1703951" y="0"/>
                </a:lnTo>
                <a:cubicBezTo>
                  <a:pt x="1787445" y="0"/>
                  <a:pt x="1864595" y="44542"/>
                  <a:pt x="1906342" y="116859"/>
                </a:cubicBezTo>
                <a:lnTo>
                  <a:pt x="2396425" y="965671"/>
                </a:lnTo>
                <a:cubicBezTo>
                  <a:pt x="2438172" y="1037989"/>
                  <a:pt x="2438172" y="1127071"/>
                  <a:pt x="2396425" y="1199388"/>
                </a:cubicBezTo>
                <a:lnTo>
                  <a:pt x="1906342" y="2048233"/>
                </a:lnTo>
                <a:cubicBezTo>
                  <a:pt x="1864595" y="2120550"/>
                  <a:pt x="1787445" y="2165092"/>
                  <a:pt x="1703951" y="2165092"/>
                </a:cubicBezTo>
                <a:lnTo>
                  <a:pt x="723785" y="2165092"/>
                </a:lnTo>
                <a:cubicBezTo>
                  <a:pt x="640291" y="2165092"/>
                  <a:pt x="563141" y="2120550"/>
                  <a:pt x="521394" y="2048233"/>
                </a:cubicBezTo>
                <a:lnTo>
                  <a:pt x="31311" y="1199421"/>
                </a:lnTo>
                <a:cubicBezTo>
                  <a:pt x="-10436" y="1127103"/>
                  <a:pt x="-10436" y="1038021"/>
                  <a:pt x="31311" y="965704"/>
                </a:cubicBezTo>
                <a:lnTo>
                  <a:pt x="521394" y="116859"/>
                </a:lnTo>
                <a:cubicBezTo>
                  <a:pt x="563141" y="44542"/>
                  <a:pt x="640291" y="0"/>
                  <a:pt x="723785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sp>
        <p:nvSpPr>
          <p:cNvPr id="14" name="Graphic 71">
            <a:extLst>
              <a:ext uri="{FF2B5EF4-FFF2-40B4-BE49-F238E27FC236}">
                <a16:creationId xmlns:a16="http://schemas.microsoft.com/office/drawing/2014/main" id="{F7CC0A65-5E38-7929-3770-AEB8A7A9438A}"/>
              </a:ext>
            </a:extLst>
          </p:cNvPr>
          <p:cNvSpPr/>
          <p:nvPr/>
        </p:nvSpPr>
        <p:spPr>
          <a:xfrm>
            <a:off x="6094412" y="5086475"/>
            <a:ext cx="1536404" cy="1370188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solidFill>
            <a:srgbClr val="0078A9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endParaRPr lang="en-US">
              <a:solidFill>
                <a:schemeClr val="lt1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5DEB262-B288-A3AF-F11A-850054B0BB00}"/>
              </a:ext>
            </a:extLst>
          </p:cNvPr>
          <p:cNvCxnSpPr>
            <a:cxnSpLocks/>
          </p:cNvCxnSpPr>
          <p:nvPr/>
        </p:nvCxnSpPr>
        <p:spPr>
          <a:xfrm>
            <a:off x="0" y="1832789"/>
            <a:ext cx="9383233" cy="0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34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CF649-AAAF-980E-B092-8C2425E8D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C71A1F2F-BEE8-35F2-3417-BF3143ABBD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140" r="2355" b="3637"/>
          <a:stretch>
            <a:fillRect/>
          </a:stretch>
        </p:blipFill>
        <p:spPr>
          <a:xfrm>
            <a:off x="-2" y="171691"/>
            <a:ext cx="12188824" cy="6686204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A0917AAB-913C-7EE8-8933-5361F2C92315}"/>
              </a:ext>
            </a:extLst>
          </p:cNvPr>
          <p:cNvSpPr/>
          <p:nvPr/>
        </p:nvSpPr>
        <p:spPr>
          <a:xfrm>
            <a:off x="-1" y="171691"/>
            <a:ext cx="12188825" cy="2465183"/>
          </a:xfrm>
          <a:prstGeom prst="rect">
            <a:avLst/>
          </a:prstGeom>
          <a:gradFill>
            <a:gsLst>
              <a:gs pos="100000">
                <a:schemeClr val="accent1">
                  <a:lumMod val="50000"/>
                  <a:alpha val="0"/>
                </a:schemeClr>
              </a:gs>
              <a:gs pos="39000">
                <a:schemeClr val="tx1">
                  <a:alpha val="31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18E93C7F-2D87-1111-8BAD-4FD7D899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1706" y="689317"/>
            <a:ext cx="6558625" cy="1028700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trusted partner in total </a:t>
            </a:r>
            <a:br>
              <a:rPr 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coatings solutions for data centers</a:t>
            </a:r>
          </a:p>
        </p:txBody>
      </p:sp>
      <p:pic>
        <p:nvPicPr>
          <p:cNvPr id="34" name="Logo">
            <a:extLst>
              <a:ext uri="{FF2B5EF4-FFF2-40B4-BE49-F238E27FC236}">
                <a16:creationId xmlns:a16="http://schemas.microsoft.com/office/drawing/2014/main" id="{141A6206-AC67-FEAB-C738-9A8623907E2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47730" y="575882"/>
            <a:ext cx="1195000" cy="104387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6710BC5-D639-74CF-100C-B830C1AFCEC9}"/>
              </a:ext>
            </a:extLst>
          </p:cNvPr>
          <p:cNvCxnSpPr>
            <a:cxnSpLocks/>
          </p:cNvCxnSpPr>
          <p:nvPr/>
        </p:nvCxnSpPr>
        <p:spPr>
          <a:xfrm>
            <a:off x="0" y="1816840"/>
            <a:ext cx="8309344" cy="0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74E1C44-9F29-53AC-8DC6-7E9AFB5B814B}"/>
              </a:ext>
            </a:extLst>
          </p:cNvPr>
          <p:cNvGrpSpPr/>
          <p:nvPr/>
        </p:nvGrpSpPr>
        <p:grpSpPr>
          <a:xfrm>
            <a:off x="0" y="2235643"/>
            <a:ext cx="7568294" cy="776303"/>
            <a:chOff x="-8798040" y="2006317"/>
            <a:chExt cx="14053751" cy="144153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B1177BC-0B38-75D5-B738-409543C74AB3}"/>
                </a:ext>
              </a:extLst>
            </p:cNvPr>
            <p:cNvSpPr/>
            <p:nvPr/>
          </p:nvSpPr>
          <p:spPr>
            <a:xfrm flipV="1">
              <a:off x="-8798040" y="2006317"/>
              <a:ext cx="13247766" cy="1441536"/>
            </a:xfrm>
            <a:prstGeom prst="rect">
              <a:avLst/>
            </a:prstGeom>
            <a:gradFill flip="none" rotWithShape="1">
              <a:gsLst>
                <a:gs pos="36000">
                  <a:schemeClr val="accent3"/>
                </a:gs>
                <a:gs pos="10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Graphic 71">
              <a:extLst>
                <a:ext uri="{FF2B5EF4-FFF2-40B4-BE49-F238E27FC236}">
                  <a16:creationId xmlns:a16="http://schemas.microsoft.com/office/drawing/2014/main" id="{2E173B96-961B-7B18-310B-AC44F49C6895}"/>
                </a:ext>
              </a:extLst>
            </p:cNvPr>
            <p:cNvSpPr/>
            <p:nvPr/>
          </p:nvSpPr>
          <p:spPr>
            <a:xfrm>
              <a:off x="3643740" y="2008047"/>
              <a:ext cx="1611971" cy="1437579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accent3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12" name="Title 31">
            <a:extLst>
              <a:ext uri="{FF2B5EF4-FFF2-40B4-BE49-F238E27FC236}">
                <a16:creationId xmlns:a16="http://schemas.microsoft.com/office/drawing/2014/main" id="{B0D54595-4A4B-45F8-2954-4440D235CB18}"/>
              </a:ext>
            </a:extLst>
          </p:cNvPr>
          <p:cNvSpPr txBox="1">
            <a:spLocks/>
          </p:cNvSpPr>
          <p:nvPr/>
        </p:nvSpPr>
        <p:spPr>
          <a:xfrm>
            <a:off x="537088" y="2441649"/>
            <a:ext cx="6683321" cy="332399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2400">
                <a:solidFill>
                  <a:schemeClr val="bg1"/>
                </a:solidFill>
              </a:rPr>
              <a:t>Expertise in every major coatings technology</a:t>
            </a:r>
            <a:endParaRPr lang="en-US" sz="2000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B0FF22A-6011-DB01-FE6F-D9104D7809BB}"/>
              </a:ext>
            </a:extLst>
          </p:cNvPr>
          <p:cNvGrpSpPr/>
          <p:nvPr/>
        </p:nvGrpSpPr>
        <p:grpSpPr>
          <a:xfrm>
            <a:off x="0" y="3261682"/>
            <a:ext cx="7568294" cy="776303"/>
            <a:chOff x="-8798040" y="2006317"/>
            <a:chExt cx="14053751" cy="1441536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E90B29-8C7D-B844-C023-CD6708DC01BD}"/>
                </a:ext>
              </a:extLst>
            </p:cNvPr>
            <p:cNvSpPr/>
            <p:nvPr/>
          </p:nvSpPr>
          <p:spPr>
            <a:xfrm flipV="1">
              <a:off x="-8798040" y="2006317"/>
              <a:ext cx="13247766" cy="1441536"/>
            </a:xfrm>
            <a:prstGeom prst="rect">
              <a:avLst/>
            </a:prstGeom>
            <a:gradFill flip="none" rotWithShape="1">
              <a:gsLst>
                <a:gs pos="36000">
                  <a:schemeClr val="accent3"/>
                </a:gs>
                <a:gs pos="10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Graphic 71">
              <a:extLst>
                <a:ext uri="{FF2B5EF4-FFF2-40B4-BE49-F238E27FC236}">
                  <a16:creationId xmlns:a16="http://schemas.microsoft.com/office/drawing/2014/main" id="{968136D7-4C78-649B-646C-CB542A1A26F8}"/>
                </a:ext>
              </a:extLst>
            </p:cNvPr>
            <p:cNvSpPr/>
            <p:nvPr/>
          </p:nvSpPr>
          <p:spPr>
            <a:xfrm>
              <a:off x="3643740" y="2008047"/>
              <a:ext cx="1611971" cy="1437579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accent3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19" name="Title 31">
            <a:extLst>
              <a:ext uri="{FF2B5EF4-FFF2-40B4-BE49-F238E27FC236}">
                <a16:creationId xmlns:a16="http://schemas.microsoft.com/office/drawing/2014/main" id="{3D12B570-E03B-C708-CCEE-741D432AEDA1}"/>
              </a:ext>
            </a:extLst>
          </p:cNvPr>
          <p:cNvSpPr txBox="1">
            <a:spLocks/>
          </p:cNvSpPr>
          <p:nvPr/>
        </p:nvSpPr>
        <p:spPr>
          <a:xfrm>
            <a:off x="537088" y="3467688"/>
            <a:ext cx="6683321" cy="332399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2400">
                <a:solidFill>
                  <a:schemeClr val="bg1"/>
                </a:solidFill>
              </a:rPr>
              <a:t>Solutions for every area of a data center</a:t>
            </a:r>
            <a:endParaRPr lang="en-US" sz="2000">
              <a:solidFill>
                <a:schemeClr val="bg1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4E49BCA-96C1-82BE-B3A6-242F70915430}"/>
              </a:ext>
            </a:extLst>
          </p:cNvPr>
          <p:cNvGrpSpPr/>
          <p:nvPr/>
        </p:nvGrpSpPr>
        <p:grpSpPr>
          <a:xfrm>
            <a:off x="0" y="4246283"/>
            <a:ext cx="7568294" cy="776303"/>
            <a:chOff x="-8798040" y="2006317"/>
            <a:chExt cx="14053751" cy="1441536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0D2EF5E-F942-094C-339F-F6F8CA14B06B}"/>
                </a:ext>
              </a:extLst>
            </p:cNvPr>
            <p:cNvSpPr/>
            <p:nvPr/>
          </p:nvSpPr>
          <p:spPr>
            <a:xfrm flipV="1">
              <a:off x="-8798040" y="2006317"/>
              <a:ext cx="13247766" cy="1441536"/>
            </a:xfrm>
            <a:prstGeom prst="rect">
              <a:avLst/>
            </a:prstGeom>
            <a:gradFill flip="none" rotWithShape="1">
              <a:gsLst>
                <a:gs pos="36000">
                  <a:schemeClr val="accent3"/>
                </a:gs>
                <a:gs pos="10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Graphic 71">
              <a:extLst>
                <a:ext uri="{FF2B5EF4-FFF2-40B4-BE49-F238E27FC236}">
                  <a16:creationId xmlns:a16="http://schemas.microsoft.com/office/drawing/2014/main" id="{C4AC071F-5001-12E7-1321-B57A4CEFE5C8}"/>
                </a:ext>
              </a:extLst>
            </p:cNvPr>
            <p:cNvSpPr/>
            <p:nvPr/>
          </p:nvSpPr>
          <p:spPr>
            <a:xfrm>
              <a:off x="3643740" y="2008047"/>
              <a:ext cx="1611971" cy="1437579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accent3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23" name="Title 31">
            <a:extLst>
              <a:ext uri="{FF2B5EF4-FFF2-40B4-BE49-F238E27FC236}">
                <a16:creationId xmlns:a16="http://schemas.microsoft.com/office/drawing/2014/main" id="{4FEBEB9F-49CB-6C5D-7465-C47B77BAB167}"/>
              </a:ext>
            </a:extLst>
          </p:cNvPr>
          <p:cNvSpPr txBox="1">
            <a:spLocks/>
          </p:cNvSpPr>
          <p:nvPr/>
        </p:nvSpPr>
        <p:spPr>
          <a:xfrm>
            <a:off x="537088" y="4452289"/>
            <a:ext cx="6683321" cy="332399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2400">
                <a:solidFill>
                  <a:schemeClr val="bg1"/>
                </a:solidFill>
              </a:rPr>
              <a:t>Global support and supply</a:t>
            </a:r>
            <a:endParaRPr 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91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12AED7B0-BD8B-4EB2-A1C8-6191EE0367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03708" y="1647179"/>
            <a:ext cx="9181408" cy="337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1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E01C1-39B6-9A8A-ED50-2B618058A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computer&#10;&#10;AI-generated content may be incorrect.">
            <a:extLst>
              <a:ext uri="{FF2B5EF4-FFF2-40B4-BE49-F238E27FC236}">
                <a16:creationId xmlns:a16="http://schemas.microsoft.com/office/drawing/2014/main" id="{6EEEF9B7-E169-E063-4B56-C1CDC76124C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285" t="11429" b="4856"/>
          <a:stretch>
            <a:fillRect/>
          </a:stretch>
        </p:blipFill>
        <p:spPr>
          <a:xfrm>
            <a:off x="0" y="893"/>
            <a:ext cx="12188825" cy="6856214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D392C66-9882-1B3F-F14F-04FDC61709AD}"/>
              </a:ext>
            </a:extLst>
          </p:cNvPr>
          <p:cNvSpPr/>
          <p:nvPr/>
        </p:nvSpPr>
        <p:spPr>
          <a:xfrm>
            <a:off x="7170462" y="1656733"/>
            <a:ext cx="5018365" cy="5201268"/>
          </a:xfrm>
          <a:custGeom>
            <a:avLst/>
            <a:gdLst>
              <a:gd name="connsiteX0" fmla="*/ 2264203 w 5018365"/>
              <a:gd name="connsiteY0" fmla="*/ 0 h 5201268"/>
              <a:gd name="connsiteX1" fmla="*/ 5018365 w 5018365"/>
              <a:gd name="connsiteY1" fmla="*/ 0 h 5201268"/>
              <a:gd name="connsiteX2" fmla="*/ 5018365 w 5018365"/>
              <a:gd name="connsiteY2" fmla="*/ 5201268 h 5201268"/>
              <a:gd name="connsiteX3" fmla="*/ 934645 w 5018365"/>
              <a:gd name="connsiteY3" fmla="*/ 5201268 h 5201268"/>
              <a:gd name="connsiteX4" fmla="*/ 97947 w 5018365"/>
              <a:gd name="connsiteY4" fmla="*/ 3752129 h 5201268"/>
              <a:gd name="connsiteX5" fmla="*/ 97947 w 5018365"/>
              <a:gd name="connsiteY5" fmla="*/ 3020995 h 5201268"/>
              <a:gd name="connsiteX6" fmla="*/ 1631067 w 5018365"/>
              <a:gd name="connsiteY6" fmla="*/ 365568 h 5201268"/>
              <a:gd name="connsiteX7" fmla="*/ 2264203 w 5018365"/>
              <a:gd name="connsiteY7" fmla="*/ 0 h 520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18365" h="5201268">
                <a:moveTo>
                  <a:pt x="2264203" y="0"/>
                </a:moveTo>
                <a:lnTo>
                  <a:pt x="5018365" y="0"/>
                </a:lnTo>
                <a:lnTo>
                  <a:pt x="5018365" y="5201268"/>
                </a:lnTo>
                <a:lnTo>
                  <a:pt x="934645" y="5201268"/>
                </a:lnTo>
                <a:lnTo>
                  <a:pt x="97947" y="3752129"/>
                </a:lnTo>
                <a:cubicBezTo>
                  <a:pt x="-32649" y="3525899"/>
                  <a:pt x="-32649" y="3247225"/>
                  <a:pt x="97947" y="3020995"/>
                </a:cubicBezTo>
                <a:lnTo>
                  <a:pt x="1631067" y="365568"/>
                </a:lnTo>
                <a:cubicBezTo>
                  <a:pt x="1761663" y="139338"/>
                  <a:pt x="2003011" y="0"/>
                  <a:pt x="2264203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8DE643D-C824-A86C-432E-E5A7A1E527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5181" b="23988"/>
          <a:stretch>
            <a:fillRect/>
          </a:stretch>
        </p:blipFill>
        <p:spPr>
          <a:xfrm>
            <a:off x="7086832" y="1571753"/>
            <a:ext cx="5101993" cy="528624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79B31CD-C608-C71E-7849-2EC852524565}"/>
              </a:ext>
            </a:extLst>
          </p:cNvPr>
          <p:cNvSpPr txBox="1">
            <a:spLocks/>
          </p:cNvSpPr>
          <p:nvPr/>
        </p:nvSpPr>
        <p:spPr>
          <a:xfrm>
            <a:off x="7859832" y="2711318"/>
            <a:ext cx="3732790" cy="1999664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rmAutofit/>
          </a:bodyPr>
          <a:lstStyle>
            <a:defPPr>
              <a:defRPr lang="en-US"/>
            </a:defPPr>
            <a:lvl1pPr algn="r">
              <a:lnSpc>
                <a:spcPct val="85000"/>
              </a:lnSpc>
              <a:spcBef>
                <a:spcPct val="0"/>
              </a:spcBef>
              <a:buNone/>
              <a:defRPr sz="3200" b="1">
                <a:solidFill>
                  <a:schemeClr val="bg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600"/>
              <a:t>Our coatings expertise</a:t>
            </a:r>
            <a:endParaRPr lang="en-US" sz="480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D60337A-0034-0B18-7DD4-F4A9BBA01DA1}"/>
              </a:ext>
            </a:extLst>
          </p:cNvPr>
          <p:cNvGrpSpPr/>
          <p:nvPr/>
        </p:nvGrpSpPr>
        <p:grpSpPr>
          <a:xfrm>
            <a:off x="10072469" y="5040121"/>
            <a:ext cx="1553168" cy="1227703"/>
            <a:chOff x="10850888" y="5174158"/>
            <a:chExt cx="664418" cy="525190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77BD88D-259F-E355-5828-062880358214}"/>
                </a:ext>
              </a:extLst>
            </p:cNvPr>
            <p:cNvSpPr/>
            <p:nvPr/>
          </p:nvSpPr>
          <p:spPr>
            <a:xfrm>
              <a:off x="10850888" y="5174158"/>
              <a:ext cx="664418" cy="525190"/>
            </a:xfrm>
            <a:custGeom>
              <a:avLst/>
              <a:gdLst>
                <a:gd name="connsiteX0" fmla="*/ 538546 w 664418"/>
                <a:gd name="connsiteY0" fmla="*/ 525191 h 525190"/>
                <a:gd name="connsiteX1" fmla="*/ 125872 w 664418"/>
                <a:gd name="connsiteY1" fmla="*/ 525191 h 525190"/>
                <a:gd name="connsiteX2" fmla="*/ 0 w 664418"/>
                <a:gd name="connsiteY2" fmla="*/ 399319 h 525190"/>
                <a:gd name="connsiteX3" fmla="*/ 0 w 664418"/>
                <a:gd name="connsiteY3" fmla="*/ 125872 h 525190"/>
                <a:gd name="connsiteX4" fmla="*/ 125872 w 664418"/>
                <a:gd name="connsiteY4" fmla="*/ 0 h 525190"/>
                <a:gd name="connsiteX5" fmla="*/ 538546 w 664418"/>
                <a:gd name="connsiteY5" fmla="*/ 0 h 525190"/>
                <a:gd name="connsiteX6" fmla="*/ 664418 w 664418"/>
                <a:gd name="connsiteY6" fmla="*/ 125872 h 525190"/>
                <a:gd name="connsiteX7" fmla="*/ 664418 w 664418"/>
                <a:gd name="connsiteY7" fmla="*/ 399319 h 525190"/>
                <a:gd name="connsiteX8" fmla="*/ 538546 w 664418"/>
                <a:gd name="connsiteY8" fmla="*/ 525191 h 52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418" h="525190">
                  <a:moveTo>
                    <a:pt x="538546" y="525191"/>
                  </a:moveTo>
                  <a:lnTo>
                    <a:pt x="125872" y="525191"/>
                  </a:lnTo>
                  <a:cubicBezTo>
                    <a:pt x="56425" y="525191"/>
                    <a:pt x="0" y="468765"/>
                    <a:pt x="0" y="399319"/>
                  </a:cubicBezTo>
                  <a:lnTo>
                    <a:pt x="0" y="125872"/>
                  </a:lnTo>
                  <a:cubicBezTo>
                    <a:pt x="0" y="56425"/>
                    <a:pt x="56425" y="0"/>
                    <a:pt x="125872" y="0"/>
                  </a:cubicBezTo>
                  <a:lnTo>
                    <a:pt x="538546" y="0"/>
                  </a:lnTo>
                  <a:cubicBezTo>
                    <a:pt x="607993" y="0"/>
                    <a:pt x="664418" y="56425"/>
                    <a:pt x="664418" y="125872"/>
                  </a:cubicBezTo>
                  <a:lnTo>
                    <a:pt x="664418" y="399319"/>
                  </a:lnTo>
                  <a:cubicBezTo>
                    <a:pt x="664418" y="468765"/>
                    <a:pt x="607993" y="525191"/>
                    <a:pt x="538546" y="525191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D281944-6A03-6E4A-8BC5-2B5C7AEC49E0}"/>
                </a:ext>
              </a:extLst>
            </p:cNvPr>
            <p:cNvSpPr/>
            <p:nvPr/>
          </p:nvSpPr>
          <p:spPr>
            <a:xfrm>
              <a:off x="10873257" y="5196527"/>
              <a:ext cx="619680" cy="480450"/>
            </a:xfrm>
            <a:custGeom>
              <a:avLst/>
              <a:gdLst>
                <a:gd name="connsiteX0" fmla="*/ 516176 w 619680"/>
                <a:gd name="connsiteY0" fmla="*/ 480451 h 480450"/>
                <a:gd name="connsiteX1" fmla="*/ 103502 w 619680"/>
                <a:gd name="connsiteY1" fmla="*/ 480451 h 480450"/>
                <a:gd name="connsiteX2" fmla="*/ 0 w 619680"/>
                <a:gd name="connsiteY2" fmla="*/ 376949 h 480450"/>
                <a:gd name="connsiteX3" fmla="*/ 0 w 619680"/>
                <a:gd name="connsiteY3" fmla="*/ 103502 h 480450"/>
                <a:gd name="connsiteX4" fmla="*/ 103502 w 619680"/>
                <a:gd name="connsiteY4" fmla="*/ 0 h 480450"/>
                <a:gd name="connsiteX5" fmla="*/ 516176 w 619680"/>
                <a:gd name="connsiteY5" fmla="*/ 0 h 480450"/>
                <a:gd name="connsiteX6" fmla="*/ 619678 w 619680"/>
                <a:gd name="connsiteY6" fmla="*/ 103502 h 480450"/>
                <a:gd name="connsiteX7" fmla="*/ 619678 w 619680"/>
                <a:gd name="connsiteY7" fmla="*/ 376949 h 480450"/>
                <a:gd name="connsiteX8" fmla="*/ 516176 w 619680"/>
                <a:gd name="connsiteY8" fmla="*/ 480451 h 4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680" h="480450">
                  <a:moveTo>
                    <a:pt x="516176" y="480451"/>
                  </a:moveTo>
                  <a:lnTo>
                    <a:pt x="103502" y="480451"/>
                  </a:lnTo>
                  <a:cubicBezTo>
                    <a:pt x="46409" y="480451"/>
                    <a:pt x="0" y="433708"/>
                    <a:pt x="0" y="376949"/>
                  </a:cubicBezTo>
                  <a:lnTo>
                    <a:pt x="0" y="103502"/>
                  </a:lnTo>
                  <a:cubicBezTo>
                    <a:pt x="0" y="46409"/>
                    <a:pt x="46743" y="0"/>
                    <a:pt x="103502" y="0"/>
                  </a:cubicBezTo>
                  <a:lnTo>
                    <a:pt x="516176" y="0"/>
                  </a:lnTo>
                  <a:cubicBezTo>
                    <a:pt x="573269" y="0"/>
                    <a:pt x="619678" y="46743"/>
                    <a:pt x="619678" y="103502"/>
                  </a:cubicBezTo>
                  <a:lnTo>
                    <a:pt x="619678" y="376949"/>
                  </a:lnTo>
                  <a:cubicBezTo>
                    <a:pt x="620012" y="434042"/>
                    <a:pt x="573269" y="480451"/>
                    <a:pt x="516176" y="480451"/>
                  </a:cubicBezTo>
                  <a:close/>
                </a:path>
              </a:pathLst>
            </a:custGeom>
            <a:solidFill>
              <a:srgbClr val="0078A9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5FF4CB7-FA2A-F533-1B7D-D71654705BA6}"/>
                </a:ext>
              </a:extLst>
            </p:cNvPr>
            <p:cNvSpPr/>
            <p:nvPr/>
          </p:nvSpPr>
          <p:spPr>
            <a:xfrm>
              <a:off x="10902639" y="5239677"/>
              <a:ext cx="561249" cy="393229"/>
            </a:xfrm>
            <a:custGeom>
              <a:avLst/>
              <a:gdLst>
                <a:gd name="connsiteX0" fmla="*/ 491135 w 561249"/>
                <a:gd name="connsiteY0" fmla="*/ 113106 h 393229"/>
                <a:gd name="connsiteX1" fmla="*/ 561250 w 561249"/>
                <a:gd name="connsiteY1" fmla="*/ 129800 h 393229"/>
                <a:gd name="connsiteX2" fmla="*/ 561250 w 561249"/>
                <a:gd name="connsiteY2" fmla="*/ 76379 h 393229"/>
                <a:gd name="connsiteX3" fmla="*/ 437047 w 561249"/>
                <a:gd name="connsiteY3" fmla="*/ 89066 h 393229"/>
                <a:gd name="connsiteX4" fmla="*/ 407332 w 561249"/>
                <a:gd name="connsiteY4" fmla="*/ 120785 h 393229"/>
                <a:gd name="connsiteX5" fmla="*/ 405996 w 561249"/>
                <a:gd name="connsiteY5" fmla="*/ 123456 h 393229"/>
                <a:gd name="connsiteX6" fmla="*/ 221695 w 561249"/>
                <a:gd name="connsiteY6" fmla="*/ 255 h 393229"/>
                <a:gd name="connsiteX7" fmla="*/ 166271 w 561249"/>
                <a:gd name="connsiteY7" fmla="*/ 255 h 393229"/>
                <a:gd name="connsiteX8" fmla="*/ 166271 w 561249"/>
                <a:gd name="connsiteY8" fmla="*/ 116445 h 393229"/>
                <a:gd name="connsiteX9" fmla="*/ 45407 w 561249"/>
                <a:gd name="connsiteY9" fmla="*/ 73374 h 393229"/>
                <a:gd name="connsiteX10" fmla="*/ 0 w 561249"/>
                <a:gd name="connsiteY10" fmla="*/ 73374 h 393229"/>
                <a:gd name="connsiteX11" fmla="*/ 0 w 561249"/>
                <a:gd name="connsiteY11" fmla="*/ 319109 h 393229"/>
                <a:gd name="connsiteX12" fmla="*/ 74455 w 561249"/>
                <a:gd name="connsiteY12" fmla="*/ 319109 h 393229"/>
                <a:gd name="connsiteX13" fmla="*/ 55758 w 561249"/>
                <a:gd name="connsiteY13" fmla="*/ 288392 h 393229"/>
                <a:gd name="connsiteX14" fmla="*/ 55758 w 561249"/>
                <a:gd name="connsiteY14" fmla="*/ 221616 h 393229"/>
                <a:gd name="connsiteX15" fmla="*/ 77126 w 561249"/>
                <a:gd name="connsiteY15" fmla="*/ 242984 h 393229"/>
                <a:gd name="connsiteX16" fmla="*/ 94821 w 561249"/>
                <a:gd name="connsiteY16" fmla="*/ 244988 h 393229"/>
                <a:gd name="connsiteX17" fmla="*/ 166271 w 561249"/>
                <a:gd name="connsiteY17" fmla="*/ 194238 h 393229"/>
                <a:gd name="connsiteX18" fmla="*/ 166271 w 561249"/>
                <a:gd name="connsiteY18" fmla="*/ 393230 h 393229"/>
                <a:gd name="connsiteX19" fmla="*/ 254749 w 561249"/>
                <a:gd name="connsiteY19" fmla="*/ 393230 h 393229"/>
                <a:gd name="connsiteX20" fmla="*/ 236052 w 561249"/>
                <a:gd name="connsiteY20" fmla="*/ 362847 h 393229"/>
                <a:gd name="connsiteX21" fmla="*/ 236052 w 561249"/>
                <a:gd name="connsiteY21" fmla="*/ 229295 h 393229"/>
                <a:gd name="connsiteX22" fmla="*/ 269774 w 561249"/>
                <a:gd name="connsiteY22" fmla="*/ 262683 h 393229"/>
                <a:gd name="connsiteX23" fmla="*/ 297820 w 561249"/>
                <a:gd name="connsiteY23" fmla="*/ 266690 h 393229"/>
                <a:gd name="connsiteX24" fmla="*/ 390972 w 561249"/>
                <a:gd name="connsiteY24" fmla="*/ 207593 h 393229"/>
                <a:gd name="connsiteX25" fmla="*/ 451737 w 561249"/>
                <a:gd name="connsiteY25" fmla="*/ 312765 h 393229"/>
                <a:gd name="connsiteX26" fmla="*/ 516844 w 561249"/>
                <a:gd name="connsiteY26" fmla="*/ 321112 h 393229"/>
                <a:gd name="connsiteX27" fmla="*/ 561250 w 561249"/>
                <a:gd name="connsiteY27" fmla="*/ 316772 h 393229"/>
                <a:gd name="connsiteX28" fmla="*/ 561250 w 561249"/>
                <a:gd name="connsiteY28" fmla="*/ 196575 h 393229"/>
                <a:gd name="connsiteX29" fmla="*/ 493472 w 561249"/>
                <a:gd name="connsiteY29" fmla="*/ 196575 h 393229"/>
                <a:gd name="connsiteX30" fmla="*/ 512169 w 561249"/>
                <a:gd name="connsiteY30" fmla="*/ 226624 h 393229"/>
                <a:gd name="connsiteX31" fmla="*/ 512169 w 561249"/>
                <a:gd name="connsiteY31" fmla="*/ 281714 h 393229"/>
                <a:gd name="connsiteX32" fmla="*/ 464091 w 561249"/>
                <a:gd name="connsiteY32" fmla="*/ 266690 h 393229"/>
                <a:gd name="connsiteX33" fmla="*/ 453073 w 561249"/>
                <a:gd name="connsiteY33" fmla="*/ 157512 h 393229"/>
                <a:gd name="connsiteX34" fmla="*/ 491135 w 561249"/>
                <a:gd name="connsiteY34" fmla="*/ 113106 h 393229"/>
                <a:gd name="connsiteX35" fmla="*/ 80799 w 561249"/>
                <a:gd name="connsiteY35" fmla="*/ 212268 h 393229"/>
                <a:gd name="connsiteX36" fmla="*/ 55424 w 561249"/>
                <a:gd name="connsiteY36" fmla="*/ 204588 h 393229"/>
                <a:gd name="connsiteX37" fmla="*/ 55424 w 561249"/>
                <a:gd name="connsiteY37" fmla="*/ 116111 h 393229"/>
                <a:gd name="connsiteX38" fmla="*/ 69113 w 561249"/>
                <a:gd name="connsiteY38" fmla="*/ 102422 h 393229"/>
                <a:gd name="connsiteX39" fmla="*/ 117859 w 561249"/>
                <a:gd name="connsiteY39" fmla="*/ 154173 h 393229"/>
                <a:gd name="connsiteX40" fmla="*/ 80799 w 561249"/>
                <a:gd name="connsiteY40" fmla="*/ 212268 h 393229"/>
                <a:gd name="connsiteX41" fmla="*/ 280792 w 561249"/>
                <a:gd name="connsiteY41" fmla="*/ 221282 h 393229"/>
                <a:gd name="connsiteX42" fmla="*/ 236052 w 561249"/>
                <a:gd name="connsiteY42" fmla="*/ 208595 h 393229"/>
                <a:gd name="connsiteX43" fmla="*/ 236052 w 561249"/>
                <a:gd name="connsiteY43" fmla="*/ 62022 h 393229"/>
                <a:gd name="connsiteX44" fmla="*/ 262762 w 561249"/>
                <a:gd name="connsiteY44" fmla="*/ 39986 h 393229"/>
                <a:gd name="connsiteX45" fmla="*/ 337217 w 561249"/>
                <a:gd name="connsiteY45" fmla="*/ 125125 h 393229"/>
                <a:gd name="connsiteX46" fmla="*/ 280792 w 561249"/>
                <a:gd name="connsiteY46" fmla="*/ 221282 h 39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61249" h="393229">
                  <a:moveTo>
                    <a:pt x="491135" y="113106"/>
                  </a:moveTo>
                  <a:cubicBezTo>
                    <a:pt x="515842" y="105760"/>
                    <a:pt x="541217" y="113440"/>
                    <a:pt x="561250" y="129800"/>
                  </a:cubicBezTo>
                  <a:lnTo>
                    <a:pt x="561250" y="76379"/>
                  </a:lnTo>
                  <a:cubicBezTo>
                    <a:pt x="496477" y="66029"/>
                    <a:pt x="462755" y="73040"/>
                    <a:pt x="437047" y="89066"/>
                  </a:cubicBezTo>
                  <a:cubicBezTo>
                    <a:pt x="416013" y="102422"/>
                    <a:pt x="407332" y="120785"/>
                    <a:pt x="407332" y="120785"/>
                  </a:cubicBezTo>
                  <a:cubicBezTo>
                    <a:pt x="407332" y="120785"/>
                    <a:pt x="406998" y="121787"/>
                    <a:pt x="405996" y="123456"/>
                  </a:cubicBezTo>
                  <a:cubicBezTo>
                    <a:pt x="402657" y="-11431"/>
                    <a:pt x="320189" y="255"/>
                    <a:pt x="221695" y="255"/>
                  </a:cubicBezTo>
                  <a:cubicBezTo>
                    <a:pt x="193983" y="255"/>
                    <a:pt x="166271" y="255"/>
                    <a:pt x="166271" y="255"/>
                  </a:cubicBezTo>
                  <a:lnTo>
                    <a:pt x="166271" y="116445"/>
                  </a:lnTo>
                  <a:cubicBezTo>
                    <a:pt x="149911" y="68366"/>
                    <a:pt x="99496" y="73374"/>
                    <a:pt x="45407" y="73374"/>
                  </a:cubicBezTo>
                  <a:cubicBezTo>
                    <a:pt x="25709" y="73374"/>
                    <a:pt x="0" y="73374"/>
                    <a:pt x="0" y="73374"/>
                  </a:cubicBezTo>
                  <a:lnTo>
                    <a:pt x="0" y="319109"/>
                  </a:lnTo>
                  <a:lnTo>
                    <a:pt x="74455" y="319109"/>
                  </a:lnTo>
                  <a:cubicBezTo>
                    <a:pt x="62101" y="314768"/>
                    <a:pt x="55758" y="304084"/>
                    <a:pt x="55758" y="288392"/>
                  </a:cubicBezTo>
                  <a:lnTo>
                    <a:pt x="55758" y="221616"/>
                  </a:lnTo>
                  <a:lnTo>
                    <a:pt x="77126" y="242984"/>
                  </a:lnTo>
                  <a:cubicBezTo>
                    <a:pt x="86475" y="245322"/>
                    <a:pt x="94821" y="244988"/>
                    <a:pt x="94821" y="244988"/>
                  </a:cubicBezTo>
                  <a:cubicBezTo>
                    <a:pt x="115522" y="243986"/>
                    <a:pt x="152249" y="235973"/>
                    <a:pt x="166271" y="194238"/>
                  </a:cubicBezTo>
                  <a:lnTo>
                    <a:pt x="166271" y="393230"/>
                  </a:lnTo>
                  <a:lnTo>
                    <a:pt x="254749" y="393230"/>
                  </a:lnTo>
                  <a:cubicBezTo>
                    <a:pt x="242396" y="388889"/>
                    <a:pt x="236052" y="378205"/>
                    <a:pt x="236052" y="362847"/>
                  </a:cubicBezTo>
                  <a:lnTo>
                    <a:pt x="236052" y="229295"/>
                  </a:lnTo>
                  <a:lnTo>
                    <a:pt x="269774" y="262683"/>
                  </a:lnTo>
                  <a:cubicBezTo>
                    <a:pt x="280458" y="266690"/>
                    <a:pt x="288471" y="267358"/>
                    <a:pt x="297820" y="266690"/>
                  </a:cubicBezTo>
                  <a:cubicBezTo>
                    <a:pt x="323528" y="265020"/>
                    <a:pt x="367934" y="254002"/>
                    <a:pt x="390972" y="207593"/>
                  </a:cubicBezTo>
                  <a:cubicBezTo>
                    <a:pt x="392975" y="251665"/>
                    <a:pt x="407332" y="295737"/>
                    <a:pt x="451737" y="312765"/>
                  </a:cubicBezTo>
                  <a:cubicBezTo>
                    <a:pt x="471436" y="320778"/>
                    <a:pt x="493806" y="323115"/>
                    <a:pt x="516844" y="321112"/>
                  </a:cubicBezTo>
                  <a:cubicBezTo>
                    <a:pt x="531868" y="320778"/>
                    <a:pt x="546559" y="319443"/>
                    <a:pt x="561250" y="316772"/>
                  </a:cubicBezTo>
                  <a:lnTo>
                    <a:pt x="561250" y="196575"/>
                  </a:lnTo>
                  <a:lnTo>
                    <a:pt x="493472" y="196575"/>
                  </a:lnTo>
                  <a:cubicBezTo>
                    <a:pt x="505826" y="200916"/>
                    <a:pt x="512169" y="211266"/>
                    <a:pt x="512169" y="226624"/>
                  </a:cubicBezTo>
                  <a:lnTo>
                    <a:pt x="512169" y="281714"/>
                  </a:lnTo>
                  <a:cubicBezTo>
                    <a:pt x="496811" y="286722"/>
                    <a:pt x="475777" y="281714"/>
                    <a:pt x="464091" y="266690"/>
                  </a:cubicBezTo>
                  <a:cubicBezTo>
                    <a:pt x="449400" y="247659"/>
                    <a:pt x="446729" y="193904"/>
                    <a:pt x="453073" y="157512"/>
                  </a:cubicBezTo>
                  <a:cubicBezTo>
                    <a:pt x="456412" y="139148"/>
                    <a:pt x="472104" y="118782"/>
                    <a:pt x="491135" y="113106"/>
                  </a:cubicBezTo>
                  <a:close/>
                  <a:moveTo>
                    <a:pt x="80799" y="212268"/>
                  </a:moveTo>
                  <a:cubicBezTo>
                    <a:pt x="62769" y="212268"/>
                    <a:pt x="55424" y="204588"/>
                    <a:pt x="55424" y="204588"/>
                  </a:cubicBezTo>
                  <a:lnTo>
                    <a:pt x="55424" y="116111"/>
                  </a:lnTo>
                  <a:cubicBezTo>
                    <a:pt x="55424" y="108431"/>
                    <a:pt x="60766" y="103423"/>
                    <a:pt x="69113" y="102422"/>
                  </a:cubicBezTo>
                  <a:cubicBezTo>
                    <a:pt x="77794" y="101420"/>
                    <a:pt x="117859" y="95076"/>
                    <a:pt x="117859" y="154173"/>
                  </a:cubicBezTo>
                  <a:cubicBezTo>
                    <a:pt x="117525" y="209597"/>
                    <a:pt x="93152" y="212268"/>
                    <a:pt x="80799" y="212268"/>
                  </a:cubicBezTo>
                  <a:close/>
                  <a:moveTo>
                    <a:pt x="280792" y="221282"/>
                  </a:moveTo>
                  <a:cubicBezTo>
                    <a:pt x="253748" y="221282"/>
                    <a:pt x="236052" y="208595"/>
                    <a:pt x="236052" y="208595"/>
                  </a:cubicBezTo>
                  <a:lnTo>
                    <a:pt x="236052" y="62022"/>
                  </a:lnTo>
                  <a:cubicBezTo>
                    <a:pt x="236052" y="49669"/>
                    <a:pt x="250409" y="41322"/>
                    <a:pt x="262762" y="39986"/>
                  </a:cubicBezTo>
                  <a:cubicBezTo>
                    <a:pt x="276117" y="38317"/>
                    <a:pt x="337217" y="28968"/>
                    <a:pt x="337217" y="125125"/>
                  </a:cubicBezTo>
                  <a:cubicBezTo>
                    <a:pt x="337217" y="211600"/>
                    <a:pt x="295816" y="221282"/>
                    <a:pt x="280792" y="221282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500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562F8203-416A-4A46-DF9A-27B07867CA52}"/>
              </a:ext>
            </a:extLst>
          </p:cNvPr>
          <p:cNvSpPr/>
          <p:nvPr/>
        </p:nvSpPr>
        <p:spPr>
          <a:xfrm flipV="1">
            <a:off x="-12133" y="6251151"/>
            <a:ext cx="12200958" cy="606099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C2DB71-0639-0D4C-BB81-AE9342A14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>
                <a:solidFill>
                  <a:schemeClr val="bg1"/>
                </a:solidFill>
              </a:rPr>
              <a:t>4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9207B69-A119-4D17-BD9B-3908F8B536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0203" y="1360839"/>
            <a:ext cx="4077014" cy="246383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35BE482-3A7D-4B0E-A80F-5A4C9C53A1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131" y="1362186"/>
            <a:ext cx="4077102" cy="246249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8BAA972-05EB-4D75-825F-189AD2A025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7330" y="1362185"/>
            <a:ext cx="4077014" cy="246249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6974AF-9E21-4CB7-B79B-0912DFE4E9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131" y="3826022"/>
            <a:ext cx="6120318" cy="245492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B5D561F-E87B-4285-BF89-363E56A0E6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4026" y="3820541"/>
            <a:ext cx="6120318" cy="246040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D837C23-6863-2EA9-E812-8B588D90FFB7}"/>
              </a:ext>
            </a:extLst>
          </p:cNvPr>
          <p:cNvSpPr/>
          <p:nvPr/>
        </p:nvSpPr>
        <p:spPr>
          <a:xfrm>
            <a:off x="-12132" y="2933492"/>
            <a:ext cx="12217955" cy="891185"/>
          </a:xfrm>
          <a:prstGeom prst="rect">
            <a:avLst/>
          </a:prstGeom>
          <a:gradFill>
            <a:gsLst>
              <a:gs pos="0">
                <a:schemeClr val="accent3">
                  <a:alpha val="0"/>
                </a:schemeClr>
              </a:gs>
              <a:gs pos="76000">
                <a:schemeClr val="accent3">
                  <a:lumMod val="50000"/>
                  <a:alpha val="53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C07300-632A-935F-6BF1-F7EA59E2D7D7}"/>
              </a:ext>
            </a:extLst>
          </p:cNvPr>
          <p:cNvSpPr/>
          <p:nvPr/>
        </p:nvSpPr>
        <p:spPr>
          <a:xfrm>
            <a:off x="-12132" y="5389757"/>
            <a:ext cx="12217955" cy="891185"/>
          </a:xfrm>
          <a:prstGeom prst="rect">
            <a:avLst/>
          </a:prstGeom>
          <a:gradFill>
            <a:gsLst>
              <a:gs pos="0">
                <a:schemeClr val="accent3">
                  <a:alpha val="0"/>
                </a:schemeClr>
              </a:gs>
              <a:gs pos="76000">
                <a:schemeClr val="accent3">
                  <a:lumMod val="50000"/>
                  <a:alpha val="53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10A394CD-EAB4-D843-ACC2-CD68AA164A4A}"/>
              </a:ext>
            </a:extLst>
          </p:cNvPr>
          <p:cNvSpPr/>
          <p:nvPr/>
        </p:nvSpPr>
        <p:spPr>
          <a:xfrm>
            <a:off x="-12131" y="3487033"/>
            <a:ext cx="4083094" cy="337643"/>
          </a:xfrm>
          <a:prstGeom prst="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74000">
                <a:schemeClr val="accent6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0" bIns="91440" rtlCol="0" anchor="ctr"/>
          <a:lstStyle/>
          <a:p>
            <a:r>
              <a:rPr lang="en-US" sz="1400" b="1">
                <a:solidFill>
                  <a:schemeClr val="bg1"/>
                </a:solidFill>
                <a:latin typeface="Arial Narrow" panose="020B0606020202030204" pitchFamily="34" charset="0"/>
              </a:rPr>
              <a:t>Pretreatment &amp; Specialty Coatings</a:t>
            </a:r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id="{D97C5C60-40EC-C640-9B72-D4E669A69ADA}"/>
              </a:ext>
            </a:extLst>
          </p:cNvPr>
          <p:cNvSpPr/>
          <p:nvPr/>
        </p:nvSpPr>
        <p:spPr>
          <a:xfrm>
            <a:off x="4068416" y="3497908"/>
            <a:ext cx="4060394" cy="326768"/>
          </a:xfrm>
          <a:prstGeom prst="rect">
            <a:avLst/>
          </a:prstGeom>
          <a:gradFill>
            <a:gsLst>
              <a:gs pos="0">
                <a:srgbClr val="A20000"/>
              </a:gs>
              <a:gs pos="100000">
                <a:srgbClr val="C00000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0" bIns="91440" rtlCol="0" anchor="ctr"/>
          <a:lstStyle/>
          <a:p>
            <a:r>
              <a:rPr lang="en-US" sz="1400" b="1">
                <a:solidFill>
                  <a:schemeClr val="bg1"/>
                </a:solidFill>
                <a:latin typeface="Arial Narrow" panose="020B0606020202030204" pitchFamily="34" charset="0"/>
              </a:rPr>
              <a:t>Electrocoat</a:t>
            </a:r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D01725B6-DE40-6A44-98BD-3A80623E8197}"/>
              </a:ext>
            </a:extLst>
          </p:cNvPr>
          <p:cNvSpPr/>
          <p:nvPr/>
        </p:nvSpPr>
        <p:spPr>
          <a:xfrm>
            <a:off x="8158664" y="3497908"/>
            <a:ext cx="4057140" cy="326768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2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0" bIns="91440" rtlCol="0" anchor="ctr"/>
          <a:lstStyle/>
          <a:p>
            <a:r>
              <a:rPr lang="en-US" sz="1400" b="1">
                <a:solidFill>
                  <a:schemeClr val="bg1"/>
                </a:solidFill>
                <a:latin typeface="Arial Narrow" panose="020B0606020202030204" pitchFamily="34" charset="0"/>
              </a:rPr>
              <a:t>Liquid Coatings</a:t>
            </a:r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1B80977F-0ABD-A846-9615-38495285B791}"/>
              </a:ext>
            </a:extLst>
          </p:cNvPr>
          <p:cNvSpPr/>
          <p:nvPr/>
        </p:nvSpPr>
        <p:spPr>
          <a:xfrm>
            <a:off x="-12130" y="5934255"/>
            <a:ext cx="6116157" cy="346686"/>
          </a:xfrm>
          <a:prstGeom prst="rect">
            <a:avLst/>
          </a:prstGeom>
          <a:gradFill>
            <a:gsLst>
              <a:gs pos="0">
                <a:srgbClr val="008E39"/>
              </a:gs>
              <a:gs pos="100000">
                <a:schemeClr val="accent4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0" bIns="91440" rtlCol="0" anchor="ctr"/>
          <a:lstStyle/>
          <a:p>
            <a:r>
              <a:rPr lang="en-US" sz="1400" b="1">
                <a:solidFill>
                  <a:schemeClr val="bg1"/>
                </a:solidFill>
                <a:latin typeface="Arial Narrow" panose="020B0606020202030204" pitchFamily="34" charset="0"/>
              </a:rPr>
              <a:t>Powder Coatings</a:t>
            </a:r>
          </a:p>
        </p:txBody>
      </p:sp>
      <p:sp>
        <p:nvSpPr>
          <p:cNvPr id="54" name="Freeform 53">
            <a:extLst>
              <a:ext uri="{FF2B5EF4-FFF2-40B4-BE49-F238E27FC236}">
                <a16:creationId xmlns:a16="http://schemas.microsoft.com/office/drawing/2014/main" id="{233DBC01-FA66-1441-A864-AA9C2BF0B183}"/>
              </a:ext>
            </a:extLst>
          </p:cNvPr>
          <p:cNvSpPr/>
          <p:nvPr/>
        </p:nvSpPr>
        <p:spPr>
          <a:xfrm>
            <a:off x="6092579" y="5934255"/>
            <a:ext cx="6131765" cy="346686"/>
          </a:xfrm>
          <a:prstGeom prst="rect">
            <a:avLst/>
          </a:prstGeom>
          <a:gradFill>
            <a:gsLst>
              <a:gs pos="0">
                <a:srgbClr val="532377"/>
              </a:gs>
              <a:gs pos="74000">
                <a:srgbClr val="7030A0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0" bIns="91440" rtlCol="0" anchor="ctr"/>
          <a:lstStyle/>
          <a:p>
            <a:r>
              <a:rPr lang="en-US" sz="1400" b="1">
                <a:solidFill>
                  <a:schemeClr val="bg1"/>
                </a:solidFill>
                <a:latin typeface="Arial Narrow" panose="020B0606020202030204" pitchFamily="34" charset="0"/>
              </a:rPr>
              <a:t>Ultraviolet &amp; </a:t>
            </a:r>
            <a:r>
              <a:rPr lang="en-US" sz="1400" b="1" err="1">
                <a:solidFill>
                  <a:schemeClr val="bg1"/>
                </a:solidFill>
                <a:latin typeface="Arial Narrow" panose="020B0606020202030204" pitchFamily="34" charset="0"/>
              </a:rPr>
              <a:t>Electrobeam</a:t>
            </a:r>
            <a:r>
              <a:rPr lang="en-US" sz="1400" b="1">
                <a:solidFill>
                  <a:schemeClr val="bg1"/>
                </a:solidFill>
                <a:latin typeface="Arial Narrow" panose="020B0606020202030204" pitchFamily="34" charset="0"/>
              </a:rPr>
              <a:t> Coatings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C613742-7B33-0B28-324E-818FDDF1D708}"/>
              </a:ext>
            </a:extLst>
          </p:cNvPr>
          <p:cNvSpPr/>
          <p:nvPr/>
        </p:nvSpPr>
        <p:spPr>
          <a:xfrm>
            <a:off x="-12130" y="1362185"/>
            <a:ext cx="4077013" cy="2463836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28766DF-D889-CF9D-4933-366C8EE3FF66}"/>
              </a:ext>
            </a:extLst>
          </p:cNvPr>
          <p:cNvSpPr/>
          <p:nvPr/>
        </p:nvSpPr>
        <p:spPr>
          <a:xfrm>
            <a:off x="4075393" y="1362185"/>
            <a:ext cx="4073290" cy="2463836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95328A-4C01-11FF-EBD5-64742FF47E08}"/>
              </a:ext>
            </a:extLst>
          </p:cNvPr>
          <p:cNvSpPr/>
          <p:nvPr/>
        </p:nvSpPr>
        <p:spPr>
          <a:xfrm>
            <a:off x="8137631" y="1362185"/>
            <a:ext cx="4102296" cy="2463836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D8019F9-B697-11C6-D1C1-31A6642CCFD3}"/>
              </a:ext>
            </a:extLst>
          </p:cNvPr>
          <p:cNvSpPr/>
          <p:nvPr/>
        </p:nvSpPr>
        <p:spPr>
          <a:xfrm>
            <a:off x="-22112" y="3827367"/>
            <a:ext cx="6121759" cy="2463836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5656B16-D347-EF4B-8327-605F81013E07}"/>
              </a:ext>
            </a:extLst>
          </p:cNvPr>
          <p:cNvSpPr/>
          <p:nvPr/>
        </p:nvSpPr>
        <p:spPr>
          <a:xfrm>
            <a:off x="6099647" y="3827367"/>
            <a:ext cx="6124697" cy="2463836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0047C55-B758-918B-B538-6331045FFE3D}"/>
              </a:ext>
            </a:extLst>
          </p:cNvPr>
          <p:cNvGrpSpPr/>
          <p:nvPr/>
        </p:nvGrpSpPr>
        <p:grpSpPr>
          <a:xfrm>
            <a:off x="85909" y="3428024"/>
            <a:ext cx="497730" cy="443367"/>
            <a:chOff x="85909" y="3428024"/>
            <a:chExt cx="497730" cy="443367"/>
          </a:xfrm>
        </p:grpSpPr>
        <p:sp>
          <p:nvSpPr>
            <p:cNvPr id="7" name="Graphic 71">
              <a:extLst>
                <a:ext uri="{FF2B5EF4-FFF2-40B4-BE49-F238E27FC236}">
                  <a16:creationId xmlns:a16="http://schemas.microsoft.com/office/drawing/2014/main" id="{630EBCAC-0FB8-F79C-4BA7-7CC7E024DE3B}"/>
                </a:ext>
              </a:extLst>
            </p:cNvPr>
            <p:cNvSpPr/>
            <p:nvPr/>
          </p:nvSpPr>
          <p:spPr>
            <a:xfrm>
              <a:off x="85909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4D70A635-8415-0A66-6B79-A5FE92211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65807" y="3487767"/>
              <a:ext cx="292248" cy="300492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A26E998-AC93-EE28-C84F-F777A8740A70}"/>
              </a:ext>
            </a:extLst>
          </p:cNvPr>
          <p:cNvGrpSpPr/>
          <p:nvPr/>
        </p:nvGrpSpPr>
        <p:grpSpPr>
          <a:xfrm>
            <a:off x="75794" y="5885574"/>
            <a:ext cx="497730" cy="443367"/>
            <a:chOff x="75794" y="5885574"/>
            <a:chExt cx="497730" cy="443367"/>
          </a:xfrm>
        </p:grpSpPr>
        <p:sp>
          <p:nvSpPr>
            <p:cNvPr id="12" name="Graphic 71">
              <a:extLst>
                <a:ext uri="{FF2B5EF4-FFF2-40B4-BE49-F238E27FC236}">
                  <a16:creationId xmlns:a16="http://schemas.microsoft.com/office/drawing/2014/main" id="{1E7592B0-7FA0-D78A-B53B-86EF5AD136AF}"/>
                </a:ext>
              </a:extLst>
            </p:cNvPr>
            <p:cNvSpPr/>
            <p:nvPr/>
          </p:nvSpPr>
          <p:spPr>
            <a:xfrm>
              <a:off x="75794" y="588557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6F31F606-70C9-96B5-F483-47E5F8201C6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74762" y="5961503"/>
              <a:ext cx="299794" cy="253375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17D5FD3-0DD2-4747-F688-176D69796F98}"/>
              </a:ext>
            </a:extLst>
          </p:cNvPr>
          <p:cNvGrpSpPr/>
          <p:nvPr/>
        </p:nvGrpSpPr>
        <p:grpSpPr>
          <a:xfrm>
            <a:off x="8237833" y="3428024"/>
            <a:ext cx="497730" cy="443367"/>
            <a:chOff x="8237833" y="3428024"/>
            <a:chExt cx="497730" cy="443367"/>
          </a:xfrm>
        </p:grpSpPr>
        <p:sp>
          <p:nvSpPr>
            <p:cNvPr id="10" name="Graphic 71">
              <a:extLst>
                <a:ext uri="{FF2B5EF4-FFF2-40B4-BE49-F238E27FC236}">
                  <a16:creationId xmlns:a16="http://schemas.microsoft.com/office/drawing/2014/main" id="{0CDEF925-EDEC-92A3-C037-33F1B4D55B0E}"/>
                </a:ext>
              </a:extLst>
            </p:cNvPr>
            <p:cNvSpPr/>
            <p:nvPr/>
          </p:nvSpPr>
          <p:spPr>
            <a:xfrm>
              <a:off x="8237833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FA30CE1B-BD68-8A10-2708-02FD59A6E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358379" y="3496394"/>
              <a:ext cx="253789" cy="278024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84CC805-98CE-0CBF-374B-8FD57D282B33}"/>
              </a:ext>
            </a:extLst>
          </p:cNvPr>
          <p:cNvGrpSpPr/>
          <p:nvPr/>
        </p:nvGrpSpPr>
        <p:grpSpPr>
          <a:xfrm>
            <a:off x="4164668" y="3428024"/>
            <a:ext cx="497730" cy="443367"/>
            <a:chOff x="4164668" y="3428024"/>
            <a:chExt cx="497730" cy="443367"/>
          </a:xfrm>
        </p:grpSpPr>
        <p:sp>
          <p:nvSpPr>
            <p:cNvPr id="9" name="Graphic 71">
              <a:extLst>
                <a:ext uri="{FF2B5EF4-FFF2-40B4-BE49-F238E27FC236}">
                  <a16:creationId xmlns:a16="http://schemas.microsoft.com/office/drawing/2014/main" id="{7015F571-F165-757B-3758-8837A866F102}"/>
                </a:ext>
              </a:extLst>
            </p:cNvPr>
            <p:cNvSpPr/>
            <p:nvPr/>
          </p:nvSpPr>
          <p:spPr>
            <a:xfrm>
              <a:off x="4164668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rgbClr val="C00000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18C2781A-5BC6-F877-45A4-3289C15E5A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259198" y="3506617"/>
              <a:ext cx="300492" cy="286180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DE8A673-BDEC-BA96-ADF3-E97FD66E1961}"/>
              </a:ext>
            </a:extLst>
          </p:cNvPr>
          <p:cNvGrpSpPr/>
          <p:nvPr/>
        </p:nvGrpSpPr>
        <p:grpSpPr>
          <a:xfrm>
            <a:off x="6196111" y="5885574"/>
            <a:ext cx="497730" cy="443367"/>
            <a:chOff x="6196111" y="5885574"/>
            <a:chExt cx="497730" cy="443367"/>
          </a:xfrm>
        </p:grpSpPr>
        <p:sp>
          <p:nvSpPr>
            <p:cNvPr id="16" name="Graphic 71">
              <a:extLst>
                <a:ext uri="{FF2B5EF4-FFF2-40B4-BE49-F238E27FC236}">
                  <a16:creationId xmlns:a16="http://schemas.microsoft.com/office/drawing/2014/main" id="{0C1C3AF6-DE96-3409-92D8-8362AE8A8387}"/>
                </a:ext>
              </a:extLst>
            </p:cNvPr>
            <p:cNvSpPr/>
            <p:nvPr/>
          </p:nvSpPr>
          <p:spPr>
            <a:xfrm>
              <a:off x="6196111" y="588557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rgbClr val="7030A0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2C41AD51-38E8-185E-3B67-C295AEE344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6273691" y="5932769"/>
              <a:ext cx="349384" cy="348978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2CAF50C-1B98-CEA9-C069-40941B60FDE1}"/>
              </a:ext>
            </a:extLst>
          </p:cNvPr>
          <p:cNvGrpSpPr>
            <a:grpSpLocks noChangeAspect="1"/>
          </p:cNvGrpSpPr>
          <p:nvPr/>
        </p:nvGrpSpPr>
        <p:grpSpPr>
          <a:xfrm>
            <a:off x="11258561" y="6152960"/>
            <a:ext cx="680321" cy="537761"/>
            <a:chOff x="10850888" y="5174158"/>
            <a:chExt cx="664418" cy="52519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3DD9964-AD43-3A61-41BD-59B78F68B037}"/>
                </a:ext>
              </a:extLst>
            </p:cNvPr>
            <p:cNvSpPr/>
            <p:nvPr/>
          </p:nvSpPr>
          <p:spPr>
            <a:xfrm>
              <a:off x="10850888" y="5174158"/>
              <a:ext cx="664418" cy="525190"/>
            </a:xfrm>
            <a:custGeom>
              <a:avLst/>
              <a:gdLst>
                <a:gd name="connsiteX0" fmla="*/ 538546 w 664418"/>
                <a:gd name="connsiteY0" fmla="*/ 525191 h 525190"/>
                <a:gd name="connsiteX1" fmla="*/ 125872 w 664418"/>
                <a:gd name="connsiteY1" fmla="*/ 525191 h 525190"/>
                <a:gd name="connsiteX2" fmla="*/ 0 w 664418"/>
                <a:gd name="connsiteY2" fmla="*/ 399319 h 525190"/>
                <a:gd name="connsiteX3" fmla="*/ 0 w 664418"/>
                <a:gd name="connsiteY3" fmla="*/ 125872 h 525190"/>
                <a:gd name="connsiteX4" fmla="*/ 125872 w 664418"/>
                <a:gd name="connsiteY4" fmla="*/ 0 h 525190"/>
                <a:gd name="connsiteX5" fmla="*/ 538546 w 664418"/>
                <a:gd name="connsiteY5" fmla="*/ 0 h 525190"/>
                <a:gd name="connsiteX6" fmla="*/ 664418 w 664418"/>
                <a:gd name="connsiteY6" fmla="*/ 125872 h 525190"/>
                <a:gd name="connsiteX7" fmla="*/ 664418 w 664418"/>
                <a:gd name="connsiteY7" fmla="*/ 399319 h 525190"/>
                <a:gd name="connsiteX8" fmla="*/ 538546 w 664418"/>
                <a:gd name="connsiteY8" fmla="*/ 525191 h 52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418" h="525190">
                  <a:moveTo>
                    <a:pt x="538546" y="525191"/>
                  </a:moveTo>
                  <a:lnTo>
                    <a:pt x="125872" y="525191"/>
                  </a:lnTo>
                  <a:cubicBezTo>
                    <a:pt x="56425" y="525191"/>
                    <a:pt x="0" y="468765"/>
                    <a:pt x="0" y="399319"/>
                  </a:cubicBezTo>
                  <a:lnTo>
                    <a:pt x="0" y="125872"/>
                  </a:lnTo>
                  <a:cubicBezTo>
                    <a:pt x="0" y="56425"/>
                    <a:pt x="56425" y="0"/>
                    <a:pt x="125872" y="0"/>
                  </a:cubicBezTo>
                  <a:lnTo>
                    <a:pt x="538546" y="0"/>
                  </a:lnTo>
                  <a:cubicBezTo>
                    <a:pt x="607993" y="0"/>
                    <a:pt x="664418" y="56425"/>
                    <a:pt x="664418" y="125872"/>
                  </a:cubicBezTo>
                  <a:lnTo>
                    <a:pt x="664418" y="399319"/>
                  </a:lnTo>
                  <a:cubicBezTo>
                    <a:pt x="664418" y="468765"/>
                    <a:pt x="607993" y="525191"/>
                    <a:pt x="538546" y="525191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00D117E-018B-BFB3-6125-93DCC9B771CF}"/>
                </a:ext>
              </a:extLst>
            </p:cNvPr>
            <p:cNvSpPr/>
            <p:nvPr/>
          </p:nvSpPr>
          <p:spPr>
            <a:xfrm>
              <a:off x="10873257" y="5196527"/>
              <a:ext cx="619680" cy="480450"/>
            </a:xfrm>
            <a:custGeom>
              <a:avLst/>
              <a:gdLst>
                <a:gd name="connsiteX0" fmla="*/ 516176 w 619680"/>
                <a:gd name="connsiteY0" fmla="*/ 480451 h 480450"/>
                <a:gd name="connsiteX1" fmla="*/ 103502 w 619680"/>
                <a:gd name="connsiteY1" fmla="*/ 480451 h 480450"/>
                <a:gd name="connsiteX2" fmla="*/ 0 w 619680"/>
                <a:gd name="connsiteY2" fmla="*/ 376949 h 480450"/>
                <a:gd name="connsiteX3" fmla="*/ 0 w 619680"/>
                <a:gd name="connsiteY3" fmla="*/ 103502 h 480450"/>
                <a:gd name="connsiteX4" fmla="*/ 103502 w 619680"/>
                <a:gd name="connsiteY4" fmla="*/ 0 h 480450"/>
                <a:gd name="connsiteX5" fmla="*/ 516176 w 619680"/>
                <a:gd name="connsiteY5" fmla="*/ 0 h 480450"/>
                <a:gd name="connsiteX6" fmla="*/ 619678 w 619680"/>
                <a:gd name="connsiteY6" fmla="*/ 103502 h 480450"/>
                <a:gd name="connsiteX7" fmla="*/ 619678 w 619680"/>
                <a:gd name="connsiteY7" fmla="*/ 376949 h 480450"/>
                <a:gd name="connsiteX8" fmla="*/ 516176 w 619680"/>
                <a:gd name="connsiteY8" fmla="*/ 480451 h 4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680" h="480450">
                  <a:moveTo>
                    <a:pt x="516176" y="480451"/>
                  </a:moveTo>
                  <a:lnTo>
                    <a:pt x="103502" y="480451"/>
                  </a:lnTo>
                  <a:cubicBezTo>
                    <a:pt x="46409" y="480451"/>
                    <a:pt x="0" y="433708"/>
                    <a:pt x="0" y="376949"/>
                  </a:cubicBezTo>
                  <a:lnTo>
                    <a:pt x="0" y="103502"/>
                  </a:lnTo>
                  <a:cubicBezTo>
                    <a:pt x="0" y="46409"/>
                    <a:pt x="46743" y="0"/>
                    <a:pt x="103502" y="0"/>
                  </a:cubicBezTo>
                  <a:lnTo>
                    <a:pt x="516176" y="0"/>
                  </a:lnTo>
                  <a:cubicBezTo>
                    <a:pt x="573269" y="0"/>
                    <a:pt x="619678" y="46743"/>
                    <a:pt x="619678" y="103502"/>
                  </a:cubicBezTo>
                  <a:lnTo>
                    <a:pt x="619678" y="376949"/>
                  </a:lnTo>
                  <a:cubicBezTo>
                    <a:pt x="620012" y="434042"/>
                    <a:pt x="573269" y="480451"/>
                    <a:pt x="516176" y="480451"/>
                  </a:cubicBezTo>
                  <a:close/>
                </a:path>
              </a:pathLst>
            </a:custGeom>
            <a:solidFill>
              <a:srgbClr val="0078A9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959B233-7BB7-00EB-9E91-15EF4D33E4B0}"/>
                </a:ext>
              </a:extLst>
            </p:cNvPr>
            <p:cNvSpPr/>
            <p:nvPr/>
          </p:nvSpPr>
          <p:spPr>
            <a:xfrm>
              <a:off x="10902639" y="5239677"/>
              <a:ext cx="561249" cy="393229"/>
            </a:xfrm>
            <a:custGeom>
              <a:avLst/>
              <a:gdLst>
                <a:gd name="connsiteX0" fmla="*/ 491135 w 561249"/>
                <a:gd name="connsiteY0" fmla="*/ 113106 h 393229"/>
                <a:gd name="connsiteX1" fmla="*/ 561250 w 561249"/>
                <a:gd name="connsiteY1" fmla="*/ 129800 h 393229"/>
                <a:gd name="connsiteX2" fmla="*/ 561250 w 561249"/>
                <a:gd name="connsiteY2" fmla="*/ 76379 h 393229"/>
                <a:gd name="connsiteX3" fmla="*/ 437047 w 561249"/>
                <a:gd name="connsiteY3" fmla="*/ 89066 h 393229"/>
                <a:gd name="connsiteX4" fmla="*/ 407332 w 561249"/>
                <a:gd name="connsiteY4" fmla="*/ 120785 h 393229"/>
                <a:gd name="connsiteX5" fmla="*/ 405996 w 561249"/>
                <a:gd name="connsiteY5" fmla="*/ 123456 h 393229"/>
                <a:gd name="connsiteX6" fmla="*/ 221695 w 561249"/>
                <a:gd name="connsiteY6" fmla="*/ 255 h 393229"/>
                <a:gd name="connsiteX7" fmla="*/ 166271 w 561249"/>
                <a:gd name="connsiteY7" fmla="*/ 255 h 393229"/>
                <a:gd name="connsiteX8" fmla="*/ 166271 w 561249"/>
                <a:gd name="connsiteY8" fmla="*/ 116445 h 393229"/>
                <a:gd name="connsiteX9" fmla="*/ 45407 w 561249"/>
                <a:gd name="connsiteY9" fmla="*/ 73374 h 393229"/>
                <a:gd name="connsiteX10" fmla="*/ 0 w 561249"/>
                <a:gd name="connsiteY10" fmla="*/ 73374 h 393229"/>
                <a:gd name="connsiteX11" fmla="*/ 0 w 561249"/>
                <a:gd name="connsiteY11" fmla="*/ 319109 h 393229"/>
                <a:gd name="connsiteX12" fmla="*/ 74455 w 561249"/>
                <a:gd name="connsiteY12" fmla="*/ 319109 h 393229"/>
                <a:gd name="connsiteX13" fmla="*/ 55758 w 561249"/>
                <a:gd name="connsiteY13" fmla="*/ 288392 h 393229"/>
                <a:gd name="connsiteX14" fmla="*/ 55758 w 561249"/>
                <a:gd name="connsiteY14" fmla="*/ 221616 h 393229"/>
                <a:gd name="connsiteX15" fmla="*/ 77126 w 561249"/>
                <a:gd name="connsiteY15" fmla="*/ 242984 h 393229"/>
                <a:gd name="connsiteX16" fmla="*/ 94821 w 561249"/>
                <a:gd name="connsiteY16" fmla="*/ 244988 h 393229"/>
                <a:gd name="connsiteX17" fmla="*/ 166271 w 561249"/>
                <a:gd name="connsiteY17" fmla="*/ 194238 h 393229"/>
                <a:gd name="connsiteX18" fmla="*/ 166271 w 561249"/>
                <a:gd name="connsiteY18" fmla="*/ 393230 h 393229"/>
                <a:gd name="connsiteX19" fmla="*/ 254749 w 561249"/>
                <a:gd name="connsiteY19" fmla="*/ 393230 h 393229"/>
                <a:gd name="connsiteX20" fmla="*/ 236052 w 561249"/>
                <a:gd name="connsiteY20" fmla="*/ 362847 h 393229"/>
                <a:gd name="connsiteX21" fmla="*/ 236052 w 561249"/>
                <a:gd name="connsiteY21" fmla="*/ 229295 h 393229"/>
                <a:gd name="connsiteX22" fmla="*/ 269774 w 561249"/>
                <a:gd name="connsiteY22" fmla="*/ 262683 h 393229"/>
                <a:gd name="connsiteX23" fmla="*/ 297820 w 561249"/>
                <a:gd name="connsiteY23" fmla="*/ 266690 h 393229"/>
                <a:gd name="connsiteX24" fmla="*/ 390972 w 561249"/>
                <a:gd name="connsiteY24" fmla="*/ 207593 h 393229"/>
                <a:gd name="connsiteX25" fmla="*/ 451737 w 561249"/>
                <a:gd name="connsiteY25" fmla="*/ 312765 h 393229"/>
                <a:gd name="connsiteX26" fmla="*/ 516844 w 561249"/>
                <a:gd name="connsiteY26" fmla="*/ 321112 h 393229"/>
                <a:gd name="connsiteX27" fmla="*/ 561250 w 561249"/>
                <a:gd name="connsiteY27" fmla="*/ 316772 h 393229"/>
                <a:gd name="connsiteX28" fmla="*/ 561250 w 561249"/>
                <a:gd name="connsiteY28" fmla="*/ 196575 h 393229"/>
                <a:gd name="connsiteX29" fmla="*/ 493472 w 561249"/>
                <a:gd name="connsiteY29" fmla="*/ 196575 h 393229"/>
                <a:gd name="connsiteX30" fmla="*/ 512169 w 561249"/>
                <a:gd name="connsiteY30" fmla="*/ 226624 h 393229"/>
                <a:gd name="connsiteX31" fmla="*/ 512169 w 561249"/>
                <a:gd name="connsiteY31" fmla="*/ 281714 h 393229"/>
                <a:gd name="connsiteX32" fmla="*/ 464091 w 561249"/>
                <a:gd name="connsiteY32" fmla="*/ 266690 h 393229"/>
                <a:gd name="connsiteX33" fmla="*/ 453073 w 561249"/>
                <a:gd name="connsiteY33" fmla="*/ 157512 h 393229"/>
                <a:gd name="connsiteX34" fmla="*/ 491135 w 561249"/>
                <a:gd name="connsiteY34" fmla="*/ 113106 h 393229"/>
                <a:gd name="connsiteX35" fmla="*/ 80799 w 561249"/>
                <a:gd name="connsiteY35" fmla="*/ 212268 h 393229"/>
                <a:gd name="connsiteX36" fmla="*/ 55424 w 561249"/>
                <a:gd name="connsiteY36" fmla="*/ 204588 h 393229"/>
                <a:gd name="connsiteX37" fmla="*/ 55424 w 561249"/>
                <a:gd name="connsiteY37" fmla="*/ 116111 h 393229"/>
                <a:gd name="connsiteX38" fmla="*/ 69113 w 561249"/>
                <a:gd name="connsiteY38" fmla="*/ 102422 h 393229"/>
                <a:gd name="connsiteX39" fmla="*/ 117859 w 561249"/>
                <a:gd name="connsiteY39" fmla="*/ 154173 h 393229"/>
                <a:gd name="connsiteX40" fmla="*/ 80799 w 561249"/>
                <a:gd name="connsiteY40" fmla="*/ 212268 h 393229"/>
                <a:gd name="connsiteX41" fmla="*/ 280792 w 561249"/>
                <a:gd name="connsiteY41" fmla="*/ 221282 h 393229"/>
                <a:gd name="connsiteX42" fmla="*/ 236052 w 561249"/>
                <a:gd name="connsiteY42" fmla="*/ 208595 h 393229"/>
                <a:gd name="connsiteX43" fmla="*/ 236052 w 561249"/>
                <a:gd name="connsiteY43" fmla="*/ 62022 h 393229"/>
                <a:gd name="connsiteX44" fmla="*/ 262762 w 561249"/>
                <a:gd name="connsiteY44" fmla="*/ 39986 h 393229"/>
                <a:gd name="connsiteX45" fmla="*/ 337217 w 561249"/>
                <a:gd name="connsiteY45" fmla="*/ 125125 h 393229"/>
                <a:gd name="connsiteX46" fmla="*/ 280792 w 561249"/>
                <a:gd name="connsiteY46" fmla="*/ 221282 h 39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61249" h="393229">
                  <a:moveTo>
                    <a:pt x="491135" y="113106"/>
                  </a:moveTo>
                  <a:cubicBezTo>
                    <a:pt x="515842" y="105760"/>
                    <a:pt x="541217" y="113440"/>
                    <a:pt x="561250" y="129800"/>
                  </a:cubicBezTo>
                  <a:lnTo>
                    <a:pt x="561250" y="76379"/>
                  </a:lnTo>
                  <a:cubicBezTo>
                    <a:pt x="496477" y="66029"/>
                    <a:pt x="462755" y="73040"/>
                    <a:pt x="437047" y="89066"/>
                  </a:cubicBezTo>
                  <a:cubicBezTo>
                    <a:pt x="416013" y="102422"/>
                    <a:pt x="407332" y="120785"/>
                    <a:pt x="407332" y="120785"/>
                  </a:cubicBezTo>
                  <a:cubicBezTo>
                    <a:pt x="407332" y="120785"/>
                    <a:pt x="406998" y="121787"/>
                    <a:pt x="405996" y="123456"/>
                  </a:cubicBezTo>
                  <a:cubicBezTo>
                    <a:pt x="402657" y="-11431"/>
                    <a:pt x="320189" y="255"/>
                    <a:pt x="221695" y="255"/>
                  </a:cubicBezTo>
                  <a:cubicBezTo>
                    <a:pt x="193983" y="255"/>
                    <a:pt x="166271" y="255"/>
                    <a:pt x="166271" y="255"/>
                  </a:cubicBezTo>
                  <a:lnTo>
                    <a:pt x="166271" y="116445"/>
                  </a:lnTo>
                  <a:cubicBezTo>
                    <a:pt x="149911" y="68366"/>
                    <a:pt x="99496" y="73374"/>
                    <a:pt x="45407" y="73374"/>
                  </a:cubicBezTo>
                  <a:cubicBezTo>
                    <a:pt x="25709" y="73374"/>
                    <a:pt x="0" y="73374"/>
                    <a:pt x="0" y="73374"/>
                  </a:cubicBezTo>
                  <a:lnTo>
                    <a:pt x="0" y="319109"/>
                  </a:lnTo>
                  <a:lnTo>
                    <a:pt x="74455" y="319109"/>
                  </a:lnTo>
                  <a:cubicBezTo>
                    <a:pt x="62101" y="314768"/>
                    <a:pt x="55758" y="304084"/>
                    <a:pt x="55758" y="288392"/>
                  </a:cubicBezTo>
                  <a:lnTo>
                    <a:pt x="55758" y="221616"/>
                  </a:lnTo>
                  <a:lnTo>
                    <a:pt x="77126" y="242984"/>
                  </a:lnTo>
                  <a:cubicBezTo>
                    <a:pt x="86475" y="245322"/>
                    <a:pt x="94821" y="244988"/>
                    <a:pt x="94821" y="244988"/>
                  </a:cubicBezTo>
                  <a:cubicBezTo>
                    <a:pt x="115522" y="243986"/>
                    <a:pt x="152249" y="235973"/>
                    <a:pt x="166271" y="194238"/>
                  </a:cubicBezTo>
                  <a:lnTo>
                    <a:pt x="166271" y="393230"/>
                  </a:lnTo>
                  <a:lnTo>
                    <a:pt x="254749" y="393230"/>
                  </a:lnTo>
                  <a:cubicBezTo>
                    <a:pt x="242396" y="388889"/>
                    <a:pt x="236052" y="378205"/>
                    <a:pt x="236052" y="362847"/>
                  </a:cubicBezTo>
                  <a:lnTo>
                    <a:pt x="236052" y="229295"/>
                  </a:lnTo>
                  <a:lnTo>
                    <a:pt x="269774" y="262683"/>
                  </a:lnTo>
                  <a:cubicBezTo>
                    <a:pt x="280458" y="266690"/>
                    <a:pt x="288471" y="267358"/>
                    <a:pt x="297820" y="266690"/>
                  </a:cubicBezTo>
                  <a:cubicBezTo>
                    <a:pt x="323528" y="265020"/>
                    <a:pt x="367934" y="254002"/>
                    <a:pt x="390972" y="207593"/>
                  </a:cubicBezTo>
                  <a:cubicBezTo>
                    <a:pt x="392975" y="251665"/>
                    <a:pt x="407332" y="295737"/>
                    <a:pt x="451737" y="312765"/>
                  </a:cubicBezTo>
                  <a:cubicBezTo>
                    <a:pt x="471436" y="320778"/>
                    <a:pt x="493806" y="323115"/>
                    <a:pt x="516844" y="321112"/>
                  </a:cubicBezTo>
                  <a:cubicBezTo>
                    <a:pt x="531868" y="320778"/>
                    <a:pt x="546559" y="319443"/>
                    <a:pt x="561250" y="316772"/>
                  </a:cubicBezTo>
                  <a:lnTo>
                    <a:pt x="561250" y="196575"/>
                  </a:lnTo>
                  <a:lnTo>
                    <a:pt x="493472" y="196575"/>
                  </a:lnTo>
                  <a:cubicBezTo>
                    <a:pt x="505826" y="200916"/>
                    <a:pt x="512169" y="211266"/>
                    <a:pt x="512169" y="226624"/>
                  </a:cubicBezTo>
                  <a:lnTo>
                    <a:pt x="512169" y="281714"/>
                  </a:lnTo>
                  <a:cubicBezTo>
                    <a:pt x="496811" y="286722"/>
                    <a:pt x="475777" y="281714"/>
                    <a:pt x="464091" y="266690"/>
                  </a:cubicBezTo>
                  <a:cubicBezTo>
                    <a:pt x="449400" y="247659"/>
                    <a:pt x="446729" y="193904"/>
                    <a:pt x="453073" y="157512"/>
                  </a:cubicBezTo>
                  <a:cubicBezTo>
                    <a:pt x="456412" y="139148"/>
                    <a:pt x="472104" y="118782"/>
                    <a:pt x="491135" y="113106"/>
                  </a:cubicBezTo>
                  <a:close/>
                  <a:moveTo>
                    <a:pt x="80799" y="212268"/>
                  </a:moveTo>
                  <a:cubicBezTo>
                    <a:pt x="62769" y="212268"/>
                    <a:pt x="55424" y="204588"/>
                    <a:pt x="55424" y="204588"/>
                  </a:cubicBezTo>
                  <a:lnTo>
                    <a:pt x="55424" y="116111"/>
                  </a:lnTo>
                  <a:cubicBezTo>
                    <a:pt x="55424" y="108431"/>
                    <a:pt x="60766" y="103423"/>
                    <a:pt x="69113" y="102422"/>
                  </a:cubicBezTo>
                  <a:cubicBezTo>
                    <a:pt x="77794" y="101420"/>
                    <a:pt x="117859" y="95076"/>
                    <a:pt x="117859" y="154173"/>
                  </a:cubicBezTo>
                  <a:cubicBezTo>
                    <a:pt x="117525" y="209597"/>
                    <a:pt x="93152" y="212268"/>
                    <a:pt x="80799" y="212268"/>
                  </a:cubicBezTo>
                  <a:close/>
                  <a:moveTo>
                    <a:pt x="280792" y="221282"/>
                  </a:moveTo>
                  <a:cubicBezTo>
                    <a:pt x="253748" y="221282"/>
                    <a:pt x="236052" y="208595"/>
                    <a:pt x="236052" y="208595"/>
                  </a:cubicBezTo>
                  <a:lnTo>
                    <a:pt x="236052" y="62022"/>
                  </a:lnTo>
                  <a:cubicBezTo>
                    <a:pt x="236052" y="49669"/>
                    <a:pt x="250409" y="41322"/>
                    <a:pt x="262762" y="39986"/>
                  </a:cubicBezTo>
                  <a:cubicBezTo>
                    <a:pt x="276117" y="38317"/>
                    <a:pt x="337217" y="28968"/>
                    <a:pt x="337217" y="125125"/>
                  </a:cubicBezTo>
                  <a:cubicBezTo>
                    <a:pt x="337217" y="211600"/>
                    <a:pt x="295816" y="221282"/>
                    <a:pt x="280792" y="221282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44" name="Graphic 71">
            <a:extLst>
              <a:ext uri="{FF2B5EF4-FFF2-40B4-BE49-F238E27FC236}">
                <a16:creationId xmlns:a16="http://schemas.microsoft.com/office/drawing/2014/main" id="{182707D3-8326-8A29-5A1C-111A928F1161}"/>
              </a:ext>
            </a:extLst>
          </p:cNvPr>
          <p:cNvSpPr/>
          <p:nvPr/>
        </p:nvSpPr>
        <p:spPr>
          <a:xfrm>
            <a:off x="9454008" y="436847"/>
            <a:ext cx="1221648" cy="1091922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50714FA-42AF-C794-732C-86CBE1262B2C}"/>
              </a:ext>
            </a:extLst>
          </p:cNvPr>
          <p:cNvSpPr/>
          <p:nvPr/>
        </p:nvSpPr>
        <p:spPr>
          <a:xfrm flipV="1">
            <a:off x="-10737" y="434410"/>
            <a:ext cx="10251285" cy="1094359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EA0A799-F8B4-EB46-B0EF-29B1D0D8F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282" y="612171"/>
            <a:ext cx="9960266" cy="879049"/>
          </a:xfrm>
        </p:spPr>
        <p:txBody>
          <a:bodyPr>
            <a:normAutofit/>
          </a:bodyPr>
          <a:lstStyle/>
          <a:p>
            <a:pPr>
              <a:lnSpc>
                <a:spcPct val="85000"/>
              </a:lnSpc>
            </a:pPr>
            <a:r>
              <a:rPr lang="en-US" sz="2400">
                <a:solidFill>
                  <a:schemeClr val="accent2">
                    <a:lumMod val="20000"/>
                    <a:lumOff val="80000"/>
                  </a:schemeClr>
                </a:solidFill>
              </a:rPr>
              <a:t>We are one of the few suppliers to offer</a:t>
            </a:r>
            <a:br>
              <a:rPr lang="en-US">
                <a:solidFill>
                  <a:schemeClr val="bg1"/>
                </a:solidFill>
              </a:rPr>
            </a:br>
            <a:r>
              <a:rPr lang="en-US" sz="3600">
                <a:solidFill>
                  <a:schemeClr val="bg1"/>
                </a:solidFill>
              </a:rPr>
              <a:t>products in every major coating technology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74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DC429-551C-DD34-D501-51D222AA7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165D3DB-538A-7B97-6534-A2D1820E4897}"/>
              </a:ext>
            </a:extLst>
          </p:cNvPr>
          <p:cNvSpPr/>
          <p:nvPr/>
        </p:nvSpPr>
        <p:spPr>
          <a:xfrm flipV="1">
            <a:off x="6137237" y="931736"/>
            <a:ext cx="6047551" cy="5926264"/>
          </a:xfrm>
          <a:custGeom>
            <a:avLst/>
            <a:gdLst>
              <a:gd name="connsiteX0" fmla="*/ 2487374 w 6047551"/>
              <a:gd name="connsiteY0" fmla="*/ 5926264 h 5926264"/>
              <a:gd name="connsiteX1" fmla="*/ 5855839 w 6047551"/>
              <a:gd name="connsiteY1" fmla="*/ 5926264 h 5926264"/>
              <a:gd name="connsiteX2" fmla="*/ 5962224 w 6047551"/>
              <a:gd name="connsiteY2" fmla="*/ 5919201 h 5926264"/>
              <a:gd name="connsiteX3" fmla="*/ 6047551 w 6047551"/>
              <a:gd name="connsiteY3" fmla="*/ 5902050 h 5926264"/>
              <a:gd name="connsiteX4" fmla="*/ 6047551 w 6047551"/>
              <a:gd name="connsiteY4" fmla="*/ 0 h 5926264"/>
              <a:gd name="connsiteX5" fmla="*/ 1149389 w 6047551"/>
              <a:gd name="connsiteY5" fmla="*/ 0 h 5926264"/>
              <a:gd name="connsiteX6" fmla="*/ 107602 w 6047551"/>
              <a:gd name="connsiteY6" fmla="*/ 1804418 h 5926264"/>
              <a:gd name="connsiteX7" fmla="*/ 107602 w 6047551"/>
              <a:gd name="connsiteY7" fmla="*/ 2607617 h 5926264"/>
              <a:gd name="connsiteX8" fmla="*/ 1791833 w 6047551"/>
              <a:gd name="connsiteY8" fmla="*/ 5524663 h 5926264"/>
              <a:gd name="connsiteX9" fmla="*/ 2487374 w 6047551"/>
              <a:gd name="connsiteY9" fmla="*/ 5926264 h 592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47551" h="5926264">
                <a:moveTo>
                  <a:pt x="2487374" y="5926264"/>
                </a:moveTo>
                <a:lnTo>
                  <a:pt x="5855839" y="5926264"/>
                </a:lnTo>
                <a:cubicBezTo>
                  <a:pt x="5891706" y="5926264"/>
                  <a:pt x="5927233" y="5923872"/>
                  <a:pt x="5962224" y="5919201"/>
                </a:cubicBezTo>
                <a:lnTo>
                  <a:pt x="6047551" y="5902050"/>
                </a:lnTo>
                <a:lnTo>
                  <a:pt x="6047551" y="0"/>
                </a:lnTo>
                <a:lnTo>
                  <a:pt x="1149389" y="0"/>
                </a:lnTo>
                <a:lnTo>
                  <a:pt x="107602" y="1804418"/>
                </a:lnTo>
                <a:cubicBezTo>
                  <a:pt x="-35867" y="2052947"/>
                  <a:pt x="-35867" y="2359088"/>
                  <a:pt x="107602" y="2607617"/>
                </a:cubicBezTo>
                <a:lnTo>
                  <a:pt x="1791833" y="5524663"/>
                </a:lnTo>
                <a:cubicBezTo>
                  <a:pt x="1935301" y="5773192"/>
                  <a:pt x="2200437" y="5926264"/>
                  <a:pt x="2487374" y="5926264"/>
                </a:cubicBezTo>
                <a:close/>
              </a:path>
            </a:pathLst>
          </a:custGeom>
          <a:solidFill>
            <a:srgbClr val="ECFA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534FABD-9C9A-826F-7273-C8626E50AF5F}"/>
              </a:ext>
            </a:extLst>
          </p:cNvPr>
          <p:cNvSpPr/>
          <p:nvPr/>
        </p:nvSpPr>
        <p:spPr>
          <a:xfrm flipV="1">
            <a:off x="-12021" y="6467694"/>
            <a:ext cx="12200845" cy="414123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Graphic 71">
            <a:extLst>
              <a:ext uri="{FF2B5EF4-FFF2-40B4-BE49-F238E27FC236}">
                <a16:creationId xmlns:a16="http://schemas.microsoft.com/office/drawing/2014/main" id="{8640624A-EBAD-F848-9219-FFECFF2A90B4}"/>
              </a:ext>
            </a:extLst>
          </p:cNvPr>
          <p:cNvSpPr/>
          <p:nvPr/>
        </p:nvSpPr>
        <p:spPr>
          <a:xfrm>
            <a:off x="6012414" y="296469"/>
            <a:ext cx="1221201" cy="1089084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8EE9B616-1702-84D2-9320-582F31C182F0}"/>
              </a:ext>
            </a:extLst>
          </p:cNvPr>
          <p:cNvSpPr/>
          <p:nvPr/>
        </p:nvSpPr>
        <p:spPr>
          <a:xfrm flipV="1">
            <a:off x="-12020" y="298655"/>
            <a:ext cx="6636104" cy="1089085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BE0766E-40C3-3F48-A3D0-AFCB9CB74A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37366"/>
          <a:stretch/>
        </p:blipFill>
        <p:spPr>
          <a:xfrm>
            <a:off x="7273306" y="1183970"/>
            <a:ext cx="4913932" cy="5557142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205B36B-3377-F854-C9CB-0D0206F2D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5113" y="6505931"/>
            <a:ext cx="498499" cy="172221"/>
          </a:xfrm>
        </p:spPr>
        <p:txBody>
          <a:bodyPr/>
          <a:lstStyle/>
          <a:p>
            <a:fld id="{FD9C4343-C115-504A-8D4F-0B17318D4A48}" type="slidenum">
              <a:rPr lang="en-US" smtClean="0">
                <a:solidFill>
                  <a:schemeClr val="bg1"/>
                </a:solidFill>
              </a:rPr>
              <a:pPr/>
              <a:t>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64D989-602F-F70E-EE9E-CE6FF0B56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113" y="443400"/>
            <a:ext cx="11658600" cy="1028700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Example application and system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1040DB-6B54-8296-66FA-879E8FD44F78}"/>
              </a:ext>
            </a:extLst>
          </p:cNvPr>
          <p:cNvSpPr txBox="1"/>
          <p:nvPr/>
        </p:nvSpPr>
        <p:spPr>
          <a:xfrm>
            <a:off x="262663" y="851063"/>
            <a:ext cx="7402403" cy="359592"/>
          </a:xfrm>
          <a:prstGeom prst="rect">
            <a:avLst/>
          </a:prstGeom>
          <a:noFill/>
        </p:spPr>
        <p:txBody>
          <a:bodyPr wrap="square" lIns="18273" rIns="18273" rtlCol="0">
            <a:noAutofit/>
          </a:bodyPr>
          <a:lstStyle/>
          <a:p>
            <a:pPr defTabSz="456926"/>
            <a:r>
              <a:rPr lang="en-US" sz="1998" b="1">
                <a:solidFill>
                  <a:schemeClr val="accent2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Coated substrates: individual layers and/or system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33FB140-3683-10AB-0E1A-20E2B73B15BE}"/>
              </a:ext>
            </a:extLst>
          </p:cNvPr>
          <p:cNvSpPr/>
          <p:nvPr/>
        </p:nvSpPr>
        <p:spPr>
          <a:xfrm>
            <a:off x="392049" y="2145993"/>
            <a:ext cx="1318454" cy="108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6926">
              <a:lnSpc>
                <a:spcPct val="85000"/>
              </a:lnSpc>
              <a:spcBef>
                <a:spcPts val="600"/>
              </a:spcBef>
            </a:pPr>
            <a:r>
              <a:rPr lang="en-US" sz="1600" b="1">
                <a:solidFill>
                  <a:prstClr val="black"/>
                </a:solidFill>
                <a:latin typeface="+mj-lt"/>
                <a:cs typeface="Arial" pitchFamily="34" charset="0"/>
              </a:rPr>
              <a:t>Metal</a:t>
            </a:r>
          </a:p>
          <a:p>
            <a:pPr marL="117405" indent="-117405" defTabSz="456926">
              <a:lnSpc>
                <a:spcPct val="8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prstClr val="black"/>
                </a:solidFill>
                <a:latin typeface="+mj-lt"/>
                <a:cs typeface="Arial" pitchFamily="34" charset="0"/>
              </a:rPr>
              <a:t>Steel</a:t>
            </a:r>
          </a:p>
          <a:p>
            <a:pPr marL="117405" indent="-117405" defTabSz="456926">
              <a:lnSpc>
                <a:spcPct val="8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prstClr val="black"/>
                </a:solidFill>
                <a:latin typeface="+mj-lt"/>
                <a:cs typeface="Arial" pitchFamily="34" charset="0"/>
              </a:rPr>
              <a:t>Aluminum</a:t>
            </a:r>
          </a:p>
          <a:p>
            <a:pPr marL="117405" indent="-117405" defTabSz="456926">
              <a:lnSpc>
                <a:spcPct val="8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prstClr val="black"/>
                </a:solidFill>
                <a:latin typeface="+mj-lt"/>
                <a:cs typeface="Arial" pitchFamily="34" charset="0"/>
              </a:rPr>
              <a:t>Alloys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9AD07F3-3C52-B312-C5DC-435979E37B3A}"/>
              </a:ext>
            </a:extLst>
          </p:cNvPr>
          <p:cNvSpPr/>
          <p:nvPr/>
        </p:nvSpPr>
        <p:spPr>
          <a:xfrm>
            <a:off x="1757988" y="2145993"/>
            <a:ext cx="1477708" cy="1861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6926">
              <a:lnSpc>
                <a:spcPct val="85000"/>
              </a:lnSpc>
              <a:spcBef>
                <a:spcPts val="600"/>
              </a:spcBef>
            </a:pPr>
            <a:r>
              <a:rPr lang="en-US" sz="1600" b="1">
                <a:solidFill>
                  <a:prstClr val="black"/>
                </a:solidFill>
                <a:latin typeface="+mj-lt"/>
                <a:cs typeface="Arial" pitchFamily="34" charset="0"/>
              </a:rPr>
              <a:t>Non-Metal</a:t>
            </a:r>
          </a:p>
          <a:p>
            <a:pPr marL="117405" indent="-117405" defTabSz="456926">
              <a:lnSpc>
                <a:spcPct val="8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prstClr val="black"/>
                </a:solidFill>
                <a:latin typeface="+mj-lt"/>
                <a:cs typeface="Arial" pitchFamily="34" charset="0"/>
              </a:rPr>
              <a:t>Plastic</a:t>
            </a:r>
          </a:p>
          <a:p>
            <a:pPr marL="117405" indent="-117405" defTabSz="456926">
              <a:lnSpc>
                <a:spcPct val="8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prstClr val="black"/>
                </a:solidFill>
                <a:latin typeface="+mj-lt"/>
                <a:cs typeface="Arial" pitchFamily="34" charset="0"/>
              </a:rPr>
              <a:t>Glass</a:t>
            </a:r>
          </a:p>
          <a:p>
            <a:pPr marL="117405" indent="-117405" defTabSz="456926">
              <a:lnSpc>
                <a:spcPct val="8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prstClr val="black"/>
                </a:solidFill>
                <a:latin typeface="+mj-lt"/>
                <a:cs typeface="Arial" pitchFamily="34" charset="0"/>
              </a:rPr>
              <a:t>Fiber Glass</a:t>
            </a:r>
          </a:p>
          <a:p>
            <a:pPr marL="117405" indent="-117405" defTabSz="456926">
              <a:lnSpc>
                <a:spcPct val="8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prstClr val="black"/>
                </a:solidFill>
                <a:latin typeface="+mj-lt"/>
                <a:cs typeface="Arial" pitchFamily="34" charset="0"/>
              </a:rPr>
              <a:t>Concrete</a:t>
            </a:r>
          </a:p>
          <a:p>
            <a:pPr marL="117405" indent="-117405" defTabSz="456926">
              <a:lnSpc>
                <a:spcPct val="8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prstClr val="black"/>
                </a:solidFill>
                <a:latin typeface="+mj-lt"/>
                <a:cs typeface="Arial" pitchFamily="34" charset="0"/>
              </a:rPr>
              <a:t>Wood</a:t>
            </a:r>
          </a:p>
          <a:p>
            <a:pPr marL="117405" indent="-117405" defTabSz="456926">
              <a:lnSpc>
                <a:spcPct val="8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prstClr val="black"/>
                </a:solidFill>
                <a:latin typeface="+mj-lt"/>
                <a:cs typeface="Arial" pitchFamily="34" charset="0"/>
              </a:rPr>
              <a:t>Composites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5F11B18-9AB0-A4E7-CC9D-FA04D46CFB20}"/>
              </a:ext>
            </a:extLst>
          </p:cNvPr>
          <p:cNvCxnSpPr>
            <a:cxnSpLocks/>
          </p:cNvCxnSpPr>
          <p:nvPr/>
        </p:nvCxnSpPr>
        <p:spPr>
          <a:xfrm>
            <a:off x="512331" y="2013636"/>
            <a:ext cx="5120900" cy="0"/>
          </a:xfrm>
          <a:prstGeom prst="line">
            <a:avLst/>
          </a:prstGeom>
          <a:ln w="127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C2F909D-9042-C3CB-AF94-BAE9DCE44E81}"/>
              </a:ext>
            </a:extLst>
          </p:cNvPr>
          <p:cNvSpPr txBox="1"/>
          <p:nvPr/>
        </p:nvSpPr>
        <p:spPr>
          <a:xfrm>
            <a:off x="3402403" y="2145991"/>
            <a:ext cx="2230829" cy="134190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1600" b="1">
                <a:solidFill>
                  <a:prstClr val="black"/>
                </a:solidFill>
                <a:latin typeface="+mj-lt"/>
              </a:rPr>
              <a:t>Functionality </a:t>
            </a:r>
          </a:p>
          <a:p>
            <a:pPr marL="117405" indent="-117405" defTabSz="456926">
              <a:lnSpc>
                <a:spcPct val="8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prstClr val="black"/>
                </a:solidFill>
                <a:latin typeface="+mj-lt"/>
                <a:cs typeface="Arial" pitchFamily="34" charset="0"/>
              </a:rPr>
              <a:t>Dielectric</a:t>
            </a:r>
          </a:p>
          <a:p>
            <a:pPr marL="117405" indent="-117405" defTabSz="456926">
              <a:lnSpc>
                <a:spcPct val="8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prstClr val="black"/>
                </a:solidFill>
                <a:latin typeface="+mj-lt"/>
                <a:cs typeface="Arial" pitchFamily="34" charset="0"/>
              </a:rPr>
              <a:t>Decorative </a:t>
            </a:r>
          </a:p>
          <a:p>
            <a:pPr marL="117405" indent="-117405" defTabSz="456926">
              <a:lnSpc>
                <a:spcPct val="8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prstClr val="black"/>
                </a:solidFill>
                <a:latin typeface="+mj-lt"/>
                <a:cs typeface="Arial" pitchFamily="34" charset="0"/>
              </a:rPr>
              <a:t>Sound insulation </a:t>
            </a:r>
          </a:p>
          <a:p>
            <a:pPr marL="117405" indent="-117405" defTabSz="456926">
              <a:lnSpc>
                <a:spcPct val="8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prstClr val="black"/>
                </a:solidFill>
                <a:latin typeface="+mj-lt"/>
                <a:cs typeface="Arial" pitchFamily="34" charset="0"/>
              </a:rPr>
              <a:t>Sealants and adhesives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44BD278-49FD-87F3-1F25-0DCE5C6B52EA}"/>
              </a:ext>
            </a:extLst>
          </p:cNvPr>
          <p:cNvSpPr/>
          <p:nvPr/>
        </p:nvSpPr>
        <p:spPr>
          <a:xfrm>
            <a:off x="348713" y="4426869"/>
            <a:ext cx="2849442" cy="327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6926">
              <a:lnSpc>
                <a:spcPct val="85000"/>
              </a:lnSpc>
              <a:spcBef>
                <a:spcPts val="600"/>
              </a:spcBef>
            </a:pPr>
            <a:r>
              <a:rPr lang="en-US" sz="1799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PPG Technologies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8D0FCC-DB08-CF0C-F71D-D92AE10975EB}"/>
              </a:ext>
            </a:extLst>
          </p:cNvPr>
          <p:cNvSpPr/>
          <p:nvPr/>
        </p:nvSpPr>
        <p:spPr>
          <a:xfrm>
            <a:off x="392048" y="1686067"/>
            <a:ext cx="3223119" cy="3275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85000"/>
              </a:lnSpc>
            </a:pPr>
            <a:r>
              <a:rPr lang="en-US" sz="1798" b="1">
                <a:solidFill>
                  <a:prstClr val="black"/>
                </a:solidFill>
                <a:latin typeface="+mj-lt"/>
              </a:rPr>
              <a:t>Coatings and Materials for: 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F5F099C-5E87-2682-0C94-5446D18CCDDE}"/>
              </a:ext>
            </a:extLst>
          </p:cNvPr>
          <p:cNvCxnSpPr>
            <a:cxnSpLocks/>
          </p:cNvCxnSpPr>
          <p:nvPr/>
        </p:nvCxnSpPr>
        <p:spPr>
          <a:xfrm>
            <a:off x="392048" y="4754566"/>
            <a:ext cx="5120900" cy="0"/>
          </a:xfrm>
          <a:prstGeom prst="line">
            <a:avLst/>
          </a:prstGeom>
          <a:ln w="127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0E889BC5-4457-4425-E970-12B03742FCDB}"/>
              </a:ext>
            </a:extLst>
          </p:cNvPr>
          <p:cNvSpPr txBox="1"/>
          <p:nvPr/>
        </p:nvSpPr>
        <p:spPr>
          <a:xfrm>
            <a:off x="6445022" y="5159069"/>
            <a:ext cx="1391187" cy="249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6926">
              <a:lnSpc>
                <a:spcPct val="85000"/>
              </a:lnSpc>
            </a:pPr>
            <a:r>
              <a:rPr lang="en-US" sz="1200">
                <a:solidFill>
                  <a:prstClr val="black"/>
                </a:solidFill>
                <a:latin typeface="Arial"/>
              </a:rPr>
              <a:t>Base Substrate</a:t>
            </a:r>
          </a:p>
        </p:txBody>
      </p:sp>
      <p:sp>
        <p:nvSpPr>
          <p:cNvPr id="67" name="Freeform 57">
            <a:extLst>
              <a:ext uri="{FF2B5EF4-FFF2-40B4-BE49-F238E27FC236}">
                <a16:creationId xmlns:a16="http://schemas.microsoft.com/office/drawing/2014/main" id="{3ABF694D-8F82-C798-C64F-4616CA53E31F}"/>
              </a:ext>
            </a:extLst>
          </p:cNvPr>
          <p:cNvSpPr/>
          <p:nvPr/>
        </p:nvSpPr>
        <p:spPr>
          <a:xfrm>
            <a:off x="7759133" y="3076532"/>
            <a:ext cx="612224" cy="270299"/>
          </a:xfrm>
          <a:custGeom>
            <a:avLst/>
            <a:gdLst>
              <a:gd name="connsiteX0" fmla="*/ 0 w 393405"/>
              <a:gd name="connsiteY0" fmla="*/ 0 h 446568"/>
              <a:gd name="connsiteX1" fmla="*/ 393405 w 393405"/>
              <a:gd name="connsiteY1" fmla="*/ 0 h 446568"/>
              <a:gd name="connsiteX2" fmla="*/ 393405 w 393405"/>
              <a:gd name="connsiteY2" fmla="*/ 446568 h 446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3405" h="446568">
                <a:moveTo>
                  <a:pt x="0" y="0"/>
                </a:moveTo>
                <a:lnTo>
                  <a:pt x="393405" y="0"/>
                </a:lnTo>
                <a:lnTo>
                  <a:pt x="393405" y="446568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26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7EC91A1-9143-70F9-3C95-EC64181A8FA9}"/>
              </a:ext>
            </a:extLst>
          </p:cNvPr>
          <p:cNvSpPr txBox="1"/>
          <p:nvPr/>
        </p:nvSpPr>
        <p:spPr>
          <a:xfrm>
            <a:off x="5665743" y="2331118"/>
            <a:ext cx="1821428" cy="406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6926">
              <a:lnSpc>
                <a:spcPct val="85000"/>
              </a:lnSpc>
            </a:pPr>
            <a:r>
              <a:rPr lang="en-US" sz="1200">
                <a:solidFill>
                  <a:prstClr val="black"/>
                </a:solidFill>
                <a:latin typeface="Arial"/>
              </a:rPr>
              <a:t>Primer Coating / Electrocoat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BCB3D9A-4590-8910-31C0-379703C36CA0}"/>
              </a:ext>
            </a:extLst>
          </p:cNvPr>
          <p:cNvSpPr txBox="1"/>
          <p:nvPr/>
        </p:nvSpPr>
        <p:spPr>
          <a:xfrm>
            <a:off x="6454064" y="1829011"/>
            <a:ext cx="1821428" cy="406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6926">
              <a:lnSpc>
                <a:spcPct val="85000"/>
              </a:lnSpc>
            </a:pPr>
            <a:r>
              <a:rPr lang="en-US" sz="1200">
                <a:solidFill>
                  <a:prstClr val="black"/>
                </a:solidFill>
                <a:latin typeface="Arial"/>
              </a:rPr>
              <a:t>Basecoat /</a:t>
            </a:r>
          </a:p>
          <a:p>
            <a:pPr algn="r" defTabSz="456926">
              <a:lnSpc>
                <a:spcPct val="85000"/>
              </a:lnSpc>
            </a:pPr>
            <a:r>
              <a:rPr lang="en-US" sz="1200">
                <a:solidFill>
                  <a:prstClr val="black"/>
                </a:solidFill>
                <a:latin typeface="Arial"/>
              </a:rPr>
              <a:t>Color Coating</a:t>
            </a:r>
          </a:p>
        </p:txBody>
      </p:sp>
      <p:sp>
        <p:nvSpPr>
          <p:cNvPr id="82" name="Freeform 63">
            <a:extLst>
              <a:ext uri="{FF2B5EF4-FFF2-40B4-BE49-F238E27FC236}">
                <a16:creationId xmlns:a16="http://schemas.microsoft.com/office/drawing/2014/main" id="{BE666C21-F718-D5D7-1083-7B3D6D8333FE}"/>
              </a:ext>
            </a:extLst>
          </p:cNvPr>
          <p:cNvSpPr/>
          <p:nvPr/>
        </p:nvSpPr>
        <p:spPr>
          <a:xfrm>
            <a:off x="8877725" y="2007884"/>
            <a:ext cx="697457" cy="684331"/>
          </a:xfrm>
          <a:custGeom>
            <a:avLst/>
            <a:gdLst>
              <a:gd name="connsiteX0" fmla="*/ 0 w 393405"/>
              <a:gd name="connsiteY0" fmla="*/ 0 h 446568"/>
              <a:gd name="connsiteX1" fmla="*/ 393405 w 393405"/>
              <a:gd name="connsiteY1" fmla="*/ 0 h 446568"/>
              <a:gd name="connsiteX2" fmla="*/ 393405 w 393405"/>
              <a:gd name="connsiteY2" fmla="*/ 446568 h 446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3405" h="446568">
                <a:moveTo>
                  <a:pt x="0" y="0"/>
                </a:moveTo>
                <a:lnTo>
                  <a:pt x="393405" y="0"/>
                </a:lnTo>
                <a:lnTo>
                  <a:pt x="393405" y="446568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26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D48A598-65B1-521B-E079-41E84D22F6E6}"/>
              </a:ext>
            </a:extLst>
          </p:cNvPr>
          <p:cNvSpPr txBox="1"/>
          <p:nvPr/>
        </p:nvSpPr>
        <p:spPr>
          <a:xfrm>
            <a:off x="7753753" y="1304065"/>
            <a:ext cx="1821428" cy="406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6926">
              <a:lnSpc>
                <a:spcPct val="85000"/>
              </a:lnSpc>
            </a:pPr>
            <a:r>
              <a:rPr lang="en-US" sz="1200">
                <a:solidFill>
                  <a:prstClr val="black"/>
                </a:solidFill>
                <a:latin typeface="Arial"/>
              </a:rPr>
              <a:t>Finish Coating /</a:t>
            </a:r>
          </a:p>
          <a:p>
            <a:pPr algn="r" defTabSz="456926">
              <a:lnSpc>
                <a:spcPct val="85000"/>
              </a:lnSpc>
            </a:pPr>
            <a:r>
              <a:rPr lang="en-US" sz="1200">
                <a:solidFill>
                  <a:prstClr val="black"/>
                </a:solidFill>
                <a:latin typeface="Arial"/>
              </a:rPr>
              <a:t>Clear Coat</a:t>
            </a:r>
          </a:p>
        </p:txBody>
      </p:sp>
      <p:sp>
        <p:nvSpPr>
          <p:cNvPr id="86" name="Freeform 71">
            <a:extLst>
              <a:ext uri="{FF2B5EF4-FFF2-40B4-BE49-F238E27FC236}">
                <a16:creationId xmlns:a16="http://schemas.microsoft.com/office/drawing/2014/main" id="{66B2B1C4-11B5-869C-DF91-9D3DB7316761}"/>
              </a:ext>
            </a:extLst>
          </p:cNvPr>
          <p:cNvSpPr/>
          <p:nvPr/>
        </p:nvSpPr>
        <p:spPr>
          <a:xfrm>
            <a:off x="10177413" y="1471979"/>
            <a:ext cx="414117" cy="770691"/>
          </a:xfrm>
          <a:custGeom>
            <a:avLst/>
            <a:gdLst>
              <a:gd name="connsiteX0" fmla="*/ 0 w 393405"/>
              <a:gd name="connsiteY0" fmla="*/ 0 h 446568"/>
              <a:gd name="connsiteX1" fmla="*/ 393405 w 393405"/>
              <a:gd name="connsiteY1" fmla="*/ 0 h 446568"/>
              <a:gd name="connsiteX2" fmla="*/ 393405 w 393405"/>
              <a:gd name="connsiteY2" fmla="*/ 446568 h 446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3405" h="446568">
                <a:moveTo>
                  <a:pt x="0" y="0"/>
                </a:moveTo>
                <a:lnTo>
                  <a:pt x="393405" y="0"/>
                </a:lnTo>
                <a:lnTo>
                  <a:pt x="393405" y="446568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26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30183103-D08D-8AAA-3B9E-91A83253CC03}"/>
              </a:ext>
            </a:extLst>
          </p:cNvPr>
          <p:cNvSpPr txBox="1"/>
          <p:nvPr/>
        </p:nvSpPr>
        <p:spPr>
          <a:xfrm>
            <a:off x="6064918" y="2962512"/>
            <a:ext cx="1391187" cy="249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6926">
              <a:lnSpc>
                <a:spcPct val="85000"/>
              </a:lnSpc>
            </a:pPr>
            <a:r>
              <a:rPr lang="en-US" sz="1200">
                <a:solidFill>
                  <a:prstClr val="black"/>
                </a:solidFill>
                <a:latin typeface="Arial"/>
              </a:rPr>
              <a:t>Pretreatment</a:t>
            </a:r>
          </a:p>
        </p:txBody>
      </p:sp>
      <p:sp>
        <p:nvSpPr>
          <p:cNvPr id="91" name="Freeform 57">
            <a:extLst>
              <a:ext uri="{FF2B5EF4-FFF2-40B4-BE49-F238E27FC236}">
                <a16:creationId xmlns:a16="http://schemas.microsoft.com/office/drawing/2014/main" id="{F918D27E-F7DC-3494-E1EE-6A0B8BD393B8}"/>
              </a:ext>
            </a:extLst>
          </p:cNvPr>
          <p:cNvSpPr/>
          <p:nvPr/>
        </p:nvSpPr>
        <p:spPr>
          <a:xfrm>
            <a:off x="8129475" y="2550924"/>
            <a:ext cx="717993" cy="411589"/>
          </a:xfrm>
          <a:custGeom>
            <a:avLst/>
            <a:gdLst>
              <a:gd name="connsiteX0" fmla="*/ 0 w 393405"/>
              <a:gd name="connsiteY0" fmla="*/ 0 h 446568"/>
              <a:gd name="connsiteX1" fmla="*/ 393405 w 393405"/>
              <a:gd name="connsiteY1" fmla="*/ 0 h 446568"/>
              <a:gd name="connsiteX2" fmla="*/ 393405 w 393405"/>
              <a:gd name="connsiteY2" fmla="*/ 446568 h 446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3405" h="446568">
                <a:moveTo>
                  <a:pt x="0" y="0"/>
                </a:moveTo>
                <a:lnTo>
                  <a:pt x="393405" y="0"/>
                </a:lnTo>
                <a:lnTo>
                  <a:pt x="393405" y="446568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26"/>
            <a:endParaRPr lang="en-US" sz="1400">
              <a:solidFill>
                <a:prstClr val="white"/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D9688EE-1CA5-D00E-114A-212DCDF86424}"/>
              </a:ext>
            </a:extLst>
          </p:cNvPr>
          <p:cNvCxnSpPr/>
          <p:nvPr/>
        </p:nvCxnSpPr>
        <p:spPr>
          <a:xfrm>
            <a:off x="7836209" y="5283654"/>
            <a:ext cx="878568" cy="0"/>
          </a:xfrm>
          <a:prstGeom prst="line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B30088E4-E111-FF37-9117-FD67B5409C28}"/>
              </a:ext>
            </a:extLst>
          </p:cNvPr>
          <p:cNvSpPr txBox="1"/>
          <p:nvPr/>
        </p:nvSpPr>
        <p:spPr>
          <a:xfrm>
            <a:off x="3222044" y="5289408"/>
            <a:ext cx="1576401" cy="275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6926">
              <a:lnSpc>
                <a:spcPct val="85000"/>
              </a:lnSpc>
            </a:pPr>
            <a:r>
              <a:rPr lang="en-US" sz="1400">
                <a:solidFill>
                  <a:prstClr val="black"/>
                </a:solidFill>
                <a:latin typeface="Arial"/>
              </a:rPr>
              <a:t>Powder Coatings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93CCDBD-5AD6-B785-3A95-3D1E0250CCC1}"/>
              </a:ext>
            </a:extLst>
          </p:cNvPr>
          <p:cNvSpPr txBox="1"/>
          <p:nvPr/>
        </p:nvSpPr>
        <p:spPr>
          <a:xfrm>
            <a:off x="767459" y="5408238"/>
            <a:ext cx="1340011" cy="275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6926">
              <a:lnSpc>
                <a:spcPct val="85000"/>
              </a:lnSpc>
            </a:pPr>
            <a:r>
              <a:rPr lang="en-US" sz="1400">
                <a:solidFill>
                  <a:prstClr val="black"/>
                </a:solidFill>
                <a:latin typeface="Arial"/>
              </a:rPr>
              <a:t>Electrocoat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CB834DF-7658-D27B-1606-DDC38B5B484E}"/>
              </a:ext>
            </a:extLst>
          </p:cNvPr>
          <p:cNvSpPr txBox="1"/>
          <p:nvPr/>
        </p:nvSpPr>
        <p:spPr>
          <a:xfrm>
            <a:off x="3222045" y="4945271"/>
            <a:ext cx="1602712" cy="275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6926">
              <a:lnSpc>
                <a:spcPct val="85000"/>
              </a:lnSpc>
            </a:pPr>
            <a:r>
              <a:rPr lang="en-US" sz="1400">
                <a:solidFill>
                  <a:prstClr val="black"/>
                </a:solidFill>
                <a:latin typeface="Arial"/>
              </a:rPr>
              <a:t>Liquid Coatings 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B89BB32-742C-9FCA-F7DA-191E42212EF9}"/>
              </a:ext>
            </a:extLst>
          </p:cNvPr>
          <p:cNvSpPr txBox="1"/>
          <p:nvPr/>
        </p:nvSpPr>
        <p:spPr>
          <a:xfrm>
            <a:off x="767792" y="4852459"/>
            <a:ext cx="2127225" cy="458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6926">
              <a:lnSpc>
                <a:spcPct val="85000"/>
              </a:lnSpc>
            </a:pPr>
            <a:r>
              <a:rPr lang="en-US" sz="1400">
                <a:solidFill>
                  <a:prstClr val="black"/>
                </a:solidFill>
                <a:latin typeface="Arial"/>
              </a:rPr>
              <a:t>Pretreatment and Engineered Products</a:t>
            </a:r>
          </a:p>
        </p:txBody>
      </p:sp>
      <p:grpSp>
        <p:nvGrpSpPr>
          <p:cNvPr id="7" name="Group 13">
            <a:extLst>
              <a:ext uri="{FF2B5EF4-FFF2-40B4-BE49-F238E27FC236}">
                <a16:creationId xmlns:a16="http://schemas.microsoft.com/office/drawing/2014/main" id="{D10F4FFD-05EE-15DC-CEF2-6E719DDC41C1}"/>
              </a:ext>
            </a:extLst>
          </p:cNvPr>
          <p:cNvGrpSpPr>
            <a:grpSpLocks/>
          </p:cNvGrpSpPr>
          <p:nvPr/>
        </p:nvGrpSpPr>
        <p:grpSpPr bwMode="auto">
          <a:xfrm>
            <a:off x="11249514" y="6140626"/>
            <a:ext cx="698136" cy="552162"/>
            <a:chOff x="9440863" y="5832475"/>
            <a:chExt cx="1092200" cy="863600"/>
          </a:xfrm>
        </p:grpSpPr>
        <p:sp>
          <p:nvSpPr>
            <p:cNvPr id="9" name="AutoShape 3">
              <a:extLst>
                <a:ext uri="{FF2B5EF4-FFF2-40B4-BE49-F238E27FC236}">
                  <a16:creationId xmlns:a16="http://schemas.microsoft.com/office/drawing/2014/main" id="{AAC67FB9-F6D5-EAAE-047D-8D7E575CEF7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9440863" y="5832475"/>
              <a:ext cx="10922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/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42E15A09-414B-F1AF-B951-E4533C40C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0863" y="5832475"/>
              <a:ext cx="1092200" cy="863600"/>
            </a:xfrm>
            <a:custGeom>
              <a:avLst/>
              <a:gdLst>
                <a:gd name="T0" fmla="*/ 206375 w 688"/>
                <a:gd name="T1" fmla="*/ 863600 h 544"/>
                <a:gd name="T2" fmla="*/ 184150 w 688"/>
                <a:gd name="T3" fmla="*/ 863600 h 544"/>
                <a:gd name="T4" fmla="*/ 142875 w 688"/>
                <a:gd name="T5" fmla="*/ 854075 h 544"/>
                <a:gd name="T6" fmla="*/ 107950 w 688"/>
                <a:gd name="T7" fmla="*/ 838200 h 544"/>
                <a:gd name="T8" fmla="*/ 60325 w 688"/>
                <a:gd name="T9" fmla="*/ 803275 h 544"/>
                <a:gd name="T10" fmla="*/ 25400 w 688"/>
                <a:gd name="T11" fmla="*/ 755650 h 544"/>
                <a:gd name="T12" fmla="*/ 9525 w 688"/>
                <a:gd name="T13" fmla="*/ 720725 h 544"/>
                <a:gd name="T14" fmla="*/ 0 w 688"/>
                <a:gd name="T15" fmla="*/ 679450 h 544"/>
                <a:gd name="T16" fmla="*/ 0 w 688"/>
                <a:gd name="T17" fmla="*/ 206375 h 544"/>
                <a:gd name="T18" fmla="*/ 0 w 688"/>
                <a:gd name="T19" fmla="*/ 184150 h 544"/>
                <a:gd name="T20" fmla="*/ 9525 w 688"/>
                <a:gd name="T21" fmla="*/ 146050 h 544"/>
                <a:gd name="T22" fmla="*/ 25400 w 688"/>
                <a:gd name="T23" fmla="*/ 107950 h 544"/>
                <a:gd name="T24" fmla="*/ 60325 w 688"/>
                <a:gd name="T25" fmla="*/ 60325 h 544"/>
                <a:gd name="T26" fmla="*/ 107950 w 688"/>
                <a:gd name="T27" fmla="*/ 25400 h 544"/>
                <a:gd name="T28" fmla="*/ 142875 w 688"/>
                <a:gd name="T29" fmla="*/ 9525 h 544"/>
                <a:gd name="T30" fmla="*/ 184150 w 688"/>
                <a:gd name="T31" fmla="*/ 0 h 544"/>
                <a:gd name="T32" fmla="*/ 885825 w 688"/>
                <a:gd name="T33" fmla="*/ 0 h 544"/>
                <a:gd name="T34" fmla="*/ 908050 w 688"/>
                <a:gd name="T35" fmla="*/ 0 h 544"/>
                <a:gd name="T36" fmla="*/ 946150 w 688"/>
                <a:gd name="T37" fmla="*/ 9525 h 544"/>
                <a:gd name="T38" fmla="*/ 984250 w 688"/>
                <a:gd name="T39" fmla="*/ 25400 h 544"/>
                <a:gd name="T40" fmla="*/ 1031875 w 688"/>
                <a:gd name="T41" fmla="*/ 60325 h 544"/>
                <a:gd name="T42" fmla="*/ 1066800 w 688"/>
                <a:gd name="T43" fmla="*/ 107950 h 544"/>
                <a:gd name="T44" fmla="*/ 1082675 w 688"/>
                <a:gd name="T45" fmla="*/ 146050 h 544"/>
                <a:gd name="T46" fmla="*/ 1092200 w 688"/>
                <a:gd name="T47" fmla="*/ 184150 h 544"/>
                <a:gd name="T48" fmla="*/ 1092200 w 688"/>
                <a:gd name="T49" fmla="*/ 657225 h 544"/>
                <a:gd name="T50" fmla="*/ 1092200 w 688"/>
                <a:gd name="T51" fmla="*/ 679450 h 544"/>
                <a:gd name="T52" fmla="*/ 1082675 w 688"/>
                <a:gd name="T53" fmla="*/ 720725 h 544"/>
                <a:gd name="T54" fmla="*/ 1066800 w 688"/>
                <a:gd name="T55" fmla="*/ 755650 h 544"/>
                <a:gd name="T56" fmla="*/ 1031875 w 688"/>
                <a:gd name="T57" fmla="*/ 803275 h 544"/>
                <a:gd name="T58" fmla="*/ 984250 w 688"/>
                <a:gd name="T59" fmla="*/ 838200 h 544"/>
                <a:gd name="T60" fmla="*/ 946150 w 688"/>
                <a:gd name="T61" fmla="*/ 854075 h 544"/>
                <a:gd name="T62" fmla="*/ 908050 w 688"/>
                <a:gd name="T63" fmla="*/ 863600 h 544"/>
                <a:gd name="T64" fmla="*/ 885825 w 688"/>
                <a:gd name="T65" fmla="*/ 863600 h 54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88" h="544">
                  <a:moveTo>
                    <a:pt x="558" y="544"/>
                  </a:moveTo>
                  <a:lnTo>
                    <a:pt x="130" y="544"/>
                  </a:lnTo>
                  <a:lnTo>
                    <a:pt x="116" y="544"/>
                  </a:lnTo>
                  <a:lnTo>
                    <a:pt x="104" y="542"/>
                  </a:lnTo>
                  <a:lnTo>
                    <a:pt x="90" y="538"/>
                  </a:lnTo>
                  <a:lnTo>
                    <a:pt x="78" y="534"/>
                  </a:lnTo>
                  <a:lnTo>
                    <a:pt x="68" y="528"/>
                  </a:lnTo>
                  <a:lnTo>
                    <a:pt x="56" y="522"/>
                  </a:lnTo>
                  <a:lnTo>
                    <a:pt x="38" y="506"/>
                  </a:lnTo>
                  <a:lnTo>
                    <a:pt x="22" y="488"/>
                  </a:lnTo>
                  <a:lnTo>
                    <a:pt x="16" y="476"/>
                  </a:lnTo>
                  <a:lnTo>
                    <a:pt x="10" y="466"/>
                  </a:lnTo>
                  <a:lnTo>
                    <a:pt x="6" y="454"/>
                  </a:lnTo>
                  <a:lnTo>
                    <a:pt x="2" y="440"/>
                  </a:lnTo>
                  <a:lnTo>
                    <a:pt x="0" y="428"/>
                  </a:lnTo>
                  <a:lnTo>
                    <a:pt x="0" y="414"/>
                  </a:lnTo>
                  <a:lnTo>
                    <a:pt x="0" y="130"/>
                  </a:lnTo>
                  <a:lnTo>
                    <a:pt x="0" y="116"/>
                  </a:lnTo>
                  <a:lnTo>
                    <a:pt x="2" y="104"/>
                  </a:lnTo>
                  <a:lnTo>
                    <a:pt x="6" y="92"/>
                  </a:lnTo>
                  <a:lnTo>
                    <a:pt x="10" y="80"/>
                  </a:lnTo>
                  <a:lnTo>
                    <a:pt x="16" y="68"/>
                  </a:lnTo>
                  <a:lnTo>
                    <a:pt x="22" y="58"/>
                  </a:lnTo>
                  <a:lnTo>
                    <a:pt x="38" y="38"/>
                  </a:lnTo>
                  <a:lnTo>
                    <a:pt x="56" y="22"/>
                  </a:lnTo>
                  <a:lnTo>
                    <a:pt x="68" y="16"/>
                  </a:lnTo>
                  <a:lnTo>
                    <a:pt x="78" y="10"/>
                  </a:lnTo>
                  <a:lnTo>
                    <a:pt x="90" y="6"/>
                  </a:lnTo>
                  <a:lnTo>
                    <a:pt x="104" y="2"/>
                  </a:lnTo>
                  <a:lnTo>
                    <a:pt x="116" y="0"/>
                  </a:lnTo>
                  <a:lnTo>
                    <a:pt x="130" y="0"/>
                  </a:lnTo>
                  <a:lnTo>
                    <a:pt x="558" y="0"/>
                  </a:lnTo>
                  <a:lnTo>
                    <a:pt x="572" y="0"/>
                  </a:lnTo>
                  <a:lnTo>
                    <a:pt x="584" y="2"/>
                  </a:lnTo>
                  <a:lnTo>
                    <a:pt x="596" y="6"/>
                  </a:lnTo>
                  <a:lnTo>
                    <a:pt x="608" y="10"/>
                  </a:lnTo>
                  <a:lnTo>
                    <a:pt x="620" y="16"/>
                  </a:lnTo>
                  <a:lnTo>
                    <a:pt x="630" y="22"/>
                  </a:lnTo>
                  <a:lnTo>
                    <a:pt x="650" y="38"/>
                  </a:lnTo>
                  <a:lnTo>
                    <a:pt x="666" y="58"/>
                  </a:lnTo>
                  <a:lnTo>
                    <a:pt x="672" y="68"/>
                  </a:lnTo>
                  <a:lnTo>
                    <a:pt x="678" y="80"/>
                  </a:lnTo>
                  <a:lnTo>
                    <a:pt x="682" y="92"/>
                  </a:lnTo>
                  <a:lnTo>
                    <a:pt x="686" y="104"/>
                  </a:lnTo>
                  <a:lnTo>
                    <a:pt x="688" y="116"/>
                  </a:lnTo>
                  <a:lnTo>
                    <a:pt x="688" y="130"/>
                  </a:lnTo>
                  <a:lnTo>
                    <a:pt x="688" y="414"/>
                  </a:lnTo>
                  <a:lnTo>
                    <a:pt x="688" y="428"/>
                  </a:lnTo>
                  <a:lnTo>
                    <a:pt x="686" y="440"/>
                  </a:lnTo>
                  <a:lnTo>
                    <a:pt x="682" y="454"/>
                  </a:lnTo>
                  <a:lnTo>
                    <a:pt x="678" y="466"/>
                  </a:lnTo>
                  <a:lnTo>
                    <a:pt x="672" y="476"/>
                  </a:lnTo>
                  <a:lnTo>
                    <a:pt x="666" y="488"/>
                  </a:lnTo>
                  <a:lnTo>
                    <a:pt x="650" y="506"/>
                  </a:lnTo>
                  <a:lnTo>
                    <a:pt x="630" y="522"/>
                  </a:lnTo>
                  <a:lnTo>
                    <a:pt x="620" y="528"/>
                  </a:lnTo>
                  <a:lnTo>
                    <a:pt x="608" y="534"/>
                  </a:lnTo>
                  <a:lnTo>
                    <a:pt x="596" y="538"/>
                  </a:lnTo>
                  <a:lnTo>
                    <a:pt x="584" y="542"/>
                  </a:lnTo>
                  <a:lnTo>
                    <a:pt x="572" y="544"/>
                  </a:lnTo>
                  <a:lnTo>
                    <a:pt x="558" y="5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75844AB9-4CE3-4655-2CF2-788EEAE8D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5788" y="5870575"/>
              <a:ext cx="1019175" cy="790575"/>
            </a:xfrm>
            <a:custGeom>
              <a:avLst/>
              <a:gdLst>
                <a:gd name="T0" fmla="*/ 850900 w 642"/>
                <a:gd name="T1" fmla="*/ 790575 h 498"/>
                <a:gd name="T2" fmla="*/ 171450 w 642"/>
                <a:gd name="T3" fmla="*/ 790575 h 498"/>
                <a:gd name="T4" fmla="*/ 171450 w 642"/>
                <a:gd name="T5" fmla="*/ 790575 h 498"/>
                <a:gd name="T6" fmla="*/ 136525 w 642"/>
                <a:gd name="T7" fmla="*/ 787400 h 498"/>
                <a:gd name="T8" fmla="*/ 104775 w 642"/>
                <a:gd name="T9" fmla="*/ 777875 h 498"/>
                <a:gd name="T10" fmla="*/ 76200 w 642"/>
                <a:gd name="T11" fmla="*/ 762000 h 498"/>
                <a:gd name="T12" fmla="*/ 50800 w 642"/>
                <a:gd name="T13" fmla="*/ 739775 h 498"/>
                <a:gd name="T14" fmla="*/ 28575 w 642"/>
                <a:gd name="T15" fmla="*/ 714375 h 498"/>
                <a:gd name="T16" fmla="*/ 12700 w 642"/>
                <a:gd name="T17" fmla="*/ 685800 h 498"/>
                <a:gd name="T18" fmla="*/ 3175 w 642"/>
                <a:gd name="T19" fmla="*/ 654050 h 498"/>
                <a:gd name="T20" fmla="*/ 0 w 642"/>
                <a:gd name="T21" fmla="*/ 619125 h 498"/>
                <a:gd name="T22" fmla="*/ 0 w 642"/>
                <a:gd name="T23" fmla="*/ 168275 h 498"/>
                <a:gd name="T24" fmla="*/ 0 w 642"/>
                <a:gd name="T25" fmla="*/ 168275 h 498"/>
                <a:gd name="T26" fmla="*/ 3175 w 642"/>
                <a:gd name="T27" fmla="*/ 133350 h 498"/>
                <a:gd name="T28" fmla="*/ 12700 w 642"/>
                <a:gd name="T29" fmla="*/ 101600 h 498"/>
                <a:gd name="T30" fmla="*/ 28575 w 642"/>
                <a:gd name="T31" fmla="*/ 73025 h 498"/>
                <a:gd name="T32" fmla="*/ 50800 w 642"/>
                <a:gd name="T33" fmla="*/ 47625 h 498"/>
                <a:gd name="T34" fmla="*/ 76200 w 642"/>
                <a:gd name="T35" fmla="*/ 28575 h 498"/>
                <a:gd name="T36" fmla="*/ 104775 w 642"/>
                <a:gd name="T37" fmla="*/ 12700 h 498"/>
                <a:gd name="T38" fmla="*/ 136525 w 642"/>
                <a:gd name="T39" fmla="*/ 3175 h 498"/>
                <a:gd name="T40" fmla="*/ 171450 w 642"/>
                <a:gd name="T41" fmla="*/ 0 h 498"/>
                <a:gd name="T42" fmla="*/ 850900 w 642"/>
                <a:gd name="T43" fmla="*/ 0 h 498"/>
                <a:gd name="T44" fmla="*/ 850900 w 642"/>
                <a:gd name="T45" fmla="*/ 0 h 498"/>
                <a:gd name="T46" fmla="*/ 885825 w 642"/>
                <a:gd name="T47" fmla="*/ 3175 h 498"/>
                <a:gd name="T48" fmla="*/ 917575 w 642"/>
                <a:gd name="T49" fmla="*/ 12700 h 498"/>
                <a:gd name="T50" fmla="*/ 946150 w 642"/>
                <a:gd name="T51" fmla="*/ 28575 h 498"/>
                <a:gd name="T52" fmla="*/ 971550 w 642"/>
                <a:gd name="T53" fmla="*/ 47625 h 498"/>
                <a:gd name="T54" fmla="*/ 990600 w 642"/>
                <a:gd name="T55" fmla="*/ 73025 h 498"/>
                <a:gd name="T56" fmla="*/ 1006475 w 642"/>
                <a:gd name="T57" fmla="*/ 101600 h 498"/>
                <a:gd name="T58" fmla="*/ 1016000 w 642"/>
                <a:gd name="T59" fmla="*/ 133350 h 498"/>
                <a:gd name="T60" fmla="*/ 1019175 w 642"/>
                <a:gd name="T61" fmla="*/ 168275 h 498"/>
                <a:gd name="T62" fmla="*/ 1019175 w 642"/>
                <a:gd name="T63" fmla="*/ 619125 h 498"/>
                <a:gd name="T64" fmla="*/ 1019175 w 642"/>
                <a:gd name="T65" fmla="*/ 619125 h 498"/>
                <a:gd name="T66" fmla="*/ 1016000 w 642"/>
                <a:gd name="T67" fmla="*/ 654050 h 498"/>
                <a:gd name="T68" fmla="*/ 1006475 w 642"/>
                <a:gd name="T69" fmla="*/ 685800 h 498"/>
                <a:gd name="T70" fmla="*/ 990600 w 642"/>
                <a:gd name="T71" fmla="*/ 714375 h 498"/>
                <a:gd name="T72" fmla="*/ 971550 w 642"/>
                <a:gd name="T73" fmla="*/ 739775 h 498"/>
                <a:gd name="T74" fmla="*/ 946150 w 642"/>
                <a:gd name="T75" fmla="*/ 762000 h 498"/>
                <a:gd name="T76" fmla="*/ 917575 w 642"/>
                <a:gd name="T77" fmla="*/ 777875 h 498"/>
                <a:gd name="T78" fmla="*/ 885825 w 642"/>
                <a:gd name="T79" fmla="*/ 787400 h 498"/>
                <a:gd name="T80" fmla="*/ 850900 w 642"/>
                <a:gd name="T81" fmla="*/ 790575 h 498"/>
                <a:gd name="T82" fmla="*/ 850900 w 642"/>
                <a:gd name="T83" fmla="*/ 790575 h 4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42" h="498">
                  <a:moveTo>
                    <a:pt x="536" y="498"/>
                  </a:moveTo>
                  <a:lnTo>
                    <a:pt x="108" y="498"/>
                  </a:lnTo>
                  <a:lnTo>
                    <a:pt x="86" y="496"/>
                  </a:lnTo>
                  <a:lnTo>
                    <a:pt x="66" y="490"/>
                  </a:lnTo>
                  <a:lnTo>
                    <a:pt x="48" y="480"/>
                  </a:lnTo>
                  <a:lnTo>
                    <a:pt x="32" y="466"/>
                  </a:lnTo>
                  <a:lnTo>
                    <a:pt x="18" y="450"/>
                  </a:lnTo>
                  <a:lnTo>
                    <a:pt x="8" y="432"/>
                  </a:lnTo>
                  <a:lnTo>
                    <a:pt x="2" y="412"/>
                  </a:lnTo>
                  <a:lnTo>
                    <a:pt x="0" y="390"/>
                  </a:lnTo>
                  <a:lnTo>
                    <a:pt x="0" y="106"/>
                  </a:lnTo>
                  <a:lnTo>
                    <a:pt x="2" y="84"/>
                  </a:lnTo>
                  <a:lnTo>
                    <a:pt x="8" y="64"/>
                  </a:lnTo>
                  <a:lnTo>
                    <a:pt x="18" y="46"/>
                  </a:lnTo>
                  <a:lnTo>
                    <a:pt x="32" y="30"/>
                  </a:lnTo>
                  <a:lnTo>
                    <a:pt x="48" y="18"/>
                  </a:lnTo>
                  <a:lnTo>
                    <a:pt x="66" y="8"/>
                  </a:lnTo>
                  <a:lnTo>
                    <a:pt x="86" y="2"/>
                  </a:lnTo>
                  <a:lnTo>
                    <a:pt x="108" y="0"/>
                  </a:lnTo>
                  <a:lnTo>
                    <a:pt x="536" y="0"/>
                  </a:lnTo>
                  <a:lnTo>
                    <a:pt x="558" y="2"/>
                  </a:lnTo>
                  <a:lnTo>
                    <a:pt x="578" y="8"/>
                  </a:lnTo>
                  <a:lnTo>
                    <a:pt x="596" y="18"/>
                  </a:lnTo>
                  <a:lnTo>
                    <a:pt x="612" y="30"/>
                  </a:lnTo>
                  <a:lnTo>
                    <a:pt x="624" y="46"/>
                  </a:lnTo>
                  <a:lnTo>
                    <a:pt x="634" y="64"/>
                  </a:lnTo>
                  <a:lnTo>
                    <a:pt x="640" y="84"/>
                  </a:lnTo>
                  <a:lnTo>
                    <a:pt x="642" y="106"/>
                  </a:lnTo>
                  <a:lnTo>
                    <a:pt x="642" y="390"/>
                  </a:lnTo>
                  <a:lnTo>
                    <a:pt x="640" y="412"/>
                  </a:lnTo>
                  <a:lnTo>
                    <a:pt x="634" y="432"/>
                  </a:lnTo>
                  <a:lnTo>
                    <a:pt x="624" y="450"/>
                  </a:lnTo>
                  <a:lnTo>
                    <a:pt x="612" y="466"/>
                  </a:lnTo>
                  <a:lnTo>
                    <a:pt x="596" y="480"/>
                  </a:lnTo>
                  <a:lnTo>
                    <a:pt x="578" y="490"/>
                  </a:lnTo>
                  <a:lnTo>
                    <a:pt x="558" y="496"/>
                  </a:lnTo>
                  <a:lnTo>
                    <a:pt x="536" y="498"/>
                  </a:lnTo>
                  <a:close/>
                </a:path>
              </a:pathLst>
            </a:custGeom>
            <a:solidFill>
              <a:srgbClr val="0078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143DF0CA-B26C-3EB4-FB81-5A575C827B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23413" y="5940425"/>
              <a:ext cx="923925" cy="647700"/>
            </a:xfrm>
            <a:custGeom>
              <a:avLst/>
              <a:gdLst>
                <a:gd name="T0" fmla="*/ 841375 w 582"/>
                <a:gd name="T1" fmla="*/ 182563 h 408"/>
                <a:gd name="T2" fmla="*/ 923925 w 582"/>
                <a:gd name="T3" fmla="*/ 214313 h 408"/>
                <a:gd name="T4" fmla="*/ 854075 w 582"/>
                <a:gd name="T5" fmla="*/ 119063 h 408"/>
                <a:gd name="T6" fmla="*/ 755650 w 582"/>
                <a:gd name="T7" fmla="*/ 131763 h 408"/>
                <a:gd name="T8" fmla="*/ 696913 w 582"/>
                <a:gd name="T9" fmla="*/ 166688 h 408"/>
                <a:gd name="T10" fmla="*/ 668338 w 582"/>
                <a:gd name="T11" fmla="*/ 204788 h 408"/>
                <a:gd name="T12" fmla="*/ 652463 w 582"/>
                <a:gd name="T13" fmla="*/ 101600 h 408"/>
                <a:gd name="T14" fmla="*/ 595313 w 582"/>
                <a:gd name="T15" fmla="*/ 28575 h 408"/>
                <a:gd name="T16" fmla="*/ 481013 w 582"/>
                <a:gd name="T17" fmla="*/ 3175 h 408"/>
                <a:gd name="T18" fmla="*/ 274638 w 582"/>
                <a:gd name="T19" fmla="*/ 0 h 408"/>
                <a:gd name="T20" fmla="*/ 261938 w 582"/>
                <a:gd name="T21" fmla="*/ 166688 h 408"/>
                <a:gd name="T22" fmla="*/ 198438 w 582"/>
                <a:gd name="T23" fmla="*/ 128588 h 408"/>
                <a:gd name="T24" fmla="*/ 76200 w 582"/>
                <a:gd name="T25" fmla="*/ 122238 h 408"/>
                <a:gd name="T26" fmla="*/ 123825 w 582"/>
                <a:gd name="T27" fmla="*/ 525463 h 408"/>
                <a:gd name="T28" fmla="*/ 92075 w 582"/>
                <a:gd name="T29" fmla="*/ 474663 h 408"/>
                <a:gd name="T30" fmla="*/ 149225 w 582"/>
                <a:gd name="T31" fmla="*/ 404813 h 408"/>
                <a:gd name="T32" fmla="*/ 204788 w 582"/>
                <a:gd name="T33" fmla="*/ 395288 h 408"/>
                <a:gd name="T34" fmla="*/ 265113 w 582"/>
                <a:gd name="T35" fmla="*/ 344488 h 408"/>
                <a:gd name="T36" fmla="*/ 420688 w 582"/>
                <a:gd name="T37" fmla="*/ 647700 h 408"/>
                <a:gd name="T38" fmla="*/ 388938 w 582"/>
                <a:gd name="T39" fmla="*/ 596900 h 408"/>
                <a:gd name="T40" fmla="*/ 468313 w 582"/>
                <a:gd name="T41" fmla="*/ 439738 h 408"/>
                <a:gd name="T42" fmla="*/ 547688 w 582"/>
                <a:gd name="T43" fmla="*/ 427038 h 408"/>
                <a:gd name="T44" fmla="*/ 627063 w 582"/>
                <a:gd name="T45" fmla="*/ 366713 h 408"/>
                <a:gd name="T46" fmla="*/ 649288 w 582"/>
                <a:gd name="T47" fmla="*/ 395288 h 408"/>
                <a:gd name="T48" fmla="*/ 696913 w 582"/>
                <a:gd name="T49" fmla="*/ 487363 h 408"/>
                <a:gd name="T50" fmla="*/ 771525 w 582"/>
                <a:gd name="T51" fmla="*/ 522288 h 408"/>
                <a:gd name="T52" fmla="*/ 850900 w 582"/>
                <a:gd name="T53" fmla="*/ 528638 h 408"/>
                <a:gd name="T54" fmla="*/ 812800 w 582"/>
                <a:gd name="T55" fmla="*/ 325438 h 408"/>
                <a:gd name="T56" fmla="*/ 841375 w 582"/>
                <a:gd name="T57" fmla="*/ 357188 h 408"/>
                <a:gd name="T58" fmla="*/ 825500 w 582"/>
                <a:gd name="T59" fmla="*/ 465138 h 408"/>
                <a:gd name="T60" fmla="*/ 765175 w 582"/>
                <a:gd name="T61" fmla="*/ 439738 h 408"/>
                <a:gd name="T62" fmla="*/ 746125 w 582"/>
                <a:gd name="T63" fmla="*/ 382588 h 408"/>
                <a:gd name="T64" fmla="*/ 746125 w 582"/>
                <a:gd name="T65" fmla="*/ 258763 h 408"/>
                <a:gd name="T66" fmla="*/ 800100 w 582"/>
                <a:gd name="T67" fmla="*/ 192088 h 408"/>
                <a:gd name="T68" fmla="*/ 133350 w 582"/>
                <a:gd name="T69" fmla="*/ 350838 h 408"/>
                <a:gd name="T70" fmla="*/ 92075 w 582"/>
                <a:gd name="T71" fmla="*/ 192088 h 408"/>
                <a:gd name="T72" fmla="*/ 104775 w 582"/>
                <a:gd name="T73" fmla="*/ 173038 h 408"/>
                <a:gd name="T74" fmla="*/ 146050 w 582"/>
                <a:gd name="T75" fmla="*/ 169863 h 408"/>
                <a:gd name="T76" fmla="*/ 192088 w 582"/>
                <a:gd name="T77" fmla="*/ 223838 h 408"/>
                <a:gd name="T78" fmla="*/ 187325 w 582"/>
                <a:gd name="T79" fmla="*/ 306388 h 408"/>
                <a:gd name="T80" fmla="*/ 152400 w 582"/>
                <a:gd name="T81" fmla="*/ 347663 h 408"/>
                <a:gd name="T82" fmla="*/ 461963 w 582"/>
                <a:gd name="T83" fmla="*/ 363538 h 408"/>
                <a:gd name="T84" fmla="*/ 388938 w 582"/>
                <a:gd name="T85" fmla="*/ 344488 h 408"/>
                <a:gd name="T86" fmla="*/ 395288 w 582"/>
                <a:gd name="T87" fmla="*/ 88900 h 408"/>
                <a:gd name="T88" fmla="*/ 433388 w 582"/>
                <a:gd name="T89" fmla="*/ 66675 h 408"/>
                <a:gd name="T90" fmla="*/ 503238 w 582"/>
                <a:gd name="T91" fmla="*/ 76200 h 408"/>
                <a:gd name="T92" fmla="*/ 541338 w 582"/>
                <a:gd name="T93" fmla="*/ 119063 h 408"/>
                <a:gd name="T94" fmla="*/ 557213 w 582"/>
                <a:gd name="T95" fmla="*/ 207963 h 408"/>
                <a:gd name="T96" fmla="*/ 531813 w 582"/>
                <a:gd name="T97" fmla="*/ 319088 h 408"/>
                <a:gd name="T98" fmla="*/ 474663 w 582"/>
                <a:gd name="T99" fmla="*/ 363538 h 40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2" h="408">
                  <a:moveTo>
                    <a:pt x="510" y="117"/>
                  </a:moveTo>
                  <a:lnTo>
                    <a:pt x="510" y="117"/>
                  </a:lnTo>
                  <a:lnTo>
                    <a:pt x="520" y="115"/>
                  </a:lnTo>
                  <a:lnTo>
                    <a:pt x="530" y="115"/>
                  </a:lnTo>
                  <a:lnTo>
                    <a:pt x="540" y="115"/>
                  </a:lnTo>
                  <a:lnTo>
                    <a:pt x="548" y="117"/>
                  </a:lnTo>
                  <a:lnTo>
                    <a:pt x="566" y="125"/>
                  </a:lnTo>
                  <a:lnTo>
                    <a:pt x="582" y="135"/>
                  </a:lnTo>
                  <a:lnTo>
                    <a:pt x="582" y="81"/>
                  </a:lnTo>
                  <a:lnTo>
                    <a:pt x="560" y="77"/>
                  </a:lnTo>
                  <a:lnTo>
                    <a:pt x="538" y="75"/>
                  </a:lnTo>
                  <a:lnTo>
                    <a:pt x="520" y="75"/>
                  </a:lnTo>
                  <a:lnTo>
                    <a:pt x="504" y="77"/>
                  </a:lnTo>
                  <a:lnTo>
                    <a:pt x="490" y="79"/>
                  </a:lnTo>
                  <a:lnTo>
                    <a:pt x="476" y="83"/>
                  </a:lnTo>
                  <a:lnTo>
                    <a:pt x="463" y="87"/>
                  </a:lnTo>
                  <a:lnTo>
                    <a:pt x="453" y="93"/>
                  </a:lnTo>
                  <a:lnTo>
                    <a:pt x="439" y="105"/>
                  </a:lnTo>
                  <a:lnTo>
                    <a:pt x="429" y="115"/>
                  </a:lnTo>
                  <a:lnTo>
                    <a:pt x="423" y="127"/>
                  </a:lnTo>
                  <a:lnTo>
                    <a:pt x="421" y="129"/>
                  </a:lnTo>
                  <a:lnTo>
                    <a:pt x="419" y="105"/>
                  </a:lnTo>
                  <a:lnTo>
                    <a:pt x="417" y="83"/>
                  </a:lnTo>
                  <a:lnTo>
                    <a:pt x="411" y="64"/>
                  </a:lnTo>
                  <a:lnTo>
                    <a:pt x="405" y="50"/>
                  </a:lnTo>
                  <a:lnTo>
                    <a:pt x="395" y="36"/>
                  </a:lnTo>
                  <a:lnTo>
                    <a:pt x="387" y="26"/>
                  </a:lnTo>
                  <a:lnTo>
                    <a:pt x="375" y="18"/>
                  </a:lnTo>
                  <a:lnTo>
                    <a:pt x="363" y="12"/>
                  </a:lnTo>
                  <a:lnTo>
                    <a:pt x="349" y="8"/>
                  </a:lnTo>
                  <a:lnTo>
                    <a:pt x="335" y="4"/>
                  </a:lnTo>
                  <a:lnTo>
                    <a:pt x="303" y="2"/>
                  </a:lnTo>
                  <a:lnTo>
                    <a:pt x="267" y="0"/>
                  </a:lnTo>
                  <a:lnTo>
                    <a:pt x="231" y="0"/>
                  </a:lnTo>
                  <a:lnTo>
                    <a:pt x="173" y="0"/>
                  </a:lnTo>
                  <a:lnTo>
                    <a:pt x="173" y="121"/>
                  </a:lnTo>
                  <a:lnTo>
                    <a:pt x="169" y="113"/>
                  </a:lnTo>
                  <a:lnTo>
                    <a:pt x="165" y="105"/>
                  </a:lnTo>
                  <a:lnTo>
                    <a:pt x="161" y="99"/>
                  </a:lnTo>
                  <a:lnTo>
                    <a:pt x="155" y="95"/>
                  </a:lnTo>
                  <a:lnTo>
                    <a:pt x="141" y="87"/>
                  </a:lnTo>
                  <a:lnTo>
                    <a:pt x="125" y="81"/>
                  </a:lnTo>
                  <a:lnTo>
                    <a:pt x="108" y="79"/>
                  </a:lnTo>
                  <a:lnTo>
                    <a:pt x="88" y="77"/>
                  </a:lnTo>
                  <a:lnTo>
                    <a:pt x="48" y="77"/>
                  </a:lnTo>
                  <a:lnTo>
                    <a:pt x="0" y="77"/>
                  </a:lnTo>
                  <a:lnTo>
                    <a:pt x="0" y="331"/>
                  </a:lnTo>
                  <a:lnTo>
                    <a:pt x="78" y="331"/>
                  </a:lnTo>
                  <a:lnTo>
                    <a:pt x="70" y="327"/>
                  </a:lnTo>
                  <a:lnTo>
                    <a:pt x="64" y="319"/>
                  </a:lnTo>
                  <a:lnTo>
                    <a:pt x="60" y="311"/>
                  </a:lnTo>
                  <a:lnTo>
                    <a:pt x="58" y="299"/>
                  </a:lnTo>
                  <a:lnTo>
                    <a:pt x="58" y="229"/>
                  </a:lnTo>
                  <a:lnTo>
                    <a:pt x="80" y="253"/>
                  </a:lnTo>
                  <a:lnTo>
                    <a:pt x="94" y="255"/>
                  </a:lnTo>
                  <a:lnTo>
                    <a:pt x="98" y="255"/>
                  </a:lnTo>
                  <a:lnTo>
                    <a:pt x="118" y="251"/>
                  </a:lnTo>
                  <a:lnTo>
                    <a:pt x="129" y="249"/>
                  </a:lnTo>
                  <a:lnTo>
                    <a:pt x="139" y="243"/>
                  </a:lnTo>
                  <a:lnTo>
                    <a:pt x="149" y="237"/>
                  </a:lnTo>
                  <a:lnTo>
                    <a:pt x="159" y="229"/>
                  </a:lnTo>
                  <a:lnTo>
                    <a:pt x="167" y="217"/>
                  </a:lnTo>
                  <a:lnTo>
                    <a:pt x="173" y="201"/>
                  </a:lnTo>
                  <a:lnTo>
                    <a:pt x="173" y="408"/>
                  </a:lnTo>
                  <a:lnTo>
                    <a:pt x="265" y="408"/>
                  </a:lnTo>
                  <a:lnTo>
                    <a:pt x="257" y="404"/>
                  </a:lnTo>
                  <a:lnTo>
                    <a:pt x="251" y="396"/>
                  </a:lnTo>
                  <a:lnTo>
                    <a:pt x="247" y="388"/>
                  </a:lnTo>
                  <a:lnTo>
                    <a:pt x="245" y="376"/>
                  </a:lnTo>
                  <a:lnTo>
                    <a:pt x="245" y="237"/>
                  </a:lnTo>
                  <a:lnTo>
                    <a:pt x="281" y="273"/>
                  </a:lnTo>
                  <a:lnTo>
                    <a:pt x="295" y="277"/>
                  </a:lnTo>
                  <a:lnTo>
                    <a:pt x="309" y="277"/>
                  </a:lnTo>
                  <a:lnTo>
                    <a:pt x="333" y="273"/>
                  </a:lnTo>
                  <a:lnTo>
                    <a:pt x="345" y="269"/>
                  </a:lnTo>
                  <a:lnTo>
                    <a:pt x="359" y="263"/>
                  </a:lnTo>
                  <a:lnTo>
                    <a:pt x="371" y="255"/>
                  </a:lnTo>
                  <a:lnTo>
                    <a:pt x="385" y="245"/>
                  </a:lnTo>
                  <a:lnTo>
                    <a:pt x="395" y="231"/>
                  </a:lnTo>
                  <a:lnTo>
                    <a:pt x="405" y="215"/>
                  </a:lnTo>
                  <a:lnTo>
                    <a:pt x="407" y="233"/>
                  </a:lnTo>
                  <a:lnTo>
                    <a:pt x="409" y="249"/>
                  </a:lnTo>
                  <a:lnTo>
                    <a:pt x="415" y="265"/>
                  </a:lnTo>
                  <a:lnTo>
                    <a:pt x="421" y="281"/>
                  </a:lnTo>
                  <a:lnTo>
                    <a:pt x="429" y="293"/>
                  </a:lnTo>
                  <a:lnTo>
                    <a:pt x="439" y="307"/>
                  </a:lnTo>
                  <a:lnTo>
                    <a:pt x="453" y="317"/>
                  </a:lnTo>
                  <a:lnTo>
                    <a:pt x="470" y="325"/>
                  </a:lnTo>
                  <a:lnTo>
                    <a:pt x="486" y="329"/>
                  </a:lnTo>
                  <a:lnTo>
                    <a:pt x="502" y="333"/>
                  </a:lnTo>
                  <a:lnTo>
                    <a:pt x="518" y="333"/>
                  </a:lnTo>
                  <a:lnTo>
                    <a:pt x="536" y="333"/>
                  </a:lnTo>
                  <a:lnTo>
                    <a:pt x="560" y="331"/>
                  </a:lnTo>
                  <a:lnTo>
                    <a:pt x="582" y="329"/>
                  </a:lnTo>
                  <a:lnTo>
                    <a:pt x="582" y="203"/>
                  </a:lnTo>
                  <a:lnTo>
                    <a:pt x="512" y="205"/>
                  </a:lnTo>
                  <a:lnTo>
                    <a:pt x="522" y="209"/>
                  </a:lnTo>
                  <a:lnTo>
                    <a:pt x="528" y="215"/>
                  </a:lnTo>
                  <a:lnTo>
                    <a:pt x="530" y="225"/>
                  </a:lnTo>
                  <a:lnTo>
                    <a:pt x="532" y="235"/>
                  </a:lnTo>
                  <a:lnTo>
                    <a:pt x="532" y="291"/>
                  </a:lnTo>
                  <a:lnTo>
                    <a:pt x="520" y="293"/>
                  </a:lnTo>
                  <a:lnTo>
                    <a:pt x="506" y="291"/>
                  </a:lnTo>
                  <a:lnTo>
                    <a:pt x="492" y="287"/>
                  </a:lnTo>
                  <a:lnTo>
                    <a:pt x="488" y="281"/>
                  </a:lnTo>
                  <a:lnTo>
                    <a:pt x="482" y="277"/>
                  </a:lnTo>
                  <a:lnTo>
                    <a:pt x="478" y="267"/>
                  </a:lnTo>
                  <a:lnTo>
                    <a:pt x="474" y="255"/>
                  </a:lnTo>
                  <a:lnTo>
                    <a:pt x="470" y="241"/>
                  </a:lnTo>
                  <a:lnTo>
                    <a:pt x="468" y="227"/>
                  </a:lnTo>
                  <a:lnTo>
                    <a:pt x="468" y="195"/>
                  </a:lnTo>
                  <a:lnTo>
                    <a:pt x="470" y="163"/>
                  </a:lnTo>
                  <a:lnTo>
                    <a:pt x="476" y="149"/>
                  </a:lnTo>
                  <a:lnTo>
                    <a:pt x="484" y="135"/>
                  </a:lnTo>
                  <a:lnTo>
                    <a:pt x="496" y="125"/>
                  </a:lnTo>
                  <a:lnTo>
                    <a:pt x="504" y="121"/>
                  </a:lnTo>
                  <a:lnTo>
                    <a:pt x="510" y="117"/>
                  </a:lnTo>
                  <a:close/>
                  <a:moveTo>
                    <a:pt x="84" y="221"/>
                  </a:moveTo>
                  <a:lnTo>
                    <a:pt x="84" y="221"/>
                  </a:lnTo>
                  <a:lnTo>
                    <a:pt x="72" y="219"/>
                  </a:lnTo>
                  <a:lnTo>
                    <a:pt x="64" y="217"/>
                  </a:lnTo>
                  <a:lnTo>
                    <a:pt x="58" y="211"/>
                  </a:lnTo>
                  <a:lnTo>
                    <a:pt x="58" y="121"/>
                  </a:lnTo>
                  <a:lnTo>
                    <a:pt x="60" y="115"/>
                  </a:lnTo>
                  <a:lnTo>
                    <a:pt x="62" y="111"/>
                  </a:lnTo>
                  <a:lnTo>
                    <a:pt x="66" y="109"/>
                  </a:lnTo>
                  <a:lnTo>
                    <a:pt x="72" y="107"/>
                  </a:lnTo>
                  <a:lnTo>
                    <a:pt x="84" y="105"/>
                  </a:lnTo>
                  <a:lnTo>
                    <a:pt x="92" y="107"/>
                  </a:lnTo>
                  <a:lnTo>
                    <a:pt x="100" y="111"/>
                  </a:lnTo>
                  <a:lnTo>
                    <a:pt x="110" y="117"/>
                  </a:lnTo>
                  <a:lnTo>
                    <a:pt x="116" y="125"/>
                  </a:lnTo>
                  <a:lnTo>
                    <a:pt x="121" y="141"/>
                  </a:lnTo>
                  <a:lnTo>
                    <a:pt x="123" y="161"/>
                  </a:lnTo>
                  <a:lnTo>
                    <a:pt x="123" y="179"/>
                  </a:lnTo>
                  <a:lnTo>
                    <a:pt x="118" y="193"/>
                  </a:lnTo>
                  <a:lnTo>
                    <a:pt x="114" y="205"/>
                  </a:lnTo>
                  <a:lnTo>
                    <a:pt x="108" y="211"/>
                  </a:lnTo>
                  <a:lnTo>
                    <a:pt x="102" y="217"/>
                  </a:lnTo>
                  <a:lnTo>
                    <a:pt x="96" y="219"/>
                  </a:lnTo>
                  <a:lnTo>
                    <a:pt x="84" y="221"/>
                  </a:lnTo>
                  <a:close/>
                  <a:moveTo>
                    <a:pt x="291" y="229"/>
                  </a:moveTo>
                  <a:lnTo>
                    <a:pt x="291" y="229"/>
                  </a:lnTo>
                  <a:lnTo>
                    <a:pt x="273" y="227"/>
                  </a:lnTo>
                  <a:lnTo>
                    <a:pt x="259" y="223"/>
                  </a:lnTo>
                  <a:lnTo>
                    <a:pt x="249" y="219"/>
                  </a:lnTo>
                  <a:lnTo>
                    <a:pt x="245" y="217"/>
                  </a:lnTo>
                  <a:lnTo>
                    <a:pt x="245" y="64"/>
                  </a:lnTo>
                  <a:lnTo>
                    <a:pt x="247" y="60"/>
                  </a:lnTo>
                  <a:lnTo>
                    <a:pt x="249" y="56"/>
                  </a:lnTo>
                  <a:lnTo>
                    <a:pt x="255" y="48"/>
                  </a:lnTo>
                  <a:lnTo>
                    <a:pt x="263" y="44"/>
                  </a:lnTo>
                  <a:lnTo>
                    <a:pt x="273" y="42"/>
                  </a:lnTo>
                  <a:lnTo>
                    <a:pt x="281" y="40"/>
                  </a:lnTo>
                  <a:lnTo>
                    <a:pt x="291" y="40"/>
                  </a:lnTo>
                  <a:lnTo>
                    <a:pt x="303" y="42"/>
                  </a:lnTo>
                  <a:lnTo>
                    <a:pt x="317" y="48"/>
                  </a:lnTo>
                  <a:lnTo>
                    <a:pt x="323" y="52"/>
                  </a:lnTo>
                  <a:lnTo>
                    <a:pt x="329" y="58"/>
                  </a:lnTo>
                  <a:lnTo>
                    <a:pt x="335" y="64"/>
                  </a:lnTo>
                  <a:lnTo>
                    <a:pt x="341" y="75"/>
                  </a:lnTo>
                  <a:lnTo>
                    <a:pt x="345" y="85"/>
                  </a:lnTo>
                  <a:lnTo>
                    <a:pt x="347" y="97"/>
                  </a:lnTo>
                  <a:lnTo>
                    <a:pt x="349" y="113"/>
                  </a:lnTo>
                  <a:lnTo>
                    <a:pt x="351" y="131"/>
                  </a:lnTo>
                  <a:lnTo>
                    <a:pt x="349" y="159"/>
                  </a:lnTo>
                  <a:lnTo>
                    <a:pt x="343" y="183"/>
                  </a:lnTo>
                  <a:lnTo>
                    <a:pt x="335" y="201"/>
                  </a:lnTo>
                  <a:lnTo>
                    <a:pt x="327" y="213"/>
                  </a:lnTo>
                  <a:lnTo>
                    <a:pt x="317" y="221"/>
                  </a:lnTo>
                  <a:lnTo>
                    <a:pt x="307" y="227"/>
                  </a:lnTo>
                  <a:lnTo>
                    <a:pt x="299" y="229"/>
                  </a:lnTo>
                  <a:lnTo>
                    <a:pt x="291" y="2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64393C6-3B64-35EC-7B6E-47A35D7489F5}"/>
              </a:ext>
            </a:extLst>
          </p:cNvPr>
          <p:cNvGrpSpPr/>
          <p:nvPr/>
        </p:nvGrpSpPr>
        <p:grpSpPr>
          <a:xfrm>
            <a:off x="425053" y="4930220"/>
            <a:ext cx="339956" cy="302825"/>
            <a:chOff x="85909" y="3428024"/>
            <a:chExt cx="497730" cy="443367"/>
          </a:xfrm>
        </p:grpSpPr>
        <p:sp>
          <p:nvSpPr>
            <p:cNvPr id="15" name="Graphic 71">
              <a:extLst>
                <a:ext uri="{FF2B5EF4-FFF2-40B4-BE49-F238E27FC236}">
                  <a16:creationId xmlns:a16="http://schemas.microsoft.com/office/drawing/2014/main" id="{8E63740B-8088-954B-C407-65873AFAB378}"/>
                </a:ext>
              </a:extLst>
            </p:cNvPr>
            <p:cNvSpPr/>
            <p:nvPr/>
          </p:nvSpPr>
          <p:spPr>
            <a:xfrm>
              <a:off x="85909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60ADF1A5-D4D2-CB9D-115C-F8238ED12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5807" y="3487767"/>
              <a:ext cx="292248" cy="30049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772E2C1-47A0-830C-5FAD-B97915C9E1F9}"/>
              </a:ext>
            </a:extLst>
          </p:cNvPr>
          <p:cNvGrpSpPr/>
          <p:nvPr/>
        </p:nvGrpSpPr>
        <p:grpSpPr>
          <a:xfrm>
            <a:off x="2874032" y="5275653"/>
            <a:ext cx="339956" cy="302825"/>
            <a:chOff x="75794" y="5885574"/>
            <a:chExt cx="497730" cy="443367"/>
          </a:xfrm>
        </p:grpSpPr>
        <p:sp>
          <p:nvSpPr>
            <p:cNvPr id="18" name="Graphic 71">
              <a:extLst>
                <a:ext uri="{FF2B5EF4-FFF2-40B4-BE49-F238E27FC236}">
                  <a16:creationId xmlns:a16="http://schemas.microsoft.com/office/drawing/2014/main" id="{91359F2A-2565-C3CA-A761-4203F3CA341A}"/>
                </a:ext>
              </a:extLst>
            </p:cNvPr>
            <p:cNvSpPr/>
            <p:nvPr/>
          </p:nvSpPr>
          <p:spPr>
            <a:xfrm>
              <a:off x="75794" y="588557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665CE705-F9AC-9060-CF33-3C2A45E520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74762" y="5961503"/>
              <a:ext cx="299794" cy="253375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F51CC1-A34E-D21A-85AE-8ACDE44C48A4}"/>
              </a:ext>
            </a:extLst>
          </p:cNvPr>
          <p:cNvGrpSpPr/>
          <p:nvPr/>
        </p:nvGrpSpPr>
        <p:grpSpPr>
          <a:xfrm>
            <a:off x="2882088" y="4908676"/>
            <a:ext cx="339956" cy="302825"/>
            <a:chOff x="8237833" y="3428024"/>
            <a:chExt cx="497730" cy="443367"/>
          </a:xfrm>
        </p:grpSpPr>
        <p:sp>
          <p:nvSpPr>
            <p:cNvPr id="23" name="Graphic 71">
              <a:extLst>
                <a:ext uri="{FF2B5EF4-FFF2-40B4-BE49-F238E27FC236}">
                  <a16:creationId xmlns:a16="http://schemas.microsoft.com/office/drawing/2014/main" id="{FA0E57AC-84F2-736B-A43B-D1C7C20FF457}"/>
                </a:ext>
              </a:extLst>
            </p:cNvPr>
            <p:cNvSpPr/>
            <p:nvPr/>
          </p:nvSpPr>
          <p:spPr>
            <a:xfrm>
              <a:off x="8237833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A0DA216C-0E85-18C7-4876-0ADD7EC3141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358379" y="3496394"/>
              <a:ext cx="253789" cy="278024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205254B-03B8-FCA7-ED55-7BF3FD4DE708}"/>
              </a:ext>
            </a:extLst>
          </p:cNvPr>
          <p:cNvGrpSpPr/>
          <p:nvPr/>
        </p:nvGrpSpPr>
        <p:grpSpPr>
          <a:xfrm>
            <a:off x="425053" y="5393080"/>
            <a:ext cx="339956" cy="302825"/>
            <a:chOff x="4164668" y="3428024"/>
            <a:chExt cx="497730" cy="443367"/>
          </a:xfrm>
        </p:grpSpPr>
        <p:sp>
          <p:nvSpPr>
            <p:cNvPr id="26" name="Graphic 71">
              <a:extLst>
                <a:ext uri="{FF2B5EF4-FFF2-40B4-BE49-F238E27FC236}">
                  <a16:creationId xmlns:a16="http://schemas.microsoft.com/office/drawing/2014/main" id="{B30D24E4-A068-D8E7-9F29-EDFB7AA79A2B}"/>
                </a:ext>
              </a:extLst>
            </p:cNvPr>
            <p:cNvSpPr/>
            <p:nvPr/>
          </p:nvSpPr>
          <p:spPr>
            <a:xfrm>
              <a:off x="4164668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rgbClr val="C00000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AE62B547-5BFC-70C1-67FB-53890414797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59198" y="3506617"/>
              <a:ext cx="300492" cy="286180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94D95AC-BF7B-5F86-07F9-B591E97218CA}"/>
              </a:ext>
            </a:extLst>
          </p:cNvPr>
          <p:cNvGrpSpPr/>
          <p:nvPr/>
        </p:nvGrpSpPr>
        <p:grpSpPr>
          <a:xfrm>
            <a:off x="7456105" y="2912949"/>
            <a:ext cx="339956" cy="302825"/>
            <a:chOff x="85909" y="3428024"/>
            <a:chExt cx="497730" cy="443367"/>
          </a:xfrm>
        </p:grpSpPr>
        <p:sp>
          <p:nvSpPr>
            <p:cNvPr id="32" name="Graphic 71">
              <a:extLst>
                <a:ext uri="{FF2B5EF4-FFF2-40B4-BE49-F238E27FC236}">
                  <a16:creationId xmlns:a16="http://schemas.microsoft.com/office/drawing/2014/main" id="{1B302D48-77B7-1C3C-5211-076C1E052EE2}"/>
                </a:ext>
              </a:extLst>
            </p:cNvPr>
            <p:cNvSpPr/>
            <p:nvPr/>
          </p:nvSpPr>
          <p:spPr>
            <a:xfrm>
              <a:off x="85909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1E73DE6D-A943-0F5B-918F-3FD6514CD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5807" y="3487767"/>
              <a:ext cx="292248" cy="300492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C61D89D-18EA-85D0-7BC6-5231CE2BE372}"/>
              </a:ext>
            </a:extLst>
          </p:cNvPr>
          <p:cNvGrpSpPr/>
          <p:nvPr/>
        </p:nvGrpSpPr>
        <p:grpSpPr>
          <a:xfrm>
            <a:off x="7456105" y="2395261"/>
            <a:ext cx="339956" cy="302825"/>
            <a:chOff x="85909" y="3428024"/>
            <a:chExt cx="497730" cy="443367"/>
          </a:xfrm>
        </p:grpSpPr>
        <p:sp>
          <p:nvSpPr>
            <p:cNvPr id="35" name="Graphic 71">
              <a:extLst>
                <a:ext uri="{FF2B5EF4-FFF2-40B4-BE49-F238E27FC236}">
                  <a16:creationId xmlns:a16="http://schemas.microsoft.com/office/drawing/2014/main" id="{62DB5866-891B-6B40-5C60-FC793323758D}"/>
                </a:ext>
              </a:extLst>
            </p:cNvPr>
            <p:cNvSpPr/>
            <p:nvPr/>
          </p:nvSpPr>
          <p:spPr>
            <a:xfrm>
              <a:off x="85909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25A25DD3-2820-480B-8E76-8F941320CF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5807" y="3487767"/>
              <a:ext cx="292248" cy="30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C84E726-744E-D16A-875D-CDB4DADB5F5A}"/>
              </a:ext>
            </a:extLst>
          </p:cNvPr>
          <p:cNvGrpSpPr/>
          <p:nvPr/>
        </p:nvGrpSpPr>
        <p:grpSpPr>
          <a:xfrm>
            <a:off x="7815347" y="2389390"/>
            <a:ext cx="339956" cy="302825"/>
            <a:chOff x="4164668" y="3428024"/>
            <a:chExt cx="497730" cy="443367"/>
          </a:xfrm>
        </p:grpSpPr>
        <p:sp>
          <p:nvSpPr>
            <p:cNvPr id="40" name="Graphic 71">
              <a:extLst>
                <a:ext uri="{FF2B5EF4-FFF2-40B4-BE49-F238E27FC236}">
                  <a16:creationId xmlns:a16="http://schemas.microsoft.com/office/drawing/2014/main" id="{6D51CEAE-DE25-BFE6-0FFF-2695A2C53011}"/>
                </a:ext>
              </a:extLst>
            </p:cNvPr>
            <p:cNvSpPr/>
            <p:nvPr/>
          </p:nvSpPr>
          <p:spPr>
            <a:xfrm>
              <a:off x="4164668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rgbClr val="C00000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AE61E29A-4177-3D2C-C8A0-24AC27FAFDE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59198" y="3506617"/>
              <a:ext cx="300492" cy="286180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5E35F1-163F-AA27-1F47-363BD1B4CA20}"/>
              </a:ext>
            </a:extLst>
          </p:cNvPr>
          <p:cNvGrpSpPr/>
          <p:nvPr/>
        </p:nvGrpSpPr>
        <p:grpSpPr>
          <a:xfrm>
            <a:off x="8215426" y="1874565"/>
            <a:ext cx="339956" cy="302825"/>
            <a:chOff x="8237833" y="3428024"/>
            <a:chExt cx="497730" cy="443367"/>
          </a:xfrm>
        </p:grpSpPr>
        <p:sp>
          <p:nvSpPr>
            <p:cNvPr id="43" name="Graphic 71">
              <a:extLst>
                <a:ext uri="{FF2B5EF4-FFF2-40B4-BE49-F238E27FC236}">
                  <a16:creationId xmlns:a16="http://schemas.microsoft.com/office/drawing/2014/main" id="{8D81420F-7CEB-2231-6EE4-C022A848788E}"/>
                </a:ext>
              </a:extLst>
            </p:cNvPr>
            <p:cNvSpPr/>
            <p:nvPr/>
          </p:nvSpPr>
          <p:spPr>
            <a:xfrm>
              <a:off x="8237833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555312D0-37E1-AD6E-5D78-EF945EE3B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358379" y="3496394"/>
              <a:ext cx="253789" cy="278024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85B888B-D8AD-2E29-4184-1D758166C25F}"/>
              </a:ext>
            </a:extLst>
          </p:cNvPr>
          <p:cNvGrpSpPr/>
          <p:nvPr/>
        </p:nvGrpSpPr>
        <p:grpSpPr>
          <a:xfrm>
            <a:off x="8584155" y="1864797"/>
            <a:ext cx="339956" cy="302825"/>
            <a:chOff x="75794" y="5885574"/>
            <a:chExt cx="497730" cy="443367"/>
          </a:xfrm>
        </p:grpSpPr>
        <p:sp>
          <p:nvSpPr>
            <p:cNvPr id="46" name="Graphic 71">
              <a:extLst>
                <a:ext uri="{FF2B5EF4-FFF2-40B4-BE49-F238E27FC236}">
                  <a16:creationId xmlns:a16="http://schemas.microsoft.com/office/drawing/2014/main" id="{0437A822-2CAA-1004-8AA9-607CC384D82D}"/>
                </a:ext>
              </a:extLst>
            </p:cNvPr>
            <p:cNvSpPr/>
            <p:nvPr/>
          </p:nvSpPr>
          <p:spPr>
            <a:xfrm>
              <a:off x="75794" y="588557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3FA1A75B-B18A-BC3D-76CF-2EE9A46B68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74762" y="5961503"/>
              <a:ext cx="299794" cy="253375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C32823B-DC73-BF02-AE0D-875FC2E41F73}"/>
              </a:ext>
            </a:extLst>
          </p:cNvPr>
          <p:cNvGrpSpPr/>
          <p:nvPr/>
        </p:nvGrpSpPr>
        <p:grpSpPr>
          <a:xfrm>
            <a:off x="9544170" y="1333500"/>
            <a:ext cx="339956" cy="302825"/>
            <a:chOff x="8237833" y="3428024"/>
            <a:chExt cx="497730" cy="443367"/>
          </a:xfrm>
        </p:grpSpPr>
        <p:sp>
          <p:nvSpPr>
            <p:cNvPr id="50" name="Graphic 71">
              <a:extLst>
                <a:ext uri="{FF2B5EF4-FFF2-40B4-BE49-F238E27FC236}">
                  <a16:creationId xmlns:a16="http://schemas.microsoft.com/office/drawing/2014/main" id="{153562FD-B4F4-444C-E14F-55B5C8E6A7A2}"/>
                </a:ext>
              </a:extLst>
            </p:cNvPr>
            <p:cNvSpPr/>
            <p:nvPr/>
          </p:nvSpPr>
          <p:spPr>
            <a:xfrm>
              <a:off x="8237833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3B0E95B3-9DF3-48A4-06F0-3EFF492A7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358379" y="3496394"/>
              <a:ext cx="253789" cy="278024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3A74133D-4009-B951-18AC-C972EE4ED0A2}"/>
              </a:ext>
            </a:extLst>
          </p:cNvPr>
          <p:cNvGrpSpPr/>
          <p:nvPr/>
        </p:nvGrpSpPr>
        <p:grpSpPr>
          <a:xfrm>
            <a:off x="9912899" y="1323732"/>
            <a:ext cx="339956" cy="302825"/>
            <a:chOff x="75794" y="5885574"/>
            <a:chExt cx="497730" cy="443367"/>
          </a:xfrm>
        </p:grpSpPr>
        <p:sp>
          <p:nvSpPr>
            <p:cNvPr id="54" name="Graphic 71">
              <a:extLst>
                <a:ext uri="{FF2B5EF4-FFF2-40B4-BE49-F238E27FC236}">
                  <a16:creationId xmlns:a16="http://schemas.microsoft.com/office/drawing/2014/main" id="{722120DF-32D2-CF8D-1B67-CDD789FBF775}"/>
                </a:ext>
              </a:extLst>
            </p:cNvPr>
            <p:cNvSpPr/>
            <p:nvPr/>
          </p:nvSpPr>
          <p:spPr>
            <a:xfrm>
              <a:off x="75794" y="588557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42DCBCFC-6F3D-3078-CD7E-F8B99C08D7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74762" y="5961503"/>
              <a:ext cx="299794" cy="253375"/>
            </a:xfrm>
            <a:prstGeom prst="rect">
              <a:avLst/>
            </a:prstGeom>
          </p:spPr>
        </p:pic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id="{53B137F0-4956-0F9B-7CC4-F7A2A5ED0778}"/>
              </a:ext>
            </a:extLst>
          </p:cNvPr>
          <p:cNvSpPr txBox="1"/>
          <p:nvPr/>
        </p:nvSpPr>
        <p:spPr>
          <a:xfrm>
            <a:off x="3222044" y="5682283"/>
            <a:ext cx="1576401" cy="275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6926">
              <a:lnSpc>
                <a:spcPct val="85000"/>
              </a:lnSpc>
            </a:pPr>
            <a:r>
              <a:rPr lang="en-US" sz="1400">
                <a:solidFill>
                  <a:prstClr val="black"/>
                </a:solidFill>
                <a:latin typeface="Arial"/>
              </a:rPr>
              <a:t>UV&amp; EB</a:t>
            </a: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64E457FF-946D-8B7E-D8F5-AD554E0D20DE}"/>
              </a:ext>
            </a:extLst>
          </p:cNvPr>
          <p:cNvGrpSpPr/>
          <p:nvPr/>
        </p:nvGrpSpPr>
        <p:grpSpPr>
          <a:xfrm>
            <a:off x="2881114" y="5668528"/>
            <a:ext cx="339956" cy="302825"/>
            <a:chOff x="6196111" y="5885574"/>
            <a:chExt cx="497730" cy="443367"/>
          </a:xfrm>
        </p:grpSpPr>
        <p:sp>
          <p:nvSpPr>
            <p:cNvPr id="114" name="Graphic 71">
              <a:extLst>
                <a:ext uri="{FF2B5EF4-FFF2-40B4-BE49-F238E27FC236}">
                  <a16:creationId xmlns:a16="http://schemas.microsoft.com/office/drawing/2014/main" id="{BF9442FA-A296-D77A-855B-D53B896BFA7A}"/>
                </a:ext>
              </a:extLst>
            </p:cNvPr>
            <p:cNvSpPr/>
            <p:nvPr/>
          </p:nvSpPr>
          <p:spPr>
            <a:xfrm>
              <a:off x="6196111" y="588557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rgbClr val="7030A0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15" name="Graphic 114">
              <a:extLst>
                <a:ext uri="{FF2B5EF4-FFF2-40B4-BE49-F238E27FC236}">
                  <a16:creationId xmlns:a16="http://schemas.microsoft.com/office/drawing/2014/main" id="{BEC9B1BE-CD8D-CCDA-0586-106F835AE6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273691" y="5932769"/>
              <a:ext cx="349384" cy="3489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229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in white lab coat holding a brown sheet of paper&#10;&#10;AI-generated content may be incorrect.">
            <a:extLst>
              <a:ext uri="{FF2B5EF4-FFF2-40B4-BE49-F238E27FC236}">
                <a16:creationId xmlns:a16="http://schemas.microsoft.com/office/drawing/2014/main" id="{39DA335F-54DD-3BE3-79DC-042A2934E3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70063"/>
            <a:ext cx="12188824" cy="668704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B13DC6B-AA24-C53F-DC9B-0D2DFF6CC6AE}"/>
              </a:ext>
            </a:extLst>
          </p:cNvPr>
          <p:cNvSpPr/>
          <p:nvPr/>
        </p:nvSpPr>
        <p:spPr>
          <a:xfrm>
            <a:off x="-2" y="180694"/>
            <a:ext cx="6094413" cy="6676414"/>
          </a:xfrm>
          <a:prstGeom prst="rect">
            <a:avLst/>
          </a:prstGeom>
          <a:gradFill>
            <a:gsLst>
              <a:gs pos="94000">
                <a:schemeClr val="bg1">
                  <a:alpha val="0"/>
                </a:schemeClr>
              </a:gs>
              <a:gs pos="41954">
                <a:schemeClr val="bg1">
                  <a:alpha val="86000"/>
                </a:schemeClr>
              </a:gs>
              <a:gs pos="42000">
                <a:schemeClr val="bg1">
                  <a:alpha val="86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799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BC73CF-E991-A64F-9D5B-9F30D0F0F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5799DF-886A-9C4D-DC6F-C0E3A8C65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Sustainable innovations fuel </a:t>
            </a:r>
            <a:br>
              <a:rPr lang="en-US"/>
            </a:br>
            <a:r>
              <a:rPr lang="en-US"/>
              <a:t>our pipeline of growth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8E8B005-A245-97A0-2792-6B6BBA47DB03}"/>
              </a:ext>
            </a:extLst>
          </p:cNvPr>
          <p:cNvSpPr/>
          <p:nvPr/>
        </p:nvSpPr>
        <p:spPr>
          <a:xfrm>
            <a:off x="0" y="1627600"/>
            <a:ext cx="2129600" cy="857743"/>
          </a:xfrm>
          <a:custGeom>
            <a:avLst/>
            <a:gdLst>
              <a:gd name="connsiteX0" fmla="*/ 0 w 2130155"/>
              <a:gd name="connsiteY0" fmla="*/ 0 h 1038139"/>
              <a:gd name="connsiteX1" fmla="*/ 1285972 w 2130155"/>
              <a:gd name="connsiteY1" fmla="*/ 0 h 1038139"/>
              <a:gd name="connsiteX2" fmla="*/ 1583680 w 2130155"/>
              <a:gd name="connsiteY2" fmla="*/ 0 h 1038139"/>
              <a:gd name="connsiteX3" fmla="*/ 1798854 w 2130155"/>
              <a:gd name="connsiteY3" fmla="*/ 0 h 1038139"/>
              <a:gd name="connsiteX4" fmla="*/ 1863685 w 2130155"/>
              <a:gd name="connsiteY4" fmla="*/ 37432 h 1038139"/>
              <a:gd name="connsiteX5" fmla="*/ 2096031 w 2130155"/>
              <a:gd name="connsiteY5" fmla="*/ 439902 h 1038139"/>
              <a:gd name="connsiteX6" fmla="*/ 2120126 w 2130155"/>
              <a:gd name="connsiteY6" fmla="*/ 481636 h 1038139"/>
              <a:gd name="connsiteX7" fmla="*/ 2120126 w 2130155"/>
              <a:gd name="connsiteY7" fmla="*/ 556502 h 1038139"/>
              <a:gd name="connsiteX8" fmla="*/ 1887780 w 2130155"/>
              <a:gd name="connsiteY8" fmla="*/ 958973 h 1038139"/>
              <a:gd name="connsiteX9" fmla="*/ 1863685 w 2130155"/>
              <a:gd name="connsiteY9" fmla="*/ 1000707 h 1038139"/>
              <a:gd name="connsiteX10" fmla="*/ 1798854 w 2130155"/>
              <a:gd name="connsiteY10" fmla="*/ 1038139 h 1038139"/>
              <a:gd name="connsiteX11" fmla="*/ 1285972 w 2130155"/>
              <a:gd name="connsiteY11" fmla="*/ 1038139 h 1038139"/>
              <a:gd name="connsiteX12" fmla="*/ 1285970 w 2130155"/>
              <a:gd name="connsiteY12" fmla="*/ 1038138 h 1038139"/>
              <a:gd name="connsiteX13" fmla="*/ 0 w 2130155"/>
              <a:gd name="connsiteY13" fmla="*/ 1038138 h 103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155" h="1038139">
                <a:moveTo>
                  <a:pt x="0" y="0"/>
                </a:moveTo>
                <a:lnTo>
                  <a:pt x="1285972" y="0"/>
                </a:lnTo>
                <a:lnTo>
                  <a:pt x="1583680" y="0"/>
                </a:lnTo>
                <a:lnTo>
                  <a:pt x="1798854" y="0"/>
                </a:lnTo>
                <a:cubicBezTo>
                  <a:pt x="1825600" y="0"/>
                  <a:pt x="1850312" y="14271"/>
                  <a:pt x="1863685" y="37432"/>
                </a:cubicBezTo>
                <a:lnTo>
                  <a:pt x="2096031" y="439902"/>
                </a:lnTo>
                <a:lnTo>
                  <a:pt x="2120126" y="481636"/>
                </a:lnTo>
                <a:cubicBezTo>
                  <a:pt x="2133499" y="504800"/>
                  <a:pt x="2133499" y="533338"/>
                  <a:pt x="2120126" y="556502"/>
                </a:cubicBezTo>
                <a:lnTo>
                  <a:pt x="1887780" y="958973"/>
                </a:lnTo>
                <a:lnTo>
                  <a:pt x="1863685" y="1000707"/>
                </a:lnTo>
                <a:cubicBezTo>
                  <a:pt x="1850312" y="1023868"/>
                  <a:pt x="1825600" y="1038139"/>
                  <a:pt x="1798854" y="1038139"/>
                </a:cubicBezTo>
                <a:lnTo>
                  <a:pt x="1285972" y="1038139"/>
                </a:lnTo>
                <a:lnTo>
                  <a:pt x="1285970" y="1038138"/>
                </a:lnTo>
                <a:lnTo>
                  <a:pt x="0" y="1038138"/>
                </a:lnTo>
                <a:close/>
              </a:path>
            </a:pathLst>
          </a:custGeom>
          <a:gradFill>
            <a:gsLst>
              <a:gs pos="80000">
                <a:schemeClr val="accent4"/>
              </a:gs>
              <a:gs pos="0">
                <a:schemeClr val="accent1"/>
              </a:gs>
            </a:gsLst>
            <a:lin ang="7800000" scaled="0"/>
          </a:gradFill>
          <a:ln w="571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799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39833F-ED69-7161-3177-D48B097F2D5E}"/>
              </a:ext>
            </a:extLst>
          </p:cNvPr>
          <p:cNvSpPr/>
          <p:nvPr/>
        </p:nvSpPr>
        <p:spPr>
          <a:xfrm>
            <a:off x="2186486" y="3565997"/>
            <a:ext cx="3506482" cy="535392"/>
          </a:xfrm>
          <a:prstGeom prst="rect">
            <a:avLst/>
          </a:prstGeom>
        </p:spPr>
        <p:txBody>
          <a:bodyPr wrap="square" lIns="91416" tIns="45708" rIns="91416" bIns="45708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reuse, recycle or </a:t>
            </a:r>
            <a:b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recovery of process waste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4DF3A8B6-5B18-3695-8855-CC5ABEB7D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47039"/>
            <a:ext cx="1902573" cy="58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00" tIns="45600" rIns="91200" bIns="45600" numCol="1" anchor="ctr" anchorCtr="0" compatLnSpc="1">
            <a:prstTxWarp prst="textNoShape">
              <a:avLst/>
            </a:prstTxWarp>
            <a:spAutoFit/>
          </a:bodyPr>
          <a:lstStyle/>
          <a:p>
            <a:pPr algn="r" defTabSz="91166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3199" b="1">
                <a:solidFill>
                  <a:prstClr val="white"/>
                </a:solidFill>
                <a:latin typeface="Arial"/>
                <a:cs typeface="Arial"/>
              </a:rPr>
              <a:t>50%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033E46-2AB7-B451-AFD7-6E37745CC4B2}"/>
              </a:ext>
            </a:extLst>
          </p:cNvPr>
          <p:cNvSpPr/>
          <p:nvPr/>
        </p:nvSpPr>
        <p:spPr>
          <a:xfrm>
            <a:off x="2186489" y="1810463"/>
            <a:ext cx="2498590" cy="535392"/>
          </a:xfrm>
          <a:prstGeom prst="rect">
            <a:avLst/>
          </a:prstGeom>
        </p:spPr>
        <p:txBody>
          <a:bodyPr wrap="square" lIns="91416" tIns="45708" rIns="91416" bIns="45708" anchor="ctr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of sales from sustainably</a:t>
            </a:r>
          </a:p>
          <a:p>
            <a:pPr algn="l">
              <a:lnSpc>
                <a:spcPct val="90000"/>
              </a:lnSpc>
            </a:pP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advantaged products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ACEAC8C-3CC5-FD4E-97C4-A5EA7DD25501}"/>
              </a:ext>
            </a:extLst>
          </p:cNvPr>
          <p:cNvSpPr/>
          <p:nvPr/>
        </p:nvSpPr>
        <p:spPr>
          <a:xfrm>
            <a:off x="-2" y="3449279"/>
            <a:ext cx="2129600" cy="857743"/>
          </a:xfrm>
          <a:custGeom>
            <a:avLst/>
            <a:gdLst>
              <a:gd name="connsiteX0" fmla="*/ 0 w 2130155"/>
              <a:gd name="connsiteY0" fmla="*/ 0 h 1038139"/>
              <a:gd name="connsiteX1" fmla="*/ 1285972 w 2130155"/>
              <a:gd name="connsiteY1" fmla="*/ 0 h 1038139"/>
              <a:gd name="connsiteX2" fmla="*/ 1583680 w 2130155"/>
              <a:gd name="connsiteY2" fmla="*/ 0 h 1038139"/>
              <a:gd name="connsiteX3" fmla="*/ 1798854 w 2130155"/>
              <a:gd name="connsiteY3" fmla="*/ 0 h 1038139"/>
              <a:gd name="connsiteX4" fmla="*/ 1863685 w 2130155"/>
              <a:gd name="connsiteY4" fmla="*/ 37432 h 1038139"/>
              <a:gd name="connsiteX5" fmla="*/ 2096031 w 2130155"/>
              <a:gd name="connsiteY5" fmla="*/ 439902 h 1038139"/>
              <a:gd name="connsiteX6" fmla="*/ 2120126 w 2130155"/>
              <a:gd name="connsiteY6" fmla="*/ 481636 h 1038139"/>
              <a:gd name="connsiteX7" fmla="*/ 2120126 w 2130155"/>
              <a:gd name="connsiteY7" fmla="*/ 556502 h 1038139"/>
              <a:gd name="connsiteX8" fmla="*/ 1887780 w 2130155"/>
              <a:gd name="connsiteY8" fmla="*/ 958973 h 1038139"/>
              <a:gd name="connsiteX9" fmla="*/ 1863685 w 2130155"/>
              <a:gd name="connsiteY9" fmla="*/ 1000707 h 1038139"/>
              <a:gd name="connsiteX10" fmla="*/ 1798854 w 2130155"/>
              <a:gd name="connsiteY10" fmla="*/ 1038139 h 1038139"/>
              <a:gd name="connsiteX11" fmla="*/ 1285972 w 2130155"/>
              <a:gd name="connsiteY11" fmla="*/ 1038139 h 1038139"/>
              <a:gd name="connsiteX12" fmla="*/ 1285970 w 2130155"/>
              <a:gd name="connsiteY12" fmla="*/ 1038138 h 1038139"/>
              <a:gd name="connsiteX13" fmla="*/ 0 w 2130155"/>
              <a:gd name="connsiteY13" fmla="*/ 1038138 h 103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155" h="1038139">
                <a:moveTo>
                  <a:pt x="0" y="0"/>
                </a:moveTo>
                <a:lnTo>
                  <a:pt x="1285972" y="0"/>
                </a:lnTo>
                <a:lnTo>
                  <a:pt x="1583680" y="0"/>
                </a:lnTo>
                <a:lnTo>
                  <a:pt x="1798854" y="0"/>
                </a:lnTo>
                <a:cubicBezTo>
                  <a:pt x="1825600" y="0"/>
                  <a:pt x="1850312" y="14271"/>
                  <a:pt x="1863685" y="37432"/>
                </a:cubicBezTo>
                <a:lnTo>
                  <a:pt x="2096031" y="439902"/>
                </a:lnTo>
                <a:lnTo>
                  <a:pt x="2120126" y="481636"/>
                </a:lnTo>
                <a:cubicBezTo>
                  <a:pt x="2133499" y="504800"/>
                  <a:pt x="2133499" y="533338"/>
                  <a:pt x="2120126" y="556502"/>
                </a:cubicBezTo>
                <a:lnTo>
                  <a:pt x="1887780" y="958973"/>
                </a:lnTo>
                <a:lnTo>
                  <a:pt x="1863685" y="1000707"/>
                </a:lnTo>
                <a:cubicBezTo>
                  <a:pt x="1850312" y="1023868"/>
                  <a:pt x="1825600" y="1038139"/>
                  <a:pt x="1798854" y="1038139"/>
                </a:cubicBezTo>
                <a:lnTo>
                  <a:pt x="1285972" y="1038139"/>
                </a:lnTo>
                <a:lnTo>
                  <a:pt x="1285970" y="1038138"/>
                </a:lnTo>
                <a:lnTo>
                  <a:pt x="0" y="1038138"/>
                </a:lnTo>
                <a:close/>
              </a:path>
            </a:pathLst>
          </a:custGeom>
          <a:gradFill>
            <a:gsLst>
              <a:gs pos="80000">
                <a:schemeClr val="accent4"/>
              </a:gs>
              <a:gs pos="0">
                <a:schemeClr val="accent1"/>
              </a:gs>
            </a:gsLst>
            <a:lin ang="7800000" scaled="0"/>
          </a:gradFill>
          <a:ln w="571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799"/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2304FE2D-2F31-DF4A-AA4D-EB0A01573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769" y="3578981"/>
            <a:ext cx="1370802" cy="58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00" tIns="45600" rIns="91200" bIns="45600" numCol="1" anchor="ctr" anchorCtr="0" compatLnSpc="1">
            <a:prstTxWarp prst="textNoShape">
              <a:avLst/>
            </a:prstTxWarp>
            <a:spAutoFit/>
          </a:bodyPr>
          <a:lstStyle/>
          <a:p>
            <a:pPr algn="r" defTabSz="91166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3199" b="1">
                <a:solidFill>
                  <a:prstClr val="white"/>
                </a:solidFill>
                <a:latin typeface="Arial"/>
                <a:cs typeface="Arial"/>
              </a:rPr>
              <a:t>100%</a:t>
            </a:r>
          </a:p>
        </p:txBody>
      </p:sp>
      <p:grpSp>
        <p:nvGrpSpPr>
          <p:cNvPr id="17" name="Group 13">
            <a:extLst>
              <a:ext uri="{FF2B5EF4-FFF2-40B4-BE49-F238E27FC236}">
                <a16:creationId xmlns:a16="http://schemas.microsoft.com/office/drawing/2014/main" id="{CDAAAE0D-1BAE-A15B-E164-DF3D6B7A16D5}"/>
              </a:ext>
            </a:extLst>
          </p:cNvPr>
          <p:cNvGrpSpPr>
            <a:grpSpLocks/>
          </p:cNvGrpSpPr>
          <p:nvPr/>
        </p:nvGrpSpPr>
        <p:grpSpPr bwMode="auto">
          <a:xfrm>
            <a:off x="11249514" y="6140626"/>
            <a:ext cx="698136" cy="552162"/>
            <a:chOff x="9440863" y="5832475"/>
            <a:chExt cx="1092200" cy="863600"/>
          </a:xfrm>
        </p:grpSpPr>
        <p:sp>
          <p:nvSpPr>
            <p:cNvPr id="18" name="AutoShape 3">
              <a:extLst>
                <a:ext uri="{FF2B5EF4-FFF2-40B4-BE49-F238E27FC236}">
                  <a16:creationId xmlns:a16="http://schemas.microsoft.com/office/drawing/2014/main" id="{8A357717-C35E-6AA4-335C-0B9DF200557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9440863" y="5832475"/>
              <a:ext cx="10922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/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1A4A2117-8C58-CEE9-424C-14F5AE24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0863" y="5832475"/>
              <a:ext cx="1092200" cy="863600"/>
            </a:xfrm>
            <a:custGeom>
              <a:avLst/>
              <a:gdLst>
                <a:gd name="T0" fmla="*/ 206375 w 688"/>
                <a:gd name="T1" fmla="*/ 863600 h 544"/>
                <a:gd name="T2" fmla="*/ 184150 w 688"/>
                <a:gd name="T3" fmla="*/ 863600 h 544"/>
                <a:gd name="T4" fmla="*/ 142875 w 688"/>
                <a:gd name="T5" fmla="*/ 854075 h 544"/>
                <a:gd name="T6" fmla="*/ 107950 w 688"/>
                <a:gd name="T7" fmla="*/ 838200 h 544"/>
                <a:gd name="T8" fmla="*/ 60325 w 688"/>
                <a:gd name="T9" fmla="*/ 803275 h 544"/>
                <a:gd name="T10" fmla="*/ 25400 w 688"/>
                <a:gd name="T11" fmla="*/ 755650 h 544"/>
                <a:gd name="T12" fmla="*/ 9525 w 688"/>
                <a:gd name="T13" fmla="*/ 720725 h 544"/>
                <a:gd name="T14" fmla="*/ 0 w 688"/>
                <a:gd name="T15" fmla="*/ 679450 h 544"/>
                <a:gd name="T16" fmla="*/ 0 w 688"/>
                <a:gd name="T17" fmla="*/ 206375 h 544"/>
                <a:gd name="T18" fmla="*/ 0 w 688"/>
                <a:gd name="T19" fmla="*/ 184150 h 544"/>
                <a:gd name="T20" fmla="*/ 9525 w 688"/>
                <a:gd name="T21" fmla="*/ 146050 h 544"/>
                <a:gd name="T22" fmla="*/ 25400 w 688"/>
                <a:gd name="T23" fmla="*/ 107950 h 544"/>
                <a:gd name="T24" fmla="*/ 60325 w 688"/>
                <a:gd name="T25" fmla="*/ 60325 h 544"/>
                <a:gd name="T26" fmla="*/ 107950 w 688"/>
                <a:gd name="T27" fmla="*/ 25400 h 544"/>
                <a:gd name="T28" fmla="*/ 142875 w 688"/>
                <a:gd name="T29" fmla="*/ 9525 h 544"/>
                <a:gd name="T30" fmla="*/ 184150 w 688"/>
                <a:gd name="T31" fmla="*/ 0 h 544"/>
                <a:gd name="T32" fmla="*/ 885825 w 688"/>
                <a:gd name="T33" fmla="*/ 0 h 544"/>
                <a:gd name="T34" fmla="*/ 908050 w 688"/>
                <a:gd name="T35" fmla="*/ 0 h 544"/>
                <a:gd name="T36" fmla="*/ 946150 w 688"/>
                <a:gd name="T37" fmla="*/ 9525 h 544"/>
                <a:gd name="T38" fmla="*/ 984250 w 688"/>
                <a:gd name="T39" fmla="*/ 25400 h 544"/>
                <a:gd name="T40" fmla="*/ 1031875 w 688"/>
                <a:gd name="T41" fmla="*/ 60325 h 544"/>
                <a:gd name="T42" fmla="*/ 1066800 w 688"/>
                <a:gd name="T43" fmla="*/ 107950 h 544"/>
                <a:gd name="T44" fmla="*/ 1082675 w 688"/>
                <a:gd name="T45" fmla="*/ 146050 h 544"/>
                <a:gd name="T46" fmla="*/ 1092200 w 688"/>
                <a:gd name="T47" fmla="*/ 184150 h 544"/>
                <a:gd name="T48" fmla="*/ 1092200 w 688"/>
                <a:gd name="T49" fmla="*/ 657225 h 544"/>
                <a:gd name="T50" fmla="*/ 1092200 w 688"/>
                <a:gd name="T51" fmla="*/ 679450 h 544"/>
                <a:gd name="T52" fmla="*/ 1082675 w 688"/>
                <a:gd name="T53" fmla="*/ 720725 h 544"/>
                <a:gd name="T54" fmla="*/ 1066800 w 688"/>
                <a:gd name="T55" fmla="*/ 755650 h 544"/>
                <a:gd name="T56" fmla="*/ 1031875 w 688"/>
                <a:gd name="T57" fmla="*/ 803275 h 544"/>
                <a:gd name="T58" fmla="*/ 984250 w 688"/>
                <a:gd name="T59" fmla="*/ 838200 h 544"/>
                <a:gd name="T60" fmla="*/ 946150 w 688"/>
                <a:gd name="T61" fmla="*/ 854075 h 544"/>
                <a:gd name="T62" fmla="*/ 908050 w 688"/>
                <a:gd name="T63" fmla="*/ 863600 h 544"/>
                <a:gd name="T64" fmla="*/ 885825 w 688"/>
                <a:gd name="T65" fmla="*/ 863600 h 54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88" h="544">
                  <a:moveTo>
                    <a:pt x="558" y="544"/>
                  </a:moveTo>
                  <a:lnTo>
                    <a:pt x="130" y="544"/>
                  </a:lnTo>
                  <a:lnTo>
                    <a:pt x="116" y="544"/>
                  </a:lnTo>
                  <a:lnTo>
                    <a:pt x="104" y="542"/>
                  </a:lnTo>
                  <a:lnTo>
                    <a:pt x="90" y="538"/>
                  </a:lnTo>
                  <a:lnTo>
                    <a:pt x="78" y="534"/>
                  </a:lnTo>
                  <a:lnTo>
                    <a:pt x="68" y="528"/>
                  </a:lnTo>
                  <a:lnTo>
                    <a:pt x="56" y="522"/>
                  </a:lnTo>
                  <a:lnTo>
                    <a:pt x="38" y="506"/>
                  </a:lnTo>
                  <a:lnTo>
                    <a:pt x="22" y="488"/>
                  </a:lnTo>
                  <a:lnTo>
                    <a:pt x="16" y="476"/>
                  </a:lnTo>
                  <a:lnTo>
                    <a:pt x="10" y="466"/>
                  </a:lnTo>
                  <a:lnTo>
                    <a:pt x="6" y="454"/>
                  </a:lnTo>
                  <a:lnTo>
                    <a:pt x="2" y="440"/>
                  </a:lnTo>
                  <a:lnTo>
                    <a:pt x="0" y="428"/>
                  </a:lnTo>
                  <a:lnTo>
                    <a:pt x="0" y="414"/>
                  </a:lnTo>
                  <a:lnTo>
                    <a:pt x="0" y="130"/>
                  </a:lnTo>
                  <a:lnTo>
                    <a:pt x="0" y="116"/>
                  </a:lnTo>
                  <a:lnTo>
                    <a:pt x="2" y="104"/>
                  </a:lnTo>
                  <a:lnTo>
                    <a:pt x="6" y="92"/>
                  </a:lnTo>
                  <a:lnTo>
                    <a:pt x="10" y="80"/>
                  </a:lnTo>
                  <a:lnTo>
                    <a:pt x="16" y="68"/>
                  </a:lnTo>
                  <a:lnTo>
                    <a:pt x="22" y="58"/>
                  </a:lnTo>
                  <a:lnTo>
                    <a:pt x="38" y="38"/>
                  </a:lnTo>
                  <a:lnTo>
                    <a:pt x="56" y="22"/>
                  </a:lnTo>
                  <a:lnTo>
                    <a:pt x="68" y="16"/>
                  </a:lnTo>
                  <a:lnTo>
                    <a:pt x="78" y="10"/>
                  </a:lnTo>
                  <a:lnTo>
                    <a:pt x="90" y="6"/>
                  </a:lnTo>
                  <a:lnTo>
                    <a:pt x="104" y="2"/>
                  </a:lnTo>
                  <a:lnTo>
                    <a:pt x="116" y="0"/>
                  </a:lnTo>
                  <a:lnTo>
                    <a:pt x="130" y="0"/>
                  </a:lnTo>
                  <a:lnTo>
                    <a:pt x="558" y="0"/>
                  </a:lnTo>
                  <a:lnTo>
                    <a:pt x="572" y="0"/>
                  </a:lnTo>
                  <a:lnTo>
                    <a:pt x="584" y="2"/>
                  </a:lnTo>
                  <a:lnTo>
                    <a:pt x="596" y="6"/>
                  </a:lnTo>
                  <a:lnTo>
                    <a:pt x="608" y="10"/>
                  </a:lnTo>
                  <a:lnTo>
                    <a:pt x="620" y="16"/>
                  </a:lnTo>
                  <a:lnTo>
                    <a:pt x="630" y="22"/>
                  </a:lnTo>
                  <a:lnTo>
                    <a:pt x="650" y="38"/>
                  </a:lnTo>
                  <a:lnTo>
                    <a:pt x="666" y="58"/>
                  </a:lnTo>
                  <a:lnTo>
                    <a:pt x="672" y="68"/>
                  </a:lnTo>
                  <a:lnTo>
                    <a:pt x="678" y="80"/>
                  </a:lnTo>
                  <a:lnTo>
                    <a:pt x="682" y="92"/>
                  </a:lnTo>
                  <a:lnTo>
                    <a:pt x="686" y="104"/>
                  </a:lnTo>
                  <a:lnTo>
                    <a:pt x="688" y="116"/>
                  </a:lnTo>
                  <a:lnTo>
                    <a:pt x="688" y="130"/>
                  </a:lnTo>
                  <a:lnTo>
                    <a:pt x="688" y="414"/>
                  </a:lnTo>
                  <a:lnTo>
                    <a:pt x="688" y="428"/>
                  </a:lnTo>
                  <a:lnTo>
                    <a:pt x="686" y="440"/>
                  </a:lnTo>
                  <a:lnTo>
                    <a:pt x="682" y="454"/>
                  </a:lnTo>
                  <a:lnTo>
                    <a:pt x="678" y="466"/>
                  </a:lnTo>
                  <a:lnTo>
                    <a:pt x="672" y="476"/>
                  </a:lnTo>
                  <a:lnTo>
                    <a:pt x="666" y="488"/>
                  </a:lnTo>
                  <a:lnTo>
                    <a:pt x="650" y="506"/>
                  </a:lnTo>
                  <a:lnTo>
                    <a:pt x="630" y="522"/>
                  </a:lnTo>
                  <a:lnTo>
                    <a:pt x="620" y="528"/>
                  </a:lnTo>
                  <a:lnTo>
                    <a:pt x="608" y="534"/>
                  </a:lnTo>
                  <a:lnTo>
                    <a:pt x="596" y="538"/>
                  </a:lnTo>
                  <a:lnTo>
                    <a:pt x="584" y="542"/>
                  </a:lnTo>
                  <a:lnTo>
                    <a:pt x="572" y="544"/>
                  </a:lnTo>
                  <a:lnTo>
                    <a:pt x="558" y="5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FE0482AE-AA7F-7C78-E126-5AD61224E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5788" y="5870575"/>
              <a:ext cx="1019175" cy="790575"/>
            </a:xfrm>
            <a:custGeom>
              <a:avLst/>
              <a:gdLst>
                <a:gd name="T0" fmla="*/ 850900 w 642"/>
                <a:gd name="T1" fmla="*/ 790575 h 498"/>
                <a:gd name="T2" fmla="*/ 171450 w 642"/>
                <a:gd name="T3" fmla="*/ 790575 h 498"/>
                <a:gd name="T4" fmla="*/ 171450 w 642"/>
                <a:gd name="T5" fmla="*/ 790575 h 498"/>
                <a:gd name="T6" fmla="*/ 136525 w 642"/>
                <a:gd name="T7" fmla="*/ 787400 h 498"/>
                <a:gd name="T8" fmla="*/ 104775 w 642"/>
                <a:gd name="T9" fmla="*/ 777875 h 498"/>
                <a:gd name="T10" fmla="*/ 76200 w 642"/>
                <a:gd name="T11" fmla="*/ 762000 h 498"/>
                <a:gd name="T12" fmla="*/ 50800 w 642"/>
                <a:gd name="T13" fmla="*/ 739775 h 498"/>
                <a:gd name="T14" fmla="*/ 28575 w 642"/>
                <a:gd name="T15" fmla="*/ 714375 h 498"/>
                <a:gd name="T16" fmla="*/ 12700 w 642"/>
                <a:gd name="T17" fmla="*/ 685800 h 498"/>
                <a:gd name="T18" fmla="*/ 3175 w 642"/>
                <a:gd name="T19" fmla="*/ 654050 h 498"/>
                <a:gd name="T20" fmla="*/ 0 w 642"/>
                <a:gd name="T21" fmla="*/ 619125 h 498"/>
                <a:gd name="T22" fmla="*/ 0 w 642"/>
                <a:gd name="T23" fmla="*/ 168275 h 498"/>
                <a:gd name="T24" fmla="*/ 0 w 642"/>
                <a:gd name="T25" fmla="*/ 168275 h 498"/>
                <a:gd name="T26" fmla="*/ 3175 w 642"/>
                <a:gd name="T27" fmla="*/ 133350 h 498"/>
                <a:gd name="T28" fmla="*/ 12700 w 642"/>
                <a:gd name="T29" fmla="*/ 101600 h 498"/>
                <a:gd name="T30" fmla="*/ 28575 w 642"/>
                <a:gd name="T31" fmla="*/ 73025 h 498"/>
                <a:gd name="T32" fmla="*/ 50800 w 642"/>
                <a:gd name="T33" fmla="*/ 47625 h 498"/>
                <a:gd name="T34" fmla="*/ 76200 w 642"/>
                <a:gd name="T35" fmla="*/ 28575 h 498"/>
                <a:gd name="T36" fmla="*/ 104775 w 642"/>
                <a:gd name="T37" fmla="*/ 12700 h 498"/>
                <a:gd name="T38" fmla="*/ 136525 w 642"/>
                <a:gd name="T39" fmla="*/ 3175 h 498"/>
                <a:gd name="T40" fmla="*/ 171450 w 642"/>
                <a:gd name="T41" fmla="*/ 0 h 498"/>
                <a:gd name="T42" fmla="*/ 850900 w 642"/>
                <a:gd name="T43" fmla="*/ 0 h 498"/>
                <a:gd name="T44" fmla="*/ 850900 w 642"/>
                <a:gd name="T45" fmla="*/ 0 h 498"/>
                <a:gd name="T46" fmla="*/ 885825 w 642"/>
                <a:gd name="T47" fmla="*/ 3175 h 498"/>
                <a:gd name="T48" fmla="*/ 917575 w 642"/>
                <a:gd name="T49" fmla="*/ 12700 h 498"/>
                <a:gd name="T50" fmla="*/ 946150 w 642"/>
                <a:gd name="T51" fmla="*/ 28575 h 498"/>
                <a:gd name="T52" fmla="*/ 971550 w 642"/>
                <a:gd name="T53" fmla="*/ 47625 h 498"/>
                <a:gd name="T54" fmla="*/ 990600 w 642"/>
                <a:gd name="T55" fmla="*/ 73025 h 498"/>
                <a:gd name="T56" fmla="*/ 1006475 w 642"/>
                <a:gd name="T57" fmla="*/ 101600 h 498"/>
                <a:gd name="T58" fmla="*/ 1016000 w 642"/>
                <a:gd name="T59" fmla="*/ 133350 h 498"/>
                <a:gd name="T60" fmla="*/ 1019175 w 642"/>
                <a:gd name="T61" fmla="*/ 168275 h 498"/>
                <a:gd name="T62" fmla="*/ 1019175 w 642"/>
                <a:gd name="T63" fmla="*/ 619125 h 498"/>
                <a:gd name="T64" fmla="*/ 1019175 w 642"/>
                <a:gd name="T65" fmla="*/ 619125 h 498"/>
                <a:gd name="T66" fmla="*/ 1016000 w 642"/>
                <a:gd name="T67" fmla="*/ 654050 h 498"/>
                <a:gd name="T68" fmla="*/ 1006475 w 642"/>
                <a:gd name="T69" fmla="*/ 685800 h 498"/>
                <a:gd name="T70" fmla="*/ 990600 w 642"/>
                <a:gd name="T71" fmla="*/ 714375 h 498"/>
                <a:gd name="T72" fmla="*/ 971550 w 642"/>
                <a:gd name="T73" fmla="*/ 739775 h 498"/>
                <a:gd name="T74" fmla="*/ 946150 w 642"/>
                <a:gd name="T75" fmla="*/ 762000 h 498"/>
                <a:gd name="T76" fmla="*/ 917575 w 642"/>
                <a:gd name="T77" fmla="*/ 777875 h 498"/>
                <a:gd name="T78" fmla="*/ 885825 w 642"/>
                <a:gd name="T79" fmla="*/ 787400 h 498"/>
                <a:gd name="T80" fmla="*/ 850900 w 642"/>
                <a:gd name="T81" fmla="*/ 790575 h 498"/>
                <a:gd name="T82" fmla="*/ 850900 w 642"/>
                <a:gd name="T83" fmla="*/ 790575 h 4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42" h="498">
                  <a:moveTo>
                    <a:pt x="536" y="498"/>
                  </a:moveTo>
                  <a:lnTo>
                    <a:pt x="108" y="498"/>
                  </a:lnTo>
                  <a:lnTo>
                    <a:pt x="86" y="496"/>
                  </a:lnTo>
                  <a:lnTo>
                    <a:pt x="66" y="490"/>
                  </a:lnTo>
                  <a:lnTo>
                    <a:pt x="48" y="480"/>
                  </a:lnTo>
                  <a:lnTo>
                    <a:pt x="32" y="466"/>
                  </a:lnTo>
                  <a:lnTo>
                    <a:pt x="18" y="450"/>
                  </a:lnTo>
                  <a:lnTo>
                    <a:pt x="8" y="432"/>
                  </a:lnTo>
                  <a:lnTo>
                    <a:pt x="2" y="412"/>
                  </a:lnTo>
                  <a:lnTo>
                    <a:pt x="0" y="390"/>
                  </a:lnTo>
                  <a:lnTo>
                    <a:pt x="0" y="106"/>
                  </a:lnTo>
                  <a:lnTo>
                    <a:pt x="2" y="84"/>
                  </a:lnTo>
                  <a:lnTo>
                    <a:pt x="8" y="64"/>
                  </a:lnTo>
                  <a:lnTo>
                    <a:pt x="18" y="46"/>
                  </a:lnTo>
                  <a:lnTo>
                    <a:pt x="32" y="30"/>
                  </a:lnTo>
                  <a:lnTo>
                    <a:pt x="48" y="18"/>
                  </a:lnTo>
                  <a:lnTo>
                    <a:pt x="66" y="8"/>
                  </a:lnTo>
                  <a:lnTo>
                    <a:pt x="86" y="2"/>
                  </a:lnTo>
                  <a:lnTo>
                    <a:pt x="108" y="0"/>
                  </a:lnTo>
                  <a:lnTo>
                    <a:pt x="536" y="0"/>
                  </a:lnTo>
                  <a:lnTo>
                    <a:pt x="558" y="2"/>
                  </a:lnTo>
                  <a:lnTo>
                    <a:pt x="578" y="8"/>
                  </a:lnTo>
                  <a:lnTo>
                    <a:pt x="596" y="18"/>
                  </a:lnTo>
                  <a:lnTo>
                    <a:pt x="612" y="30"/>
                  </a:lnTo>
                  <a:lnTo>
                    <a:pt x="624" y="46"/>
                  </a:lnTo>
                  <a:lnTo>
                    <a:pt x="634" y="64"/>
                  </a:lnTo>
                  <a:lnTo>
                    <a:pt x="640" y="84"/>
                  </a:lnTo>
                  <a:lnTo>
                    <a:pt x="642" y="106"/>
                  </a:lnTo>
                  <a:lnTo>
                    <a:pt x="642" y="390"/>
                  </a:lnTo>
                  <a:lnTo>
                    <a:pt x="640" y="412"/>
                  </a:lnTo>
                  <a:lnTo>
                    <a:pt x="634" y="432"/>
                  </a:lnTo>
                  <a:lnTo>
                    <a:pt x="624" y="450"/>
                  </a:lnTo>
                  <a:lnTo>
                    <a:pt x="612" y="466"/>
                  </a:lnTo>
                  <a:lnTo>
                    <a:pt x="596" y="480"/>
                  </a:lnTo>
                  <a:lnTo>
                    <a:pt x="578" y="490"/>
                  </a:lnTo>
                  <a:lnTo>
                    <a:pt x="558" y="496"/>
                  </a:lnTo>
                  <a:lnTo>
                    <a:pt x="536" y="498"/>
                  </a:lnTo>
                  <a:close/>
                </a:path>
              </a:pathLst>
            </a:custGeom>
            <a:solidFill>
              <a:srgbClr val="0078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9DBCA9BA-C203-D5A6-53EB-B9EBE4E9F9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23413" y="5940425"/>
              <a:ext cx="923925" cy="647700"/>
            </a:xfrm>
            <a:custGeom>
              <a:avLst/>
              <a:gdLst>
                <a:gd name="T0" fmla="*/ 841375 w 582"/>
                <a:gd name="T1" fmla="*/ 182563 h 408"/>
                <a:gd name="T2" fmla="*/ 923925 w 582"/>
                <a:gd name="T3" fmla="*/ 214313 h 408"/>
                <a:gd name="T4" fmla="*/ 854075 w 582"/>
                <a:gd name="T5" fmla="*/ 119063 h 408"/>
                <a:gd name="T6" fmla="*/ 755650 w 582"/>
                <a:gd name="T7" fmla="*/ 131763 h 408"/>
                <a:gd name="T8" fmla="*/ 696913 w 582"/>
                <a:gd name="T9" fmla="*/ 166688 h 408"/>
                <a:gd name="T10" fmla="*/ 668338 w 582"/>
                <a:gd name="T11" fmla="*/ 204788 h 408"/>
                <a:gd name="T12" fmla="*/ 652463 w 582"/>
                <a:gd name="T13" fmla="*/ 101600 h 408"/>
                <a:gd name="T14" fmla="*/ 595313 w 582"/>
                <a:gd name="T15" fmla="*/ 28575 h 408"/>
                <a:gd name="T16" fmla="*/ 481013 w 582"/>
                <a:gd name="T17" fmla="*/ 3175 h 408"/>
                <a:gd name="T18" fmla="*/ 274638 w 582"/>
                <a:gd name="T19" fmla="*/ 0 h 408"/>
                <a:gd name="T20" fmla="*/ 261938 w 582"/>
                <a:gd name="T21" fmla="*/ 166688 h 408"/>
                <a:gd name="T22" fmla="*/ 198438 w 582"/>
                <a:gd name="T23" fmla="*/ 128588 h 408"/>
                <a:gd name="T24" fmla="*/ 76200 w 582"/>
                <a:gd name="T25" fmla="*/ 122238 h 408"/>
                <a:gd name="T26" fmla="*/ 123825 w 582"/>
                <a:gd name="T27" fmla="*/ 525463 h 408"/>
                <a:gd name="T28" fmla="*/ 92075 w 582"/>
                <a:gd name="T29" fmla="*/ 474663 h 408"/>
                <a:gd name="T30" fmla="*/ 149225 w 582"/>
                <a:gd name="T31" fmla="*/ 404813 h 408"/>
                <a:gd name="T32" fmla="*/ 204788 w 582"/>
                <a:gd name="T33" fmla="*/ 395288 h 408"/>
                <a:gd name="T34" fmla="*/ 265113 w 582"/>
                <a:gd name="T35" fmla="*/ 344488 h 408"/>
                <a:gd name="T36" fmla="*/ 420688 w 582"/>
                <a:gd name="T37" fmla="*/ 647700 h 408"/>
                <a:gd name="T38" fmla="*/ 388938 w 582"/>
                <a:gd name="T39" fmla="*/ 596900 h 408"/>
                <a:gd name="T40" fmla="*/ 468313 w 582"/>
                <a:gd name="T41" fmla="*/ 439738 h 408"/>
                <a:gd name="T42" fmla="*/ 547688 w 582"/>
                <a:gd name="T43" fmla="*/ 427038 h 408"/>
                <a:gd name="T44" fmla="*/ 627063 w 582"/>
                <a:gd name="T45" fmla="*/ 366713 h 408"/>
                <a:gd name="T46" fmla="*/ 649288 w 582"/>
                <a:gd name="T47" fmla="*/ 395288 h 408"/>
                <a:gd name="T48" fmla="*/ 696913 w 582"/>
                <a:gd name="T49" fmla="*/ 487363 h 408"/>
                <a:gd name="T50" fmla="*/ 771525 w 582"/>
                <a:gd name="T51" fmla="*/ 522288 h 408"/>
                <a:gd name="T52" fmla="*/ 850900 w 582"/>
                <a:gd name="T53" fmla="*/ 528638 h 408"/>
                <a:gd name="T54" fmla="*/ 812800 w 582"/>
                <a:gd name="T55" fmla="*/ 325438 h 408"/>
                <a:gd name="T56" fmla="*/ 841375 w 582"/>
                <a:gd name="T57" fmla="*/ 357188 h 408"/>
                <a:gd name="T58" fmla="*/ 825500 w 582"/>
                <a:gd name="T59" fmla="*/ 465138 h 408"/>
                <a:gd name="T60" fmla="*/ 765175 w 582"/>
                <a:gd name="T61" fmla="*/ 439738 h 408"/>
                <a:gd name="T62" fmla="*/ 746125 w 582"/>
                <a:gd name="T63" fmla="*/ 382588 h 408"/>
                <a:gd name="T64" fmla="*/ 746125 w 582"/>
                <a:gd name="T65" fmla="*/ 258763 h 408"/>
                <a:gd name="T66" fmla="*/ 800100 w 582"/>
                <a:gd name="T67" fmla="*/ 192088 h 408"/>
                <a:gd name="T68" fmla="*/ 133350 w 582"/>
                <a:gd name="T69" fmla="*/ 350838 h 408"/>
                <a:gd name="T70" fmla="*/ 92075 w 582"/>
                <a:gd name="T71" fmla="*/ 192088 h 408"/>
                <a:gd name="T72" fmla="*/ 104775 w 582"/>
                <a:gd name="T73" fmla="*/ 173038 h 408"/>
                <a:gd name="T74" fmla="*/ 146050 w 582"/>
                <a:gd name="T75" fmla="*/ 169863 h 408"/>
                <a:gd name="T76" fmla="*/ 192088 w 582"/>
                <a:gd name="T77" fmla="*/ 223838 h 408"/>
                <a:gd name="T78" fmla="*/ 187325 w 582"/>
                <a:gd name="T79" fmla="*/ 306388 h 408"/>
                <a:gd name="T80" fmla="*/ 152400 w 582"/>
                <a:gd name="T81" fmla="*/ 347663 h 408"/>
                <a:gd name="T82" fmla="*/ 461963 w 582"/>
                <a:gd name="T83" fmla="*/ 363538 h 408"/>
                <a:gd name="T84" fmla="*/ 388938 w 582"/>
                <a:gd name="T85" fmla="*/ 344488 h 408"/>
                <a:gd name="T86" fmla="*/ 395288 w 582"/>
                <a:gd name="T87" fmla="*/ 88900 h 408"/>
                <a:gd name="T88" fmla="*/ 433388 w 582"/>
                <a:gd name="T89" fmla="*/ 66675 h 408"/>
                <a:gd name="T90" fmla="*/ 503238 w 582"/>
                <a:gd name="T91" fmla="*/ 76200 h 408"/>
                <a:gd name="T92" fmla="*/ 541338 w 582"/>
                <a:gd name="T93" fmla="*/ 119063 h 408"/>
                <a:gd name="T94" fmla="*/ 557213 w 582"/>
                <a:gd name="T95" fmla="*/ 207963 h 408"/>
                <a:gd name="T96" fmla="*/ 531813 w 582"/>
                <a:gd name="T97" fmla="*/ 319088 h 408"/>
                <a:gd name="T98" fmla="*/ 474663 w 582"/>
                <a:gd name="T99" fmla="*/ 363538 h 40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2" h="408">
                  <a:moveTo>
                    <a:pt x="510" y="117"/>
                  </a:moveTo>
                  <a:lnTo>
                    <a:pt x="510" y="117"/>
                  </a:lnTo>
                  <a:lnTo>
                    <a:pt x="520" y="115"/>
                  </a:lnTo>
                  <a:lnTo>
                    <a:pt x="530" y="115"/>
                  </a:lnTo>
                  <a:lnTo>
                    <a:pt x="540" y="115"/>
                  </a:lnTo>
                  <a:lnTo>
                    <a:pt x="548" y="117"/>
                  </a:lnTo>
                  <a:lnTo>
                    <a:pt x="566" y="125"/>
                  </a:lnTo>
                  <a:lnTo>
                    <a:pt x="582" y="135"/>
                  </a:lnTo>
                  <a:lnTo>
                    <a:pt x="582" y="81"/>
                  </a:lnTo>
                  <a:lnTo>
                    <a:pt x="560" y="77"/>
                  </a:lnTo>
                  <a:lnTo>
                    <a:pt x="538" y="75"/>
                  </a:lnTo>
                  <a:lnTo>
                    <a:pt x="520" y="75"/>
                  </a:lnTo>
                  <a:lnTo>
                    <a:pt x="504" y="77"/>
                  </a:lnTo>
                  <a:lnTo>
                    <a:pt x="490" y="79"/>
                  </a:lnTo>
                  <a:lnTo>
                    <a:pt x="476" y="83"/>
                  </a:lnTo>
                  <a:lnTo>
                    <a:pt x="463" y="87"/>
                  </a:lnTo>
                  <a:lnTo>
                    <a:pt x="453" y="93"/>
                  </a:lnTo>
                  <a:lnTo>
                    <a:pt x="439" y="105"/>
                  </a:lnTo>
                  <a:lnTo>
                    <a:pt x="429" y="115"/>
                  </a:lnTo>
                  <a:lnTo>
                    <a:pt x="423" y="127"/>
                  </a:lnTo>
                  <a:lnTo>
                    <a:pt x="421" y="129"/>
                  </a:lnTo>
                  <a:lnTo>
                    <a:pt x="419" y="105"/>
                  </a:lnTo>
                  <a:lnTo>
                    <a:pt x="417" y="83"/>
                  </a:lnTo>
                  <a:lnTo>
                    <a:pt x="411" y="64"/>
                  </a:lnTo>
                  <a:lnTo>
                    <a:pt x="405" y="50"/>
                  </a:lnTo>
                  <a:lnTo>
                    <a:pt x="395" y="36"/>
                  </a:lnTo>
                  <a:lnTo>
                    <a:pt x="387" y="26"/>
                  </a:lnTo>
                  <a:lnTo>
                    <a:pt x="375" y="18"/>
                  </a:lnTo>
                  <a:lnTo>
                    <a:pt x="363" y="12"/>
                  </a:lnTo>
                  <a:lnTo>
                    <a:pt x="349" y="8"/>
                  </a:lnTo>
                  <a:lnTo>
                    <a:pt x="335" y="4"/>
                  </a:lnTo>
                  <a:lnTo>
                    <a:pt x="303" y="2"/>
                  </a:lnTo>
                  <a:lnTo>
                    <a:pt x="267" y="0"/>
                  </a:lnTo>
                  <a:lnTo>
                    <a:pt x="231" y="0"/>
                  </a:lnTo>
                  <a:lnTo>
                    <a:pt x="173" y="0"/>
                  </a:lnTo>
                  <a:lnTo>
                    <a:pt x="173" y="121"/>
                  </a:lnTo>
                  <a:lnTo>
                    <a:pt x="169" y="113"/>
                  </a:lnTo>
                  <a:lnTo>
                    <a:pt x="165" y="105"/>
                  </a:lnTo>
                  <a:lnTo>
                    <a:pt x="161" y="99"/>
                  </a:lnTo>
                  <a:lnTo>
                    <a:pt x="155" y="95"/>
                  </a:lnTo>
                  <a:lnTo>
                    <a:pt x="141" y="87"/>
                  </a:lnTo>
                  <a:lnTo>
                    <a:pt x="125" y="81"/>
                  </a:lnTo>
                  <a:lnTo>
                    <a:pt x="108" y="79"/>
                  </a:lnTo>
                  <a:lnTo>
                    <a:pt x="88" y="77"/>
                  </a:lnTo>
                  <a:lnTo>
                    <a:pt x="48" y="77"/>
                  </a:lnTo>
                  <a:lnTo>
                    <a:pt x="0" y="77"/>
                  </a:lnTo>
                  <a:lnTo>
                    <a:pt x="0" y="331"/>
                  </a:lnTo>
                  <a:lnTo>
                    <a:pt x="78" y="331"/>
                  </a:lnTo>
                  <a:lnTo>
                    <a:pt x="70" y="327"/>
                  </a:lnTo>
                  <a:lnTo>
                    <a:pt x="64" y="319"/>
                  </a:lnTo>
                  <a:lnTo>
                    <a:pt x="60" y="311"/>
                  </a:lnTo>
                  <a:lnTo>
                    <a:pt x="58" y="299"/>
                  </a:lnTo>
                  <a:lnTo>
                    <a:pt x="58" y="229"/>
                  </a:lnTo>
                  <a:lnTo>
                    <a:pt x="80" y="253"/>
                  </a:lnTo>
                  <a:lnTo>
                    <a:pt x="94" y="255"/>
                  </a:lnTo>
                  <a:lnTo>
                    <a:pt x="98" y="255"/>
                  </a:lnTo>
                  <a:lnTo>
                    <a:pt x="118" y="251"/>
                  </a:lnTo>
                  <a:lnTo>
                    <a:pt x="129" y="249"/>
                  </a:lnTo>
                  <a:lnTo>
                    <a:pt x="139" y="243"/>
                  </a:lnTo>
                  <a:lnTo>
                    <a:pt x="149" y="237"/>
                  </a:lnTo>
                  <a:lnTo>
                    <a:pt x="159" y="229"/>
                  </a:lnTo>
                  <a:lnTo>
                    <a:pt x="167" y="217"/>
                  </a:lnTo>
                  <a:lnTo>
                    <a:pt x="173" y="201"/>
                  </a:lnTo>
                  <a:lnTo>
                    <a:pt x="173" y="408"/>
                  </a:lnTo>
                  <a:lnTo>
                    <a:pt x="265" y="408"/>
                  </a:lnTo>
                  <a:lnTo>
                    <a:pt x="257" y="404"/>
                  </a:lnTo>
                  <a:lnTo>
                    <a:pt x="251" y="396"/>
                  </a:lnTo>
                  <a:lnTo>
                    <a:pt x="247" y="388"/>
                  </a:lnTo>
                  <a:lnTo>
                    <a:pt x="245" y="376"/>
                  </a:lnTo>
                  <a:lnTo>
                    <a:pt x="245" y="237"/>
                  </a:lnTo>
                  <a:lnTo>
                    <a:pt x="281" y="273"/>
                  </a:lnTo>
                  <a:lnTo>
                    <a:pt x="295" y="277"/>
                  </a:lnTo>
                  <a:lnTo>
                    <a:pt x="309" y="277"/>
                  </a:lnTo>
                  <a:lnTo>
                    <a:pt x="333" y="273"/>
                  </a:lnTo>
                  <a:lnTo>
                    <a:pt x="345" y="269"/>
                  </a:lnTo>
                  <a:lnTo>
                    <a:pt x="359" y="263"/>
                  </a:lnTo>
                  <a:lnTo>
                    <a:pt x="371" y="255"/>
                  </a:lnTo>
                  <a:lnTo>
                    <a:pt x="385" y="245"/>
                  </a:lnTo>
                  <a:lnTo>
                    <a:pt x="395" y="231"/>
                  </a:lnTo>
                  <a:lnTo>
                    <a:pt x="405" y="215"/>
                  </a:lnTo>
                  <a:lnTo>
                    <a:pt x="407" y="233"/>
                  </a:lnTo>
                  <a:lnTo>
                    <a:pt x="409" y="249"/>
                  </a:lnTo>
                  <a:lnTo>
                    <a:pt x="415" y="265"/>
                  </a:lnTo>
                  <a:lnTo>
                    <a:pt x="421" y="281"/>
                  </a:lnTo>
                  <a:lnTo>
                    <a:pt x="429" y="293"/>
                  </a:lnTo>
                  <a:lnTo>
                    <a:pt x="439" y="307"/>
                  </a:lnTo>
                  <a:lnTo>
                    <a:pt x="453" y="317"/>
                  </a:lnTo>
                  <a:lnTo>
                    <a:pt x="470" y="325"/>
                  </a:lnTo>
                  <a:lnTo>
                    <a:pt x="486" y="329"/>
                  </a:lnTo>
                  <a:lnTo>
                    <a:pt x="502" y="333"/>
                  </a:lnTo>
                  <a:lnTo>
                    <a:pt x="518" y="333"/>
                  </a:lnTo>
                  <a:lnTo>
                    <a:pt x="536" y="333"/>
                  </a:lnTo>
                  <a:lnTo>
                    <a:pt x="560" y="331"/>
                  </a:lnTo>
                  <a:lnTo>
                    <a:pt x="582" y="329"/>
                  </a:lnTo>
                  <a:lnTo>
                    <a:pt x="582" y="203"/>
                  </a:lnTo>
                  <a:lnTo>
                    <a:pt x="512" y="205"/>
                  </a:lnTo>
                  <a:lnTo>
                    <a:pt x="522" y="209"/>
                  </a:lnTo>
                  <a:lnTo>
                    <a:pt x="528" y="215"/>
                  </a:lnTo>
                  <a:lnTo>
                    <a:pt x="530" y="225"/>
                  </a:lnTo>
                  <a:lnTo>
                    <a:pt x="532" y="235"/>
                  </a:lnTo>
                  <a:lnTo>
                    <a:pt x="532" y="291"/>
                  </a:lnTo>
                  <a:lnTo>
                    <a:pt x="520" y="293"/>
                  </a:lnTo>
                  <a:lnTo>
                    <a:pt x="506" y="291"/>
                  </a:lnTo>
                  <a:lnTo>
                    <a:pt x="492" y="287"/>
                  </a:lnTo>
                  <a:lnTo>
                    <a:pt x="488" y="281"/>
                  </a:lnTo>
                  <a:lnTo>
                    <a:pt x="482" y="277"/>
                  </a:lnTo>
                  <a:lnTo>
                    <a:pt x="478" y="267"/>
                  </a:lnTo>
                  <a:lnTo>
                    <a:pt x="474" y="255"/>
                  </a:lnTo>
                  <a:lnTo>
                    <a:pt x="470" y="241"/>
                  </a:lnTo>
                  <a:lnTo>
                    <a:pt x="468" y="227"/>
                  </a:lnTo>
                  <a:lnTo>
                    <a:pt x="468" y="195"/>
                  </a:lnTo>
                  <a:lnTo>
                    <a:pt x="470" y="163"/>
                  </a:lnTo>
                  <a:lnTo>
                    <a:pt x="476" y="149"/>
                  </a:lnTo>
                  <a:lnTo>
                    <a:pt x="484" y="135"/>
                  </a:lnTo>
                  <a:lnTo>
                    <a:pt x="496" y="125"/>
                  </a:lnTo>
                  <a:lnTo>
                    <a:pt x="504" y="121"/>
                  </a:lnTo>
                  <a:lnTo>
                    <a:pt x="510" y="117"/>
                  </a:lnTo>
                  <a:close/>
                  <a:moveTo>
                    <a:pt x="84" y="221"/>
                  </a:moveTo>
                  <a:lnTo>
                    <a:pt x="84" y="221"/>
                  </a:lnTo>
                  <a:lnTo>
                    <a:pt x="72" y="219"/>
                  </a:lnTo>
                  <a:lnTo>
                    <a:pt x="64" y="217"/>
                  </a:lnTo>
                  <a:lnTo>
                    <a:pt x="58" y="211"/>
                  </a:lnTo>
                  <a:lnTo>
                    <a:pt x="58" y="121"/>
                  </a:lnTo>
                  <a:lnTo>
                    <a:pt x="60" y="115"/>
                  </a:lnTo>
                  <a:lnTo>
                    <a:pt x="62" y="111"/>
                  </a:lnTo>
                  <a:lnTo>
                    <a:pt x="66" y="109"/>
                  </a:lnTo>
                  <a:lnTo>
                    <a:pt x="72" y="107"/>
                  </a:lnTo>
                  <a:lnTo>
                    <a:pt x="84" y="105"/>
                  </a:lnTo>
                  <a:lnTo>
                    <a:pt x="92" y="107"/>
                  </a:lnTo>
                  <a:lnTo>
                    <a:pt x="100" y="111"/>
                  </a:lnTo>
                  <a:lnTo>
                    <a:pt x="110" y="117"/>
                  </a:lnTo>
                  <a:lnTo>
                    <a:pt x="116" y="125"/>
                  </a:lnTo>
                  <a:lnTo>
                    <a:pt x="121" y="141"/>
                  </a:lnTo>
                  <a:lnTo>
                    <a:pt x="123" y="161"/>
                  </a:lnTo>
                  <a:lnTo>
                    <a:pt x="123" y="179"/>
                  </a:lnTo>
                  <a:lnTo>
                    <a:pt x="118" y="193"/>
                  </a:lnTo>
                  <a:lnTo>
                    <a:pt x="114" y="205"/>
                  </a:lnTo>
                  <a:lnTo>
                    <a:pt x="108" y="211"/>
                  </a:lnTo>
                  <a:lnTo>
                    <a:pt x="102" y="217"/>
                  </a:lnTo>
                  <a:lnTo>
                    <a:pt x="96" y="219"/>
                  </a:lnTo>
                  <a:lnTo>
                    <a:pt x="84" y="221"/>
                  </a:lnTo>
                  <a:close/>
                  <a:moveTo>
                    <a:pt x="291" y="229"/>
                  </a:moveTo>
                  <a:lnTo>
                    <a:pt x="291" y="229"/>
                  </a:lnTo>
                  <a:lnTo>
                    <a:pt x="273" y="227"/>
                  </a:lnTo>
                  <a:lnTo>
                    <a:pt x="259" y="223"/>
                  </a:lnTo>
                  <a:lnTo>
                    <a:pt x="249" y="219"/>
                  </a:lnTo>
                  <a:lnTo>
                    <a:pt x="245" y="217"/>
                  </a:lnTo>
                  <a:lnTo>
                    <a:pt x="245" y="64"/>
                  </a:lnTo>
                  <a:lnTo>
                    <a:pt x="247" y="60"/>
                  </a:lnTo>
                  <a:lnTo>
                    <a:pt x="249" y="56"/>
                  </a:lnTo>
                  <a:lnTo>
                    <a:pt x="255" y="48"/>
                  </a:lnTo>
                  <a:lnTo>
                    <a:pt x="263" y="44"/>
                  </a:lnTo>
                  <a:lnTo>
                    <a:pt x="273" y="42"/>
                  </a:lnTo>
                  <a:lnTo>
                    <a:pt x="281" y="40"/>
                  </a:lnTo>
                  <a:lnTo>
                    <a:pt x="291" y="40"/>
                  </a:lnTo>
                  <a:lnTo>
                    <a:pt x="303" y="42"/>
                  </a:lnTo>
                  <a:lnTo>
                    <a:pt x="317" y="48"/>
                  </a:lnTo>
                  <a:lnTo>
                    <a:pt x="323" y="52"/>
                  </a:lnTo>
                  <a:lnTo>
                    <a:pt x="329" y="58"/>
                  </a:lnTo>
                  <a:lnTo>
                    <a:pt x="335" y="64"/>
                  </a:lnTo>
                  <a:lnTo>
                    <a:pt x="341" y="75"/>
                  </a:lnTo>
                  <a:lnTo>
                    <a:pt x="345" y="85"/>
                  </a:lnTo>
                  <a:lnTo>
                    <a:pt x="347" y="97"/>
                  </a:lnTo>
                  <a:lnTo>
                    <a:pt x="349" y="113"/>
                  </a:lnTo>
                  <a:lnTo>
                    <a:pt x="351" y="131"/>
                  </a:lnTo>
                  <a:lnTo>
                    <a:pt x="349" y="159"/>
                  </a:lnTo>
                  <a:lnTo>
                    <a:pt x="343" y="183"/>
                  </a:lnTo>
                  <a:lnTo>
                    <a:pt x="335" y="201"/>
                  </a:lnTo>
                  <a:lnTo>
                    <a:pt x="327" y="213"/>
                  </a:lnTo>
                  <a:lnTo>
                    <a:pt x="317" y="221"/>
                  </a:lnTo>
                  <a:lnTo>
                    <a:pt x="307" y="227"/>
                  </a:lnTo>
                  <a:lnTo>
                    <a:pt x="299" y="229"/>
                  </a:lnTo>
                  <a:lnTo>
                    <a:pt x="291" y="2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AF601D92-EDE7-8AEC-3A1C-C44AFF442C7F}"/>
              </a:ext>
            </a:extLst>
          </p:cNvPr>
          <p:cNvSpPr/>
          <p:nvPr/>
        </p:nvSpPr>
        <p:spPr>
          <a:xfrm>
            <a:off x="2186488" y="2538835"/>
            <a:ext cx="3506482" cy="756933"/>
          </a:xfrm>
          <a:prstGeom prst="rect">
            <a:avLst/>
          </a:prstGeom>
        </p:spPr>
        <p:txBody>
          <a:bodyPr wrap="square" lIns="91416" tIns="45708" rIns="91416" bIns="45708" anchor="ctr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1600">
                <a:solidFill>
                  <a:schemeClr val="tx2"/>
                </a:solidFill>
              </a:rPr>
              <a:t>reduction in scope 1 </a:t>
            </a:r>
            <a:br>
              <a:rPr lang="en-US" sz="1600">
                <a:solidFill>
                  <a:schemeClr val="tx2"/>
                </a:solidFill>
              </a:rPr>
            </a:br>
            <a:r>
              <a:rPr lang="en-US" sz="1600">
                <a:solidFill>
                  <a:schemeClr val="tx2"/>
                </a:solidFill>
              </a:rPr>
              <a:t>and 2 greenhouse gas</a:t>
            </a:r>
          </a:p>
          <a:p>
            <a:pPr>
              <a:lnSpc>
                <a:spcPct val="90000"/>
              </a:lnSpc>
              <a:defRPr/>
            </a:pPr>
            <a:r>
              <a:rPr lang="en-US" sz="1600">
                <a:solidFill>
                  <a:schemeClr val="tx2"/>
                </a:solidFill>
              </a:rPr>
              <a:t>(GHG) emissions*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64D7976-216F-F37F-E0E5-42053FB5884B}"/>
              </a:ext>
            </a:extLst>
          </p:cNvPr>
          <p:cNvSpPr/>
          <p:nvPr/>
        </p:nvSpPr>
        <p:spPr>
          <a:xfrm>
            <a:off x="0" y="2532888"/>
            <a:ext cx="2129600" cy="857743"/>
          </a:xfrm>
          <a:custGeom>
            <a:avLst/>
            <a:gdLst>
              <a:gd name="connsiteX0" fmla="*/ 0 w 2130155"/>
              <a:gd name="connsiteY0" fmla="*/ 0 h 1038139"/>
              <a:gd name="connsiteX1" fmla="*/ 1285972 w 2130155"/>
              <a:gd name="connsiteY1" fmla="*/ 0 h 1038139"/>
              <a:gd name="connsiteX2" fmla="*/ 1583680 w 2130155"/>
              <a:gd name="connsiteY2" fmla="*/ 0 h 1038139"/>
              <a:gd name="connsiteX3" fmla="*/ 1798854 w 2130155"/>
              <a:gd name="connsiteY3" fmla="*/ 0 h 1038139"/>
              <a:gd name="connsiteX4" fmla="*/ 1863685 w 2130155"/>
              <a:gd name="connsiteY4" fmla="*/ 37432 h 1038139"/>
              <a:gd name="connsiteX5" fmla="*/ 2096031 w 2130155"/>
              <a:gd name="connsiteY5" fmla="*/ 439902 h 1038139"/>
              <a:gd name="connsiteX6" fmla="*/ 2120126 w 2130155"/>
              <a:gd name="connsiteY6" fmla="*/ 481636 h 1038139"/>
              <a:gd name="connsiteX7" fmla="*/ 2120126 w 2130155"/>
              <a:gd name="connsiteY7" fmla="*/ 556502 h 1038139"/>
              <a:gd name="connsiteX8" fmla="*/ 1887780 w 2130155"/>
              <a:gd name="connsiteY8" fmla="*/ 958973 h 1038139"/>
              <a:gd name="connsiteX9" fmla="*/ 1863685 w 2130155"/>
              <a:gd name="connsiteY9" fmla="*/ 1000707 h 1038139"/>
              <a:gd name="connsiteX10" fmla="*/ 1798854 w 2130155"/>
              <a:gd name="connsiteY10" fmla="*/ 1038139 h 1038139"/>
              <a:gd name="connsiteX11" fmla="*/ 1285972 w 2130155"/>
              <a:gd name="connsiteY11" fmla="*/ 1038139 h 1038139"/>
              <a:gd name="connsiteX12" fmla="*/ 1285970 w 2130155"/>
              <a:gd name="connsiteY12" fmla="*/ 1038138 h 1038139"/>
              <a:gd name="connsiteX13" fmla="*/ 0 w 2130155"/>
              <a:gd name="connsiteY13" fmla="*/ 1038138 h 103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155" h="1038139">
                <a:moveTo>
                  <a:pt x="0" y="0"/>
                </a:moveTo>
                <a:lnTo>
                  <a:pt x="1285972" y="0"/>
                </a:lnTo>
                <a:lnTo>
                  <a:pt x="1583680" y="0"/>
                </a:lnTo>
                <a:lnTo>
                  <a:pt x="1798854" y="0"/>
                </a:lnTo>
                <a:cubicBezTo>
                  <a:pt x="1825600" y="0"/>
                  <a:pt x="1850312" y="14271"/>
                  <a:pt x="1863685" y="37432"/>
                </a:cubicBezTo>
                <a:lnTo>
                  <a:pt x="2096031" y="439902"/>
                </a:lnTo>
                <a:lnTo>
                  <a:pt x="2120126" y="481636"/>
                </a:lnTo>
                <a:cubicBezTo>
                  <a:pt x="2133499" y="504800"/>
                  <a:pt x="2133499" y="533338"/>
                  <a:pt x="2120126" y="556502"/>
                </a:cubicBezTo>
                <a:lnTo>
                  <a:pt x="1887780" y="958973"/>
                </a:lnTo>
                <a:lnTo>
                  <a:pt x="1863685" y="1000707"/>
                </a:lnTo>
                <a:cubicBezTo>
                  <a:pt x="1850312" y="1023868"/>
                  <a:pt x="1825600" y="1038139"/>
                  <a:pt x="1798854" y="1038139"/>
                </a:cubicBezTo>
                <a:lnTo>
                  <a:pt x="1285972" y="1038139"/>
                </a:lnTo>
                <a:lnTo>
                  <a:pt x="1285970" y="1038138"/>
                </a:lnTo>
                <a:lnTo>
                  <a:pt x="0" y="1038138"/>
                </a:lnTo>
                <a:close/>
              </a:path>
            </a:pathLst>
          </a:custGeom>
          <a:gradFill>
            <a:gsLst>
              <a:gs pos="80000">
                <a:schemeClr val="accent4"/>
              </a:gs>
              <a:gs pos="0">
                <a:schemeClr val="accent1"/>
              </a:gs>
            </a:gsLst>
            <a:lin ang="7800000" scaled="0"/>
          </a:gradFill>
          <a:ln w="571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799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74240FF-4CCF-FD66-F3B6-E860E294E0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511" y="2662591"/>
            <a:ext cx="1793063" cy="58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00" tIns="45600" rIns="91200" bIns="45600" numCol="1" anchor="ctr" anchorCtr="0" compatLnSpc="1">
            <a:prstTxWarp prst="textNoShape">
              <a:avLst/>
            </a:prstTxWarp>
            <a:spAutoFit/>
          </a:bodyPr>
          <a:lstStyle/>
          <a:p>
            <a:pPr algn="r" defTabSz="91166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3199" b="1">
                <a:solidFill>
                  <a:prstClr val="white"/>
                </a:solidFill>
                <a:cs typeface="Arial"/>
              </a:rPr>
              <a:t>50%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3541D2-C2C5-1DEB-0214-A593DA7D3CBB}"/>
              </a:ext>
            </a:extLst>
          </p:cNvPr>
          <p:cNvSpPr/>
          <p:nvPr/>
        </p:nvSpPr>
        <p:spPr>
          <a:xfrm>
            <a:off x="2186488" y="4472026"/>
            <a:ext cx="3506482" cy="535392"/>
          </a:xfrm>
          <a:prstGeom prst="rect">
            <a:avLst/>
          </a:prstGeom>
        </p:spPr>
        <p:txBody>
          <a:bodyPr wrap="square" lIns="91416" tIns="45708" rIns="91416" bIns="45708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reduction in water intensity</a:t>
            </a:r>
          </a:p>
          <a:p>
            <a:pPr>
              <a:lnSpc>
                <a:spcPct val="90000"/>
              </a:lnSpc>
            </a:pP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at priority sites*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1109AF0-EF65-8707-F451-8D3483E9A992}"/>
              </a:ext>
            </a:extLst>
          </p:cNvPr>
          <p:cNvSpPr/>
          <p:nvPr/>
        </p:nvSpPr>
        <p:spPr>
          <a:xfrm>
            <a:off x="0" y="4355307"/>
            <a:ext cx="2129600" cy="857743"/>
          </a:xfrm>
          <a:custGeom>
            <a:avLst/>
            <a:gdLst>
              <a:gd name="connsiteX0" fmla="*/ 0 w 2130155"/>
              <a:gd name="connsiteY0" fmla="*/ 0 h 1038139"/>
              <a:gd name="connsiteX1" fmla="*/ 1285972 w 2130155"/>
              <a:gd name="connsiteY1" fmla="*/ 0 h 1038139"/>
              <a:gd name="connsiteX2" fmla="*/ 1583680 w 2130155"/>
              <a:gd name="connsiteY2" fmla="*/ 0 h 1038139"/>
              <a:gd name="connsiteX3" fmla="*/ 1798854 w 2130155"/>
              <a:gd name="connsiteY3" fmla="*/ 0 h 1038139"/>
              <a:gd name="connsiteX4" fmla="*/ 1863685 w 2130155"/>
              <a:gd name="connsiteY4" fmla="*/ 37432 h 1038139"/>
              <a:gd name="connsiteX5" fmla="*/ 2096031 w 2130155"/>
              <a:gd name="connsiteY5" fmla="*/ 439902 h 1038139"/>
              <a:gd name="connsiteX6" fmla="*/ 2120126 w 2130155"/>
              <a:gd name="connsiteY6" fmla="*/ 481636 h 1038139"/>
              <a:gd name="connsiteX7" fmla="*/ 2120126 w 2130155"/>
              <a:gd name="connsiteY7" fmla="*/ 556502 h 1038139"/>
              <a:gd name="connsiteX8" fmla="*/ 1887780 w 2130155"/>
              <a:gd name="connsiteY8" fmla="*/ 958973 h 1038139"/>
              <a:gd name="connsiteX9" fmla="*/ 1863685 w 2130155"/>
              <a:gd name="connsiteY9" fmla="*/ 1000707 h 1038139"/>
              <a:gd name="connsiteX10" fmla="*/ 1798854 w 2130155"/>
              <a:gd name="connsiteY10" fmla="*/ 1038139 h 1038139"/>
              <a:gd name="connsiteX11" fmla="*/ 1285972 w 2130155"/>
              <a:gd name="connsiteY11" fmla="*/ 1038139 h 1038139"/>
              <a:gd name="connsiteX12" fmla="*/ 1285970 w 2130155"/>
              <a:gd name="connsiteY12" fmla="*/ 1038138 h 1038139"/>
              <a:gd name="connsiteX13" fmla="*/ 0 w 2130155"/>
              <a:gd name="connsiteY13" fmla="*/ 1038138 h 103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155" h="1038139">
                <a:moveTo>
                  <a:pt x="0" y="0"/>
                </a:moveTo>
                <a:lnTo>
                  <a:pt x="1285972" y="0"/>
                </a:lnTo>
                <a:lnTo>
                  <a:pt x="1583680" y="0"/>
                </a:lnTo>
                <a:lnTo>
                  <a:pt x="1798854" y="0"/>
                </a:lnTo>
                <a:cubicBezTo>
                  <a:pt x="1825600" y="0"/>
                  <a:pt x="1850312" y="14271"/>
                  <a:pt x="1863685" y="37432"/>
                </a:cubicBezTo>
                <a:lnTo>
                  <a:pt x="2096031" y="439902"/>
                </a:lnTo>
                <a:lnTo>
                  <a:pt x="2120126" y="481636"/>
                </a:lnTo>
                <a:cubicBezTo>
                  <a:pt x="2133499" y="504800"/>
                  <a:pt x="2133499" y="533338"/>
                  <a:pt x="2120126" y="556502"/>
                </a:cubicBezTo>
                <a:lnTo>
                  <a:pt x="1887780" y="958973"/>
                </a:lnTo>
                <a:lnTo>
                  <a:pt x="1863685" y="1000707"/>
                </a:lnTo>
                <a:cubicBezTo>
                  <a:pt x="1850312" y="1023868"/>
                  <a:pt x="1825600" y="1038139"/>
                  <a:pt x="1798854" y="1038139"/>
                </a:cubicBezTo>
                <a:lnTo>
                  <a:pt x="1285972" y="1038139"/>
                </a:lnTo>
                <a:lnTo>
                  <a:pt x="1285970" y="1038138"/>
                </a:lnTo>
                <a:lnTo>
                  <a:pt x="0" y="1038138"/>
                </a:lnTo>
                <a:close/>
              </a:path>
            </a:pathLst>
          </a:custGeom>
          <a:gradFill>
            <a:gsLst>
              <a:gs pos="80000">
                <a:schemeClr val="accent4"/>
              </a:gs>
              <a:gs pos="0">
                <a:schemeClr val="accent1"/>
              </a:gs>
            </a:gsLst>
            <a:lin ang="7800000" scaled="0"/>
          </a:gradFill>
          <a:ln w="571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799"/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id="{7FC2D7B2-3FBF-3D82-97D9-E502C9B66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771" y="4485010"/>
            <a:ext cx="1370802" cy="58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00" tIns="45600" rIns="91200" bIns="45600" numCol="1" anchor="ctr" anchorCtr="0" compatLnSpc="1">
            <a:prstTxWarp prst="textNoShape">
              <a:avLst/>
            </a:prstTxWarp>
            <a:spAutoFit/>
          </a:bodyPr>
          <a:lstStyle/>
          <a:p>
            <a:pPr algn="r" defTabSz="91166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3199" b="1">
                <a:solidFill>
                  <a:prstClr val="white"/>
                </a:solidFill>
                <a:latin typeface="Arial"/>
                <a:cs typeface="Arial"/>
              </a:rPr>
              <a:t>15%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673ED7B-8DB1-1494-24ED-CE0AAD10611F}"/>
              </a:ext>
            </a:extLst>
          </p:cNvPr>
          <p:cNvSpPr/>
          <p:nvPr/>
        </p:nvSpPr>
        <p:spPr>
          <a:xfrm>
            <a:off x="2186488" y="5261868"/>
            <a:ext cx="3506482" cy="757106"/>
          </a:xfrm>
          <a:prstGeom prst="rect">
            <a:avLst/>
          </a:prstGeom>
        </p:spPr>
        <p:txBody>
          <a:bodyPr wrap="square" lIns="91416" tIns="45708" rIns="91416" bIns="45708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of key suppliers assessed </a:t>
            </a:r>
            <a:b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against sustainability and social responsibility standards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17E829F-47E0-7928-76F4-A6CBDF99E717}"/>
              </a:ext>
            </a:extLst>
          </p:cNvPr>
          <p:cNvSpPr/>
          <p:nvPr/>
        </p:nvSpPr>
        <p:spPr>
          <a:xfrm>
            <a:off x="0" y="5256009"/>
            <a:ext cx="2129600" cy="857743"/>
          </a:xfrm>
          <a:custGeom>
            <a:avLst/>
            <a:gdLst>
              <a:gd name="connsiteX0" fmla="*/ 0 w 2130155"/>
              <a:gd name="connsiteY0" fmla="*/ 0 h 1038139"/>
              <a:gd name="connsiteX1" fmla="*/ 1285972 w 2130155"/>
              <a:gd name="connsiteY1" fmla="*/ 0 h 1038139"/>
              <a:gd name="connsiteX2" fmla="*/ 1583680 w 2130155"/>
              <a:gd name="connsiteY2" fmla="*/ 0 h 1038139"/>
              <a:gd name="connsiteX3" fmla="*/ 1798854 w 2130155"/>
              <a:gd name="connsiteY3" fmla="*/ 0 h 1038139"/>
              <a:gd name="connsiteX4" fmla="*/ 1863685 w 2130155"/>
              <a:gd name="connsiteY4" fmla="*/ 37432 h 1038139"/>
              <a:gd name="connsiteX5" fmla="*/ 2096031 w 2130155"/>
              <a:gd name="connsiteY5" fmla="*/ 439902 h 1038139"/>
              <a:gd name="connsiteX6" fmla="*/ 2120126 w 2130155"/>
              <a:gd name="connsiteY6" fmla="*/ 481636 h 1038139"/>
              <a:gd name="connsiteX7" fmla="*/ 2120126 w 2130155"/>
              <a:gd name="connsiteY7" fmla="*/ 556502 h 1038139"/>
              <a:gd name="connsiteX8" fmla="*/ 1887780 w 2130155"/>
              <a:gd name="connsiteY8" fmla="*/ 958973 h 1038139"/>
              <a:gd name="connsiteX9" fmla="*/ 1863685 w 2130155"/>
              <a:gd name="connsiteY9" fmla="*/ 1000707 h 1038139"/>
              <a:gd name="connsiteX10" fmla="*/ 1798854 w 2130155"/>
              <a:gd name="connsiteY10" fmla="*/ 1038139 h 1038139"/>
              <a:gd name="connsiteX11" fmla="*/ 1285972 w 2130155"/>
              <a:gd name="connsiteY11" fmla="*/ 1038139 h 1038139"/>
              <a:gd name="connsiteX12" fmla="*/ 1285970 w 2130155"/>
              <a:gd name="connsiteY12" fmla="*/ 1038138 h 1038139"/>
              <a:gd name="connsiteX13" fmla="*/ 0 w 2130155"/>
              <a:gd name="connsiteY13" fmla="*/ 1038138 h 103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155" h="1038139">
                <a:moveTo>
                  <a:pt x="0" y="0"/>
                </a:moveTo>
                <a:lnTo>
                  <a:pt x="1285972" y="0"/>
                </a:lnTo>
                <a:lnTo>
                  <a:pt x="1583680" y="0"/>
                </a:lnTo>
                <a:lnTo>
                  <a:pt x="1798854" y="0"/>
                </a:lnTo>
                <a:cubicBezTo>
                  <a:pt x="1825600" y="0"/>
                  <a:pt x="1850312" y="14271"/>
                  <a:pt x="1863685" y="37432"/>
                </a:cubicBezTo>
                <a:lnTo>
                  <a:pt x="2096031" y="439902"/>
                </a:lnTo>
                <a:lnTo>
                  <a:pt x="2120126" y="481636"/>
                </a:lnTo>
                <a:cubicBezTo>
                  <a:pt x="2133499" y="504800"/>
                  <a:pt x="2133499" y="533338"/>
                  <a:pt x="2120126" y="556502"/>
                </a:cubicBezTo>
                <a:lnTo>
                  <a:pt x="1887780" y="958973"/>
                </a:lnTo>
                <a:lnTo>
                  <a:pt x="1863685" y="1000707"/>
                </a:lnTo>
                <a:cubicBezTo>
                  <a:pt x="1850312" y="1023868"/>
                  <a:pt x="1825600" y="1038139"/>
                  <a:pt x="1798854" y="1038139"/>
                </a:cubicBezTo>
                <a:lnTo>
                  <a:pt x="1285972" y="1038139"/>
                </a:lnTo>
                <a:lnTo>
                  <a:pt x="1285970" y="1038138"/>
                </a:lnTo>
                <a:lnTo>
                  <a:pt x="0" y="1038138"/>
                </a:lnTo>
                <a:close/>
              </a:path>
            </a:pathLst>
          </a:custGeom>
          <a:gradFill>
            <a:gsLst>
              <a:gs pos="80000">
                <a:schemeClr val="accent4"/>
              </a:gs>
              <a:gs pos="0">
                <a:schemeClr val="accent1"/>
              </a:gs>
            </a:gsLst>
            <a:lin ang="7800000" scaled="0"/>
          </a:gradFill>
          <a:ln w="571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799"/>
          </a:p>
        </p:txBody>
      </p:sp>
      <p:sp>
        <p:nvSpPr>
          <p:cNvPr id="26" name="Rectangle 2">
            <a:extLst>
              <a:ext uri="{FF2B5EF4-FFF2-40B4-BE49-F238E27FC236}">
                <a16:creationId xmlns:a16="http://schemas.microsoft.com/office/drawing/2014/main" id="{05F204A2-2399-1D91-DDE5-CEFB7978E9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771" y="5385712"/>
            <a:ext cx="1370802" cy="58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00" tIns="45600" rIns="91200" bIns="45600" numCol="1" anchor="ctr" anchorCtr="0" compatLnSpc="1">
            <a:prstTxWarp prst="textNoShape">
              <a:avLst/>
            </a:prstTxWarp>
            <a:spAutoFit/>
          </a:bodyPr>
          <a:lstStyle/>
          <a:p>
            <a:pPr algn="r" defTabSz="91166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3199" b="1">
                <a:solidFill>
                  <a:prstClr val="white"/>
                </a:solidFill>
                <a:latin typeface="Arial"/>
                <a:cs typeface="Arial"/>
              </a:rPr>
              <a:t>100%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6258D7E-DF5F-4728-9EB9-A546E366CB35}"/>
              </a:ext>
            </a:extLst>
          </p:cNvPr>
          <p:cNvSpPr txBox="1"/>
          <p:nvPr/>
        </p:nvSpPr>
        <p:spPr>
          <a:xfrm>
            <a:off x="514361" y="6444213"/>
            <a:ext cx="6094413" cy="261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>
                <a:solidFill>
                  <a:schemeClr val="tx2"/>
                </a:solidFill>
              </a:rPr>
              <a:t>* From the 2019 baseline</a:t>
            </a:r>
          </a:p>
        </p:txBody>
      </p:sp>
    </p:spTree>
    <p:extLst>
      <p:ext uri="{BB962C8B-B14F-4D97-AF65-F5344CB8AC3E}">
        <p14:creationId xmlns:p14="http://schemas.microsoft.com/office/powerpoint/2010/main" val="130986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2C81-7A61-19B3-ED3B-B9219E50A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0B67055-327B-3348-878E-C9F9A355C9B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88825" cy="6858001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DA6066D-D338-0EEF-F5BE-9A9FAA6DE78D}"/>
              </a:ext>
            </a:extLst>
          </p:cNvPr>
          <p:cNvSpPr/>
          <p:nvPr/>
        </p:nvSpPr>
        <p:spPr>
          <a:xfrm>
            <a:off x="7170462" y="1656733"/>
            <a:ext cx="5018365" cy="5201268"/>
          </a:xfrm>
          <a:custGeom>
            <a:avLst/>
            <a:gdLst>
              <a:gd name="connsiteX0" fmla="*/ 2264203 w 5018365"/>
              <a:gd name="connsiteY0" fmla="*/ 0 h 5201268"/>
              <a:gd name="connsiteX1" fmla="*/ 5018365 w 5018365"/>
              <a:gd name="connsiteY1" fmla="*/ 0 h 5201268"/>
              <a:gd name="connsiteX2" fmla="*/ 5018365 w 5018365"/>
              <a:gd name="connsiteY2" fmla="*/ 5201268 h 5201268"/>
              <a:gd name="connsiteX3" fmla="*/ 934645 w 5018365"/>
              <a:gd name="connsiteY3" fmla="*/ 5201268 h 5201268"/>
              <a:gd name="connsiteX4" fmla="*/ 97947 w 5018365"/>
              <a:gd name="connsiteY4" fmla="*/ 3752129 h 5201268"/>
              <a:gd name="connsiteX5" fmla="*/ 97947 w 5018365"/>
              <a:gd name="connsiteY5" fmla="*/ 3020995 h 5201268"/>
              <a:gd name="connsiteX6" fmla="*/ 1631067 w 5018365"/>
              <a:gd name="connsiteY6" fmla="*/ 365568 h 5201268"/>
              <a:gd name="connsiteX7" fmla="*/ 2264203 w 5018365"/>
              <a:gd name="connsiteY7" fmla="*/ 0 h 520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18365" h="5201268">
                <a:moveTo>
                  <a:pt x="2264203" y="0"/>
                </a:moveTo>
                <a:lnTo>
                  <a:pt x="5018365" y="0"/>
                </a:lnTo>
                <a:lnTo>
                  <a:pt x="5018365" y="5201268"/>
                </a:lnTo>
                <a:lnTo>
                  <a:pt x="934645" y="5201268"/>
                </a:lnTo>
                <a:lnTo>
                  <a:pt x="97947" y="3752129"/>
                </a:lnTo>
                <a:cubicBezTo>
                  <a:pt x="-32649" y="3525899"/>
                  <a:pt x="-32649" y="3247225"/>
                  <a:pt x="97947" y="3020995"/>
                </a:cubicBezTo>
                <a:lnTo>
                  <a:pt x="1631067" y="365568"/>
                </a:lnTo>
                <a:cubicBezTo>
                  <a:pt x="1761663" y="139338"/>
                  <a:pt x="2003011" y="0"/>
                  <a:pt x="2264203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225C8F6-D091-862E-129B-995963D8DF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5181" b="23988"/>
          <a:stretch>
            <a:fillRect/>
          </a:stretch>
        </p:blipFill>
        <p:spPr>
          <a:xfrm>
            <a:off x="7086832" y="1571753"/>
            <a:ext cx="5101993" cy="528624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C06DF85-7E18-28A5-19EC-38910DCC2DBB}"/>
              </a:ext>
            </a:extLst>
          </p:cNvPr>
          <p:cNvSpPr txBox="1">
            <a:spLocks/>
          </p:cNvSpPr>
          <p:nvPr/>
        </p:nvSpPr>
        <p:spPr>
          <a:xfrm>
            <a:off x="7859832" y="2711318"/>
            <a:ext cx="3732790" cy="1999664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rmAutofit/>
          </a:bodyPr>
          <a:lstStyle>
            <a:defPPr>
              <a:defRPr lang="en-US"/>
            </a:defPPr>
            <a:lvl1pPr algn="r">
              <a:lnSpc>
                <a:spcPct val="85000"/>
              </a:lnSpc>
              <a:spcBef>
                <a:spcPct val="0"/>
              </a:spcBef>
              <a:buNone/>
              <a:defRPr sz="3200" b="1">
                <a:solidFill>
                  <a:schemeClr val="bg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600"/>
              <a:t>Coatings by facility need</a:t>
            </a:r>
            <a:endParaRPr lang="en-US" sz="480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6E1E0B9-B459-E3C6-1C60-725594A624B6}"/>
              </a:ext>
            </a:extLst>
          </p:cNvPr>
          <p:cNvGrpSpPr/>
          <p:nvPr/>
        </p:nvGrpSpPr>
        <p:grpSpPr>
          <a:xfrm>
            <a:off x="10072469" y="5040121"/>
            <a:ext cx="1553168" cy="1227703"/>
            <a:chOff x="10850888" y="5174158"/>
            <a:chExt cx="664418" cy="525190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F525824-7752-83C4-7794-E3C1683B53DF}"/>
                </a:ext>
              </a:extLst>
            </p:cNvPr>
            <p:cNvSpPr/>
            <p:nvPr/>
          </p:nvSpPr>
          <p:spPr>
            <a:xfrm>
              <a:off x="10850888" y="5174158"/>
              <a:ext cx="664418" cy="525190"/>
            </a:xfrm>
            <a:custGeom>
              <a:avLst/>
              <a:gdLst>
                <a:gd name="connsiteX0" fmla="*/ 538546 w 664418"/>
                <a:gd name="connsiteY0" fmla="*/ 525191 h 525190"/>
                <a:gd name="connsiteX1" fmla="*/ 125872 w 664418"/>
                <a:gd name="connsiteY1" fmla="*/ 525191 h 525190"/>
                <a:gd name="connsiteX2" fmla="*/ 0 w 664418"/>
                <a:gd name="connsiteY2" fmla="*/ 399319 h 525190"/>
                <a:gd name="connsiteX3" fmla="*/ 0 w 664418"/>
                <a:gd name="connsiteY3" fmla="*/ 125872 h 525190"/>
                <a:gd name="connsiteX4" fmla="*/ 125872 w 664418"/>
                <a:gd name="connsiteY4" fmla="*/ 0 h 525190"/>
                <a:gd name="connsiteX5" fmla="*/ 538546 w 664418"/>
                <a:gd name="connsiteY5" fmla="*/ 0 h 525190"/>
                <a:gd name="connsiteX6" fmla="*/ 664418 w 664418"/>
                <a:gd name="connsiteY6" fmla="*/ 125872 h 525190"/>
                <a:gd name="connsiteX7" fmla="*/ 664418 w 664418"/>
                <a:gd name="connsiteY7" fmla="*/ 399319 h 525190"/>
                <a:gd name="connsiteX8" fmla="*/ 538546 w 664418"/>
                <a:gd name="connsiteY8" fmla="*/ 525191 h 52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418" h="525190">
                  <a:moveTo>
                    <a:pt x="538546" y="525191"/>
                  </a:moveTo>
                  <a:lnTo>
                    <a:pt x="125872" y="525191"/>
                  </a:lnTo>
                  <a:cubicBezTo>
                    <a:pt x="56425" y="525191"/>
                    <a:pt x="0" y="468765"/>
                    <a:pt x="0" y="399319"/>
                  </a:cubicBezTo>
                  <a:lnTo>
                    <a:pt x="0" y="125872"/>
                  </a:lnTo>
                  <a:cubicBezTo>
                    <a:pt x="0" y="56425"/>
                    <a:pt x="56425" y="0"/>
                    <a:pt x="125872" y="0"/>
                  </a:cubicBezTo>
                  <a:lnTo>
                    <a:pt x="538546" y="0"/>
                  </a:lnTo>
                  <a:cubicBezTo>
                    <a:pt x="607993" y="0"/>
                    <a:pt x="664418" y="56425"/>
                    <a:pt x="664418" y="125872"/>
                  </a:cubicBezTo>
                  <a:lnTo>
                    <a:pt x="664418" y="399319"/>
                  </a:lnTo>
                  <a:cubicBezTo>
                    <a:pt x="664418" y="468765"/>
                    <a:pt x="607993" y="525191"/>
                    <a:pt x="538546" y="525191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8FF740F-8739-AE84-DE44-38E2C00BBD36}"/>
                </a:ext>
              </a:extLst>
            </p:cNvPr>
            <p:cNvSpPr/>
            <p:nvPr/>
          </p:nvSpPr>
          <p:spPr>
            <a:xfrm>
              <a:off x="10873257" y="5196527"/>
              <a:ext cx="619680" cy="480450"/>
            </a:xfrm>
            <a:custGeom>
              <a:avLst/>
              <a:gdLst>
                <a:gd name="connsiteX0" fmla="*/ 516176 w 619680"/>
                <a:gd name="connsiteY0" fmla="*/ 480451 h 480450"/>
                <a:gd name="connsiteX1" fmla="*/ 103502 w 619680"/>
                <a:gd name="connsiteY1" fmla="*/ 480451 h 480450"/>
                <a:gd name="connsiteX2" fmla="*/ 0 w 619680"/>
                <a:gd name="connsiteY2" fmla="*/ 376949 h 480450"/>
                <a:gd name="connsiteX3" fmla="*/ 0 w 619680"/>
                <a:gd name="connsiteY3" fmla="*/ 103502 h 480450"/>
                <a:gd name="connsiteX4" fmla="*/ 103502 w 619680"/>
                <a:gd name="connsiteY4" fmla="*/ 0 h 480450"/>
                <a:gd name="connsiteX5" fmla="*/ 516176 w 619680"/>
                <a:gd name="connsiteY5" fmla="*/ 0 h 480450"/>
                <a:gd name="connsiteX6" fmla="*/ 619678 w 619680"/>
                <a:gd name="connsiteY6" fmla="*/ 103502 h 480450"/>
                <a:gd name="connsiteX7" fmla="*/ 619678 w 619680"/>
                <a:gd name="connsiteY7" fmla="*/ 376949 h 480450"/>
                <a:gd name="connsiteX8" fmla="*/ 516176 w 619680"/>
                <a:gd name="connsiteY8" fmla="*/ 480451 h 4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680" h="480450">
                  <a:moveTo>
                    <a:pt x="516176" y="480451"/>
                  </a:moveTo>
                  <a:lnTo>
                    <a:pt x="103502" y="480451"/>
                  </a:lnTo>
                  <a:cubicBezTo>
                    <a:pt x="46409" y="480451"/>
                    <a:pt x="0" y="433708"/>
                    <a:pt x="0" y="376949"/>
                  </a:cubicBezTo>
                  <a:lnTo>
                    <a:pt x="0" y="103502"/>
                  </a:lnTo>
                  <a:cubicBezTo>
                    <a:pt x="0" y="46409"/>
                    <a:pt x="46743" y="0"/>
                    <a:pt x="103502" y="0"/>
                  </a:cubicBezTo>
                  <a:lnTo>
                    <a:pt x="516176" y="0"/>
                  </a:lnTo>
                  <a:cubicBezTo>
                    <a:pt x="573269" y="0"/>
                    <a:pt x="619678" y="46743"/>
                    <a:pt x="619678" y="103502"/>
                  </a:cubicBezTo>
                  <a:lnTo>
                    <a:pt x="619678" y="376949"/>
                  </a:lnTo>
                  <a:cubicBezTo>
                    <a:pt x="620012" y="434042"/>
                    <a:pt x="573269" y="480451"/>
                    <a:pt x="516176" y="480451"/>
                  </a:cubicBezTo>
                  <a:close/>
                </a:path>
              </a:pathLst>
            </a:custGeom>
            <a:solidFill>
              <a:srgbClr val="0078A9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9606EF5-B863-23D8-EC8B-88B62F6D93BF}"/>
                </a:ext>
              </a:extLst>
            </p:cNvPr>
            <p:cNvSpPr/>
            <p:nvPr/>
          </p:nvSpPr>
          <p:spPr>
            <a:xfrm>
              <a:off x="10902639" y="5239677"/>
              <a:ext cx="561249" cy="393229"/>
            </a:xfrm>
            <a:custGeom>
              <a:avLst/>
              <a:gdLst>
                <a:gd name="connsiteX0" fmla="*/ 491135 w 561249"/>
                <a:gd name="connsiteY0" fmla="*/ 113106 h 393229"/>
                <a:gd name="connsiteX1" fmla="*/ 561250 w 561249"/>
                <a:gd name="connsiteY1" fmla="*/ 129800 h 393229"/>
                <a:gd name="connsiteX2" fmla="*/ 561250 w 561249"/>
                <a:gd name="connsiteY2" fmla="*/ 76379 h 393229"/>
                <a:gd name="connsiteX3" fmla="*/ 437047 w 561249"/>
                <a:gd name="connsiteY3" fmla="*/ 89066 h 393229"/>
                <a:gd name="connsiteX4" fmla="*/ 407332 w 561249"/>
                <a:gd name="connsiteY4" fmla="*/ 120785 h 393229"/>
                <a:gd name="connsiteX5" fmla="*/ 405996 w 561249"/>
                <a:gd name="connsiteY5" fmla="*/ 123456 h 393229"/>
                <a:gd name="connsiteX6" fmla="*/ 221695 w 561249"/>
                <a:gd name="connsiteY6" fmla="*/ 255 h 393229"/>
                <a:gd name="connsiteX7" fmla="*/ 166271 w 561249"/>
                <a:gd name="connsiteY7" fmla="*/ 255 h 393229"/>
                <a:gd name="connsiteX8" fmla="*/ 166271 w 561249"/>
                <a:gd name="connsiteY8" fmla="*/ 116445 h 393229"/>
                <a:gd name="connsiteX9" fmla="*/ 45407 w 561249"/>
                <a:gd name="connsiteY9" fmla="*/ 73374 h 393229"/>
                <a:gd name="connsiteX10" fmla="*/ 0 w 561249"/>
                <a:gd name="connsiteY10" fmla="*/ 73374 h 393229"/>
                <a:gd name="connsiteX11" fmla="*/ 0 w 561249"/>
                <a:gd name="connsiteY11" fmla="*/ 319109 h 393229"/>
                <a:gd name="connsiteX12" fmla="*/ 74455 w 561249"/>
                <a:gd name="connsiteY12" fmla="*/ 319109 h 393229"/>
                <a:gd name="connsiteX13" fmla="*/ 55758 w 561249"/>
                <a:gd name="connsiteY13" fmla="*/ 288392 h 393229"/>
                <a:gd name="connsiteX14" fmla="*/ 55758 w 561249"/>
                <a:gd name="connsiteY14" fmla="*/ 221616 h 393229"/>
                <a:gd name="connsiteX15" fmla="*/ 77126 w 561249"/>
                <a:gd name="connsiteY15" fmla="*/ 242984 h 393229"/>
                <a:gd name="connsiteX16" fmla="*/ 94821 w 561249"/>
                <a:gd name="connsiteY16" fmla="*/ 244988 h 393229"/>
                <a:gd name="connsiteX17" fmla="*/ 166271 w 561249"/>
                <a:gd name="connsiteY17" fmla="*/ 194238 h 393229"/>
                <a:gd name="connsiteX18" fmla="*/ 166271 w 561249"/>
                <a:gd name="connsiteY18" fmla="*/ 393230 h 393229"/>
                <a:gd name="connsiteX19" fmla="*/ 254749 w 561249"/>
                <a:gd name="connsiteY19" fmla="*/ 393230 h 393229"/>
                <a:gd name="connsiteX20" fmla="*/ 236052 w 561249"/>
                <a:gd name="connsiteY20" fmla="*/ 362847 h 393229"/>
                <a:gd name="connsiteX21" fmla="*/ 236052 w 561249"/>
                <a:gd name="connsiteY21" fmla="*/ 229295 h 393229"/>
                <a:gd name="connsiteX22" fmla="*/ 269774 w 561249"/>
                <a:gd name="connsiteY22" fmla="*/ 262683 h 393229"/>
                <a:gd name="connsiteX23" fmla="*/ 297820 w 561249"/>
                <a:gd name="connsiteY23" fmla="*/ 266690 h 393229"/>
                <a:gd name="connsiteX24" fmla="*/ 390972 w 561249"/>
                <a:gd name="connsiteY24" fmla="*/ 207593 h 393229"/>
                <a:gd name="connsiteX25" fmla="*/ 451737 w 561249"/>
                <a:gd name="connsiteY25" fmla="*/ 312765 h 393229"/>
                <a:gd name="connsiteX26" fmla="*/ 516844 w 561249"/>
                <a:gd name="connsiteY26" fmla="*/ 321112 h 393229"/>
                <a:gd name="connsiteX27" fmla="*/ 561250 w 561249"/>
                <a:gd name="connsiteY27" fmla="*/ 316772 h 393229"/>
                <a:gd name="connsiteX28" fmla="*/ 561250 w 561249"/>
                <a:gd name="connsiteY28" fmla="*/ 196575 h 393229"/>
                <a:gd name="connsiteX29" fmla="*/ 493472 w 561249"/>
                <a:gd name="connsiteY29" fmla="*/ 196575 h 393229"/>
                <a:gd name="connsiteX30" fmla="*/ 512169 w 561249"/>
                <a:gd name="connsiteY30" fmla="*/ 226624 h 393229"/>
                <a:gd name="connsiteX31" fmla="*/ 512169 w 561249"/>
                <a:gd name="connsiteY31" fmla="*/ 281714 h 393229"/>
                <a:gd name="connsiteX32" fmla="*/ 464091 w 561249"/>
                <a:gd name="connsiteY32" fmla="*/ 266690 h 393229"/>
                <a:gd name="connsiteX33" fmla="*/ 453073 w 561249"/>
                <a:gd name="connsiteY33" fmla="*/ 157512 h 393229"/>
                <a:gd name="connsiteX34" fmla="*/ 491135 w 561249"/>
                <a:gd name="connsiteY34" fmla="*/ 113106 h 393229"/>
                <a:gd name="connsiteX35" fmla="*/ 80799 w 561249"/>
                <a:gd name="connsiteY35" fmla="*/ 212268 h 393229"/>
                <a:gd name="connsiteX36" fmla="*/ 55424 w 561249"/>
                <a:gd name="connsiteY36" fmla="*/ 204588 h 393229"/>
                <a:gd name="connsiteX37" fmla="*/ 55424 w 561249"/>
                <a:gd name="connsiteY37" fmla="*/ 116111 h 393229"/>
                <a:gd name="connsiteX38" fmla="*/ 69113 w 561249"/>
                <a:gd name="connsiteY38" fmla="*/ 102422 h 393229"/>
                <a:gd name="connsiteX39" fmla="*/ 117859 w 561249"/>
                <a:gd name="connsiteY39" fmla="*/ 154173 h 393229"/>
                <a:gd name="connsiteX40" fmla="*/ 80799 w 561249"/>
                <a:gd name="connsiteY40" fmla="*/ 212268 h 393229"/>
                <a:gd name="connsiteX41" fmla="*/ 280792 w 561249"/>
                <a:gd name="connsiteY41" fmla="*/ 221282 h 393229"/>
                <a:gd name="connsiteX42" fmla="*/ 236052 w 561249"/>
                <a:gd name="connsiteY42" fmla="*/ 208595 h 393229"/>
                <a:gd name="connsiteX43" fmla="*/ 236052 w 561249"/>
                <a:gd name="connsiteY43" fmla="*/ 62022 h 393229"/>
                <a:gd name="connsiteX44" fmla="*/ 262762 w 561249"/>
                <a:gd name="connsiteY44" fmla="*/ 39986 h 393229"/>
                <a:gd name="connsiteX45" fmla="*/ 337217 w 561249"/>
                <a:gd name="connsiteY45" fmla="*/ 125125 h 393229"/>
                <a:gd name="connsiteX46" fmla="*/ 280792 w 561249"/>
                <a:gd name="connsiteY46" fmla="*/ 221282 h 39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61249" h="393229">
                  <a:moveTo>
                    <a:pt x="491135" y="113106"/>
                  </a:moveTo>
                  <a:cubicBezTo>
                    <a:pt x="515842" y="105760"/>
                    <a:pt x="541217" y="113440"/>
                    <a:pt x="561250" y="129800"/>
                  </a:cubicBezTo>
                  <a:lnTo>
                    <a:pt x="561250" y="76379"/>
                  </a:lnTo>
                  <a:cubicBezTo>
                    <a:pt x="496477" y="66029"/>
                    <a:pt x="462755" y="73040"/>
                    <a:pt x="437047" y="89066"/>
                  </a:cubicBezTo>
                  <a:cubicBezTo>
                    <a:pt x="416013" y="102422"/>
                    <a:pt x="407332" y="120785"/>
                    <a:pt x="407332" y="120785"/>
                  </a:cubicBezTo>
                  <a:cubicBezTo>
                    <a:pt x="407332" y="120785"/>
                    <a:pt x="406998" y="121787"/>
                    <a:pt x="405996" y="123456"/>
                  </a:cubicBezTo>
                  <a:cubicBezTo>
                    <a:pt x="402657" y="-11431"/>
                    <a:pt x="320189" y="255"/>
                    <a:pt x="221695" y="255"/>
                  </a:cubicBezTo>
                  <a:cubicBezTo>
                    <a:pt x="193983" y="255"/>
                    <a:pt x="166271" y="255"/>
                    <a:pt x="166271" y="255"/>
                  </a:cubicBezTo>
                  <a:lnTo>
                    <a:pt x="166271" y="116445"/>
                  </a:lnTo>
                  <a:cubicBezTo>
                    <a:pt x="149911" y="68366"/>
                    <a:pt x="99496" y="73374"/>
                    <a:pt x="45407" y="73374"/>
                  </a:cubicBezTo>
                  <a:cubicBezTo>
                    <a:pt x="25709" y="73374"/>
                    <a:pt x="0" y="73374"/>
                    <a:pt x="0" y="73374"/>
                  </a:cubicBezTo>
                  <a:lnTo>
                    <a:pt x="0" y="319109"/>
                  </a:lnTo>
                  <a:lnTo>
                    <a:pt x="74455" y="319109"/>
                  </a:lnTo>
                  <a:cubicBezTo>
                    <a:pt x="62101" y="314768"/>
                    <a:pt x="55758" y="304084"/>
                    <a:pt x="55758" y="288392"/>
                  </a:cubicBezTo>
                  <a:lnTo>
                    <a:pt x="55758" y="221616"/>
                  </a:lnTo>
                  <a:lnTo>
                    <a:pt x="77126" y="242984"/>
                  </a:lnTo>
                  <a:cubicBezTo>
                    <a:pt x="86475" y="245322"/>
                    <a:pt x="94821" y="244988"/>
                    <a:pt x="94821" y="244988"/>
                  </a:cubicBezTo>
                  <a:cubicBezTo>
                    <a:pt x="115522" y="243986"/>
                    <a:pt x="152249" y="235973"/>
                    <a:pt x="166271" y="194238"/>
                  </a:cubicBezTo>
                  <a:lnTo>
                    <a:pt x="166271" y="393230"/>
                  </a:lnTo>
                  <a:lnTo>
                    <a:pt x="254749" y="393230"/>
                  </a:lnTo>
                  <a:cubicBezTo>
                    <a:pt x="242396" y="388889"/>
                    <a:pt x="236052" y="378205"/>
                    <a:pt x="236052" y="362847"/>
                  </a:cubicBezTo>
                  <a:lnTo>
                    <a:pt x="236052" y="229295"/>
                  </a:lnTo>
                  <a:lnTo>
                    <a:pt x="269774" y="262683"/>
                  </a:lnTo>
                  <a:cubicBezTo>
                    <a:pt x="280458" y="266690"/>
                    <a:pt x="288471" y="267358"/>
                    <a:pt x="297820" y="266690"/>
                  </a:cubicBezTo>
                  <a:cubicBezTo>
                    <a:pt x="323528" y="265020"/>
                    <a:pt x="367934" y="254002"/>
                    <a:pt x="390972" y="207593"/>
                  </a:cubicBezTo>
                  <a:cubicBezTo>
                    <a:pt x="392975" y="251665"/>
                    <a:pt x="407332" y="295737"/>
                    <a:pt x="451737" y="312765"/>
                  </a:cubicBezTo>
                  <a:cubicBezTo>
                    <a:pt x="471436" y="320778"/>
                    <a:pt x="493806" y="323115"/>
                    <a:pt x="516844" y="321112"/>
                  </a:cubicBezTo>
                  <a:cubicBezTo>
                    <a:pt x="531868" y="320778"/>
                    <a:pt x="546559" y="319443"/>
                    <a:pt x="561250" y="316772"/>
                  </a:cubicBezTo>
                  <a:lnTo>
                    <a:pt x="561250" y="196575"/>
                  </a:lnTo>
                  <a:lnTo>
                    <a:pt x="493472" y="196575"/>
                  </a:lnTo>
                  <a:cubicBezTo>
                    <a:pt x="505826" y="200916"/>
                    <a:pt x="512169" y="211266"/>
                    <a:pt x="512169" y="226624"/>
                  </a:cubicBezTo>
                  <a:lnTo>
                    <a:pt x="512169" y="281714"/>
                  </a:lnTo>
                  <a:cubicBezTo>
                    <a:pt x="496811" y="286722"/>
                    <a:pt x="475777" y="281714"/>
                    <a:pt x="464091" y="266690"/>
                  </a:cubicBezTo>
                  <a:cubicBezTo>
                    <a:pt x="449400" y="247659"/>
                    <a:pt x="446729" y="193904"/>
                    <a:pt x="453073" y="157512"/>
                  </a:cubicBezTo>
                  <a:cubicBezTo>
                    <a:pt x="456412" y="139148"/>
                    <a:pt x="472104" y="118782"/>
                    <a:pt x="491135" y="113106"/>
                  </a:cubicBezTo>
                  <a:close/>
                  <a:moveTo>
                    <a:pt x="80799" y="212268"/>
                  </a:moveTo>
                  <a:cubicBezTo>
                    <a:pt x="62769" y="212268"/>
                    <a:pt x="55424" y="204588"/>
                    <a:pt x="55424" y="204588"/>
                  </a:cubicBezTo>
                  <a:lnTo>
                    <a:pt x="55424" y="116111"/>
                  </a:lnTo>
                  <a:cubicBezTo>
                    <a:pt x="55424" y="108431"/>
                    <a:pt x="60766" y="103423"/>
                    <a:pt x="69113" y="102422"/>
                  </a:cubicBezTo>
                  <a:cubicBezTo>
                    <a:pt x="77794" y="101420"/>
                    <a:pt x="117859" y="95076"/>
                    <a:pt x="117859" y="154173"/>
                  </a:cubicBezTo>
                  <a:cubicBezTo>
                    <a:pt x="117525" y="209597"/>
                    <a:pt x="93152" y="212268"/>
                    <a:pt x="80799" y="212268"/>
                  </a:cubicBezTo>
                  <a:close/>
                  <a:moveTo>
                    <a:pt x="280792" y="221282"/>
                  </a:moveTo>
                  <a:cubicBezTo>
                    <a:pt x="253748" y="221282"/>
                    <a:pt x="236052" y="208595"/>
                    <a:pt x="236052" y="208595"/>
                  </a:cubicBezTo>
                  <a:lnTo>
                    <a:pt x="236052" y="62022"/>
                  </a:lnTo>
                  <a:cubicBezTo>
                    <a:pt x="236052" y="49669"/>
                    <a:pt x="250409" y="41322"/>
                    <a:pt x="262762" y="39986"/>
                  </a:cubicBezTo>
                  <a:cubicBezTo>
                    <a:pt x="276117" y="38317"/>
                    <a:pt x="337217" y="28968"/>
                    <a:pt x="337217" y="125125"/>
                  </a:cubicBezTo>
                  <a:cubicBezTo>
                    <a:pt x="337217" y="211600"/>
                    <a:pt x="295816" y="221282"/>
                    <a:pt x="280792" y="221282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427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erson holding a computer in a server room&#10;&#10;AI-generated content may be incorrect.">
            <a:extLst>
              <a:ext uri="{FF2B5EF4-FFF2-40B4-BE49-F238E27FC236}">
                <a16:creationId xmlns:a16="http://schemas.microsoft.com/office/drawing/2014/main" id="{61C48B32-A13C-CA84-8D85-A09F3D7BA2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817" t="20156" r="31685"/>
          <a:stretch>
            <a:fillRect/>
          </a:stretch>
        </p:blipFill>
        <p:spPr>
          <a:xfrm>
            <a:off x="-28656" y="0"/>
            <a:ext cx="2769782" cy="6858000"/>
          </a:xfrm>
          <a:prstGeom prst="rect">
            <a:avLst/>
          </a:prstGeom>
        </p:spPr>
      </p:pic>
      <p:sp>
        <p:nvSpPr>
          <p:cNvPr id="21" name="Graphic 71">
            <a:extLst>
              <a:ext uri="{FF2B5EF4-FFF2-40B4-BE49-F238E27FC236}">
                <a16:creationId xmlns:a16="http://schemas.microsoft.com/office/drawing/2014/main" id="{BCE03C20-92C4-4E59-C304-CC2136B3F85C}"/>
              </a:ext>
            </a:extLst>
          </p:cNvPr>
          <p:cNvSpPr/>
          <p:nvPr/>
        </p:nvSpPr>
        <p:spPr>
          <a:xfrm>
            <a:off x="1356235" y="6065874"/>
            <a:ext cx="794435" cy="707066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 scaled="1"/>
          </a:gradFill>
        </p:spPr>
        <p:txBody>
          <a:bodyPr vert="horz" lIns="182880" tIns="0" rIns="1371600" bIns="0" rtlCol="0" anchor="ctr">
            <a:noAutofit/>
          </a:bodyPr>
          <a:lstStyle/>
          <a:p>
            <a:pPr algn="r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</a:pPr>
            <a:endParaRPr lang="en-US" sz="1600" b="1">
              <a:solidFill>
                <a:schemeClr val="bg1"/>
              </a:solidFill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5BB310-87DD-9B4F-1D36-CAC2796D8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8302" y="6065874"/>
            <a:ext cx="10620524" cy="707066"/>
          </a:xfr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 scaled="1"/>
          </a:gradFill>
        </p:spPr>
        <p:txBody>
          <a:bodyPr lIns="182880" rIns="1371600" anchor="ctr">
            <a:no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1600" b="1" dirty="0">
                <a:solidFill>
                  <a:schemeClr val="bg1"/>
                </a:solidFill>
              </a:rPr>
              <a:t>With decades of expertise and a commitment to innovation, PPG’s total coatings solutions empower data centers to achieve maximum uptime, operational efficiency and sustainability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AB49A8-E26C-F980-449F-346AE96119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>
                <a:solidFill>
                  <a:schemeClr val="bg1"/>
                </a:solidFill>
              </a:rPr>
              <a:pPr/>
              <a:t>8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085106-AE25-5FCB-D24D-2E3251E80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8820" y="304800"/>
            <a:ext cx="9317084" cy="1028700"/>
          </a:xfrm>
        </p:spPr>
        <p:txBody>
          <a:bodyPr/>
          <a:lstStyle/>
          <a:p>
            <a:r>
              <a:rPr lang="en-US" dirty="0"/>
              <a:t>Comprehensive portfolio designed to meet the</a:t>
            </a:r>
            <a:br>
              <a:rPr lang="en-US" dirty="0"/>
            </a:br>
            <a:r>
              <a:rPr lang="en-US" dirty="0"/>
              <a:t>rigorous demands of key data center components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9C30BF65-0A6D-F719-F9D0-AC645AB9A8D4}"/>
              </a:ext>
            </a:extLst>
          </p:cNvPr>
          <p:cNvGraphicFramePr>
            <a:graphicFrameLocks noGrp="1"/>
          </p:cNvGraphicFramePr>
          <p:nvPr/>
        </p:nvGraphicFramePr>
        <p:xfrm>
          <a:off x="3158820" y="1520455"/>
          <a:ext cx="8648636" cy="41806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05036">
                  <a:extLst>
                    <a:ext uri="{9D8B030D-6E8A-4147-A177-3AD203B41FA5}">
                      <a16:colId xmlns:a16="http://schemas.microsoft.com/office/drawing/2014/main" val="1488031166"/>
                    </a:ext>
                  </a:extLst>
                </a:gridCol>
                <a:gridCol w="5943600">
                  <a:extLst>
                    <a:ext uri="{9D8B030D-6E8A-4147-A177-3AD203B41FA5}">
                      <a16:colId xmlns:a16="http://schemas.microsoft.com/office/drawing/2014/main" val="3410785333"/>
                    </a:ext>
                  </a:extLst>
                </a:gridCol>
              </a:tblGrid>
              <a:tr h="836132"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</a:pPr>
                      <a:r>
                        <a:rPr lang="en-US" sz="1800" b="1" dirty="0">
                          <a:solidFill>
                            <a:schemeClr val="accent1"/>
                          </a:solidFill>
                        </a:rPr>
                        <a:t>Servers and </a:t>
                      </a:r>
                      <a:br>
                        <a:rPr lang="en-US" sz="1800" b="1" dirty="0">
                          <a:solidFill>
                            <a:schemeClr val="accent1"/>
                          </a:solidFill>
                        </a:rPr>
                      </a:br>
                      <a:r>
                        <a:rPr lang="en-US" sz="1800" b="1" dirty="0">
                          <a:solidFill>
                            <a:schemeClr val="accent1"/>
                          </a:solidFill>
                        </a:rPr>
                        <a:t>Electrical Enclosures</a:t>
                      </a:r>
                      <a:endParaRPr lang="en-US" sz="1800" dirty="0">
                        <a:solidFill>
                          <a:schemeClr val="accent1"/>
                        </a:solidFill>
                      </a:endParaRPr>
                    </a:p>
                  </a:txBody>
                  <a:tcPr marL="274320" marR="84226" marT="42113" marB="42113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Providing superior corrosion resistance and thermal management to ensure optimal performance and longevity</a:t>
                      </a:r>
                    </a:p>
                  </a:txBody>
                  <a:tcPr marL="274320" marR="274320" marT="42113" marB="42113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1779148"/>
                  </a:ext>
                </a:extLst>
              </a:tr>
              <a:tr h="836132"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</a:pPr>
                      <a:r>
                        <a:rPr lang="en-US" sz="1800" b="1" dirty="0">
                          <a:solidFill>
                            <a:schemeClr val="accent1"/>
                          </a:solidFill>
                        </a:rPr>
                        <a:t>Shelving and Racking</a:t>
                      </a:r>
                      <a:endParaRPr lang="en-US" sz="1800" dirty="0">
                        <a:solidFill>
                          <a:schemeClr val="accent1"/>
                        </a:solidFill>
                      </a:endParaRPr>
                    </a:p>
                  </a:txBody>
                  <a:tcPr marL="274320" marR="84226" marT="42113" marB="42113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Enhancing structural durability and wear resistance to support heavy loads and dynamic environments</a:t>
                      </a:r>
                    </a:p>
                  </a:txBody>
                  <a:tcPr marL="274320" marR="274320" marT="42113" marB="42113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3741622"/>
                  </a:ext>
                </a:extLst>
              </a:tr>
              <a:tr h="836132"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</a:pPr>
                      <a:r>
                        <a:rPr lang="en-US" sz="1800" b="1" dirty="0">
                          <a:solidFill>
                            <a:schemeClr val="accent1"/>
                          </a:solidFill>
                        </a:rPr>
                        <a:t>Generators</a:t>
                      </a:r>
                      <a:endParaRPr lang="en-US" sz="1800" dirty="0">
                        <a:solidFill>
                          <a:schemeClr val="accent1"/>
                        </a:solidFill>
                      </a:endParaRPr>
                    </a:p>
                  </a:txBody>
                  <a:tcPr marL="274320" marR="84226" marT="42113" marB="42113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Offering robust protection against harsh environmental conditions to guarantee uninterrupted power supply</a:t>
                      </a:r>
                    </a:p>
                  </a:txBody>
                  <a:tcPr marL="274320" marR="274320" marT="42113" marB="42113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6814590"/>
                  </a:ext>
                </a:extLst>
              </a:tr>
              <a:tr h="836132"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</a:pPr>
                      <a:r>
                        <a:rPr lang="en-US" sz="1800" b="1" dirty="0">
                          <a:solidFill>
                            <a:schemeClr val="accent1"/>
                          </a:solidFill>
                        </a:rPr>
                        <a:t>Transformers </a:t>
                      </a:r>
                      <a:br>
                        <a:rPr lang="en-US" sz="1800" b="1" dirty="0">
                          <a:solidFill>
                            <a:schemeClr val="accent1"/>
                          </a:solidFill>
                        </a:rPr>
                      </a:br>
                      <a:r>
                        <a:rPr lang="en-US" sz="1800" b="1" dirty="0">
                          <a:solidFill>
                            <a:schemeClr val="accent1"/>
                          </a:solidFill>
                        </a:rPr>
                        <a:t>and Switchgear</a:t>
                      </a:r>
                      <a:endParaRPr lang="en-US" sz="1800" dirty="0">
                        <a:solidFill>
                          <a:schemeClr val="accent1"/>
                        </a:solidFill>
                      </a:endParaRPr>
                    </a:p>
                  </a:txBody>
                  <a:tcPr marL="274320" marR="84226" marT="42113" marB="42113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Ensuring long-term protection and insulation against corrosion, moisture, contaminants and electrical stress </a:t>
                      </a:r>
                    </a:p>
                  </a:txBody>
                  <a:tcPr marL="274320" marR="274320" marT="42113" marB="42113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1175076"/>
                  </a:ext>
                </a:extLst>
              </a:tr>
              <a:tr h="836132"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</a:pPr>
                      <a:r>
                        <a:rPr lang="en-US" sz="1800" b="1" dirty="0">
                          <a:solidFill>
                            <a:schemeClr val="accent1"/>
                          </a:solidFill>
                        </a:rPr>
                        <a:t>Battery Energy </a:t>
                      </a:r>
                      <a:br>
                        <a:rPr lang="en-US" sz="1800" b="1" dirty="0">
                          <a:solidFill>
                            <a:schemeClr val="accent1"/>
                          </a:solidFill>
                        </a:rPr>
                      </a:br>
                      <a:r>
                        <a:rPr lang="en-US" sz="1800" b="1" dirty="0">
                          <a:solidFill>
                            <a:schemeClr val="accent1"/>
                          </a:solidFill>
                        </a:rPr>
                        <a:t>Storage Systems</a:t>
                      </a:r>
                      <a:endParaRPr lang="en-US" sz="1800" dirty="0">
                        <a:solidFill>
                          <a:schemeClr val="accent1"/>
                        </a:solidFill>
                      </a:endParaRPr>
                    </a:p>
                  </a:txBody>
                  <a:tcPr marL="274320" marR="84226" marT="42113" marB="42113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Safeguarding critical energy storage units with coatings that resist chemical exposure and thermal cycling</a:t>
                      </a:r>
                    </a:p>
                  </a:txBody>
                  <a:tcPr marL="274320" marR="274320" marT="42113" marB="42113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7698004"/>
                  </a:ext>
                </a:extLst>
              </a:tr>
            </a:tbl>
          </a:graphicData>
        </a:graphic>
      </p:graphicFrame>
      <p:grpSp>
        <p:nvGrpSpPr>
          <p:cNvPr id="17" name="Group 16">
            <a:extLst>
              <a:ext uri="{FF2B5EF4-FFF2-40B4-BE49-F238E27FC236}">
                <a16:creationId xmlns:a16="http://schemas.microsoft.com/office/drawing/2014/main" id="{6286BA89-09BB-902C-9279-970620FFB607}"/>
              </a:ext>
            </a:extLst>
          </p:cNvPr>
          <p:cNvGrpSpPr>
            <a:grpSpLocks noChangeAspect="1"/>
          </p:cNvGrpSpPr>
          <p:nvPr/>
        </p:nvGrpSpPr>
        <p:grpSpPr>
          <a:xfrm>
            <a:off x="11258561" y="6152960"/>
            <a:ext cx="680321" cy="537761"/>
            <a:chOff x="10850888" y="5174158"/>
            <a:chExt cx="664418" cy="525190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A6AD6A2-1E80-270D-C9AC-29639E55CC32}"/>
                </a:ext>
              </a:extLst>
            </p:cNvPr>
            <p:cNvSpPr/>
            <p:nvPr/>
          </p:nvSpPr>
          <p:spPr>
            <a:xfrm>
              <a:off x="10850888" y="5174158"/>
              <a:ext cx="664418" cy="525190"/>
            </a:xfrm>
            <a:custGeom>
              <a:avLst/>
              <a:gdLst>
                <a:gd name="connsiteX0" fmla="*/ 538546 w 664418"/>
                <a:gd name="connsiteY0" fmla="*/ 525191 h 525190"/>
                <a:gd name="connsiteX1" fmla="*/ 125872 w 664418"/>
                <a:gd name="connsiteY1" fmla="*/ 525191 h 525190"/>
                <a:gd name="connsiteX2" fmla="*/ 0 w 664418"/>
                <a:gd name="connsiteY2" fmla="*/ 399319 h 525190"/>
                <a:gd name="connsiteX3" fmla="*/ 0 w 664418"/>
                <a:gd name="connsiteY3" fmla="*/ 125872 h 525190"/>
                <a:gd name="connsiteX4" fmla="*/ 125872 w 664418"/>
                <a:gd name="connsiteY4" fmla="*/ 0 h 525190"/>
                <a:gd name="connsiteX5" fmla="*/ 538546 w 664418"/>
                <a:gd name="connsiteY5" fmla="*/ 0 h 525190"/>
                <a:gd name="connsiteX6" fmla="*/ 664418 w 664418"/>
                <a:gd name="connsiteY6" fmla="*/ 125872 h 525190"/>
                <a:gd name="connsiteX7" fmla="*/ 664418 w 664418"/>
                <a:gd name="connsiteY7" fmla="*/ 399319 h 525190"/>
                <a:gd name="connsiteX8" fmla="*/ 538546 w 664418"/>
                <a:gd name="connsiteY8" fmla="*/ 525191 h 52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418" h="525190">
                  <a:moveTo>
                    <a:pt x="538546" y="525191"/>
                  </a:moveTo>
                  <a:lnTo>
                    <a:pt x="125872" y="525191"/>
                  </a:lnTo>
                  <a:cubicBezTo>
                    <a:pt x="56425" y="525191"/>
                    <a:pt x="0" y="468765"/>
                    <a:pt x="0" y="399319"/>
                  </a:cubicBezTo>
                  <a:lnTo>
                    <a:pt x="0" y="125872"/>
                  </a:lnTo>
                  <a:cubicBezTo>
                    <a:pt x="0" y="56425"/>
                    <a:pt x="56425" y="0"/>
                    <a:pt x="125872" y="0"/>
                  </a:cubicBezTo>
                  <a:lnTo>
                    <a:pt x="538546" y="0"/>
                  </a:lnTo>
                  <a:cubicBezTo>
                    <a:pt x="607993" y="0"/>
                    <a:pt x="664418" y="56425"/>
                    <a:pt x="664418" y="125872"/>
                  </a:cubicBezTo>
                  <a:lnTo>
                    <a:pt x="664418" y="399319"/>
                  </a:lnTo>
                  <a:cubicBezTo>
                    <a:pt x="664418" y="468765"/>
                    <a:pt x="607993" y="525191"/>
                    <a:pt x="538546" y="525191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7140516-5070-553E-9D1D-9D17DAAE6481}"/>
                </a:ext>
              </a:extLst>
            </p:cNvPr>
            <p:cNvSpPr/>
            <p:nvPr/>
          </p:nvSpPr>
          <p:spPr>
            <a:xfrm>
              <a:off x="10873257" y="5196527"/>
              <a:ext cx="619680" cy="480450"/>
            </a:xfrm>
            <a:custGeom>
              <a:avLst/>
              <a:gdLst>
                <a:gd name="connsiteX0" fmla="*/ 516176 w 619680"/>
                <a:gd name="connsiteY0" fmla="*/ 480451 h 480450"/>
                <a:gd name="connsiteX1" fmla="*/ 103502 w 619680"/>
                <a:gd name="connsiteY1" fmla="*/ 480451 h 480450"/>
                <a:gd name="connsiteX2" fmla="*/ 0 w 619680"/>
                <a:gd name="connsiteY2" fmla="*/ 376949 h 480450"/>
                <a:gd name="connsiteX3" fmla="*/ 0 w 619680"/>
                <a:gd name="connsiteY3" fmla="*/ 103502 h 480450"/>
                <a:gd name="connsiteX4" fmla="*/ 103502 w 619680"/>
                <a:gd name="connsiteY4" fmla="*/ 0 h 480450"/>
                <a:gd name="connsiteX5" fmla="*/ 516176 w 619680"/>
                <a:gd name="connsiteY5" fmla="*/ 0 h 480450"/>
                <a:gd name="connsiteX6" fmla="*/ 619678 w 619680"/>
                <a:gd name="connsiteY6" fmla="*/ 103502 h 480450"/>
                <a:gd name="connsiteX7" fmla="*/ 619678 w 619680"/>
                <a:gd name="connsiteY7" fmla="*/ 376949 h 480450"/>
                <a:gd name="connsiteX8" fmla="*/ 516176 w 619680"/>
                <a:gd name="connsiteY8" fmla="*/ 480451 h 4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680" h="480450">
                  <a:moveTo>
                    <a:pt x="516176" y="480451"/>
                  </a:moveTo>
                  <a:lnTo>
                    <a:pt x="103502" y="480451"/>
                  </a:lnTo>
                  <a:cubicBezTo>
                    <a:pt x="46409" y="480451"/>
                    <a:pt x="0" y="433708"/>
                    <a:pt x="0" y="376949"/>
                  </a:cubicBezTo>
                  <a:lnTo>
                    <a:pt x="0" y="103502"/>
                  </a:lnTo>
                  <a:cubicBezTo>
                    <a:pt x="0" y="46409"/>
                    <a:pt x="46743" y="0"/>
                    <a:pt x="103502" y="0"/>
                  </a:cubicBezTo>
                  <a:lnTo>
                    <a:pt x="516176" y="0"/>
                  </a:lnTo>
                  <a:cubicBezTo>
                    <a:pt x="573269" y="0"/>
                    <a:pt x="619678" y="46743"/>
                    <a:pt x="619678" y="103502"/>
                  </a:cubicBezTo>
                  <a:lnTo>
                    <a:pt x="619678" y="376949"/>
                  </a:lnTo>
                  <a:cubicBezTo>
                    <a:pt x="620012" y="434042"/>
                    <a:pt x="573269" y="480451"/>
                    <a:pt x="516176" y="480451"/>
                  </a:cubicBezTo>
                  <a:close/>
                </a:path>
              </a:pathLst>
            </a:custGeom>
            <a:solidFill>
              <a:srgbClr val="0078A9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6B60CA2-52D1-37C1-6E86-A9D4FDBB2026}"/>
                </a:ext>
              </a:extLst>
            </p:cNvPr>
            <p:cNvSpPr/>
            <p:nvPr/>
          </p:nvSpPr>
          <p:spPr>
            <a:xfrm>
              <a:off x="10902639" y="5239677"/>
              <a:ext cx="561249" cy="393229"/>
            </a:xfrm>
            <a:custGeom>
              <a:avLst/>
              <a:gdLst>
                <a:gd name="connsiteX0" fmla="*/ 491135 w 561249"/>
                <a:gd name="connsiteY0" fmla="*/ 113106 h 393229"/>
                <a:gd name="connsiteX1" fmla="*/ 561250 w 561249"/>
                <a:gd name="connsiteY1" fmla="*/ 129800 h 393229"/>
                <a:gd name="connsiteX2" fmla="*/ 561250 w 561249"/>
                <a:gd name="connsiteY2" fmla="*/ 76379 h 393229"/>
                <a:gd name="connsiteX3" fmla="*/ 437047 w 561249"/>
                <a:gd name="connsiteY3" fmla="*/ 89066 h 393229"/>
                <a:gd name="connsiteX4" fmla="*/ 407332 w 561249"/>
                <a:gd name="connsiteY4" fmla="*/ 120785 h 393229"/>
                <a:gd name="connsiteX5" fmla="*/ 405996 w 561249"/>
                <a:gd name="connsiteY5" fmla="*/ 123456 h 393229"/>
                <a:gd name="connsiteX6" fmla="*/ 221695 w 561249"/>
                <a:gd name="connsiteY6" fmla="*/ 255 h 393229"/>
                <a:gd name="connsiteX7" fmla="*/ 166271 w 561249"/>
                <a:gd name="connsiteY7" fmla="*/ 255 h 393229"/>
                <a:gd name="connsiteX8" fmla="*/ 166271 w 561249"/>
                <a:gd name="connsiteY8" fmla="*/ 116445 h 393229"/>
                <a:gd name="connsiteX9" fmla="*/ 45407 w 561249"/>
                <a:gd name="connsiteY9" fmla="*/ 73374 h 393229"/>
                <a:gd name="connsiteX10" fmla="*/ 0 w 561249"/>
                <a:gd name="connsiteY10" fmla="*/ 73374 h 393229"/>
                <a:gd name="connsiteX11" fmla="*/ 0 w 561249"/>
                <a:gd name="connsiteY11" fmla="*/ 319109 h 393229"/>
                <a:gd name="connsiteX12" fmla="*/ 74455 w 561249"/>
                <a:gd name="connsiteY12" fmla="*/ 319109 h 393229"/>
                <a:gd name="connsiteX13" fmla="*/ 55758 w 561249"/>
                <a:gd name="connsiteY13" fmla="*/ 288392 h 393229"/>
                <a:gd name="connsiteX14" fmla="*/ 55758 w 561249"/>
                <a:gd name="connsiteY14" fmla="*/ 221616 h 393229"/>
                <a:gd name="connsiteX15" fmla="*/ 77126 w 561249"/>
                <a:gd name="connsiteY15" fmla="*/ 242984 h 393229"/>
                <a:gd name="connsiteX16" fmla="*/ 94821 w 561249"/>
                <a:gd name="connsiteY16" fmla="*/ 244988 h 393229"/>
                <a:gd name="connsiteX17" fmla="*/ 166271 w 561249"/>
                <a:gd name="connsiteY17" fmla="*/ 194238 h 393229"/>
                <a:gd name="connsiteX18" fmla="*/ 166271 w 561249"/>
                <a:gd name="connsiteY18" fmla="*/ 393230 h 393229"/>
                <a:gd name="connsiteX19" fmla="*/ 254749 w 561249"/>
                <a:gd name="connsiteY19" fmla="*/ 393230 h 393229"/>
                <a:gd name="connsiteX20" fmla="*/ 236052 w 561249"/>
                <a:gd name="connsiteY20" fmla="*/ 362847 h 393229"/>
                <a:gd name="connsiteX21" fmla="*/ 236052 w 561249"/>
                <a:gd name="connsiteY21" fmla="*/ 229295 h 393229"/>
                <a:gd name="connsiteX22" fmla="*/ 269774 w 561249"/>
                <a:gd name="connsiteY22" fmla="*/ 262683 h 393229"/>
                <a:gd name="connsiteX23" fmla="*/ 297820 w 561249"/>
                <a:gd name="connsiteY23" fmla="*/ 266690 h 393229"/>
                <a:gd name="connsiteX24" fmla="*/ 390972 w 561249"/>
                <a:gd name="connsiteY24" fmla="*/ 207593 h 393229"/>
                <a:gd name="connsiteX25" fmla="*/ 451737 w 561249"/>
                <a:gd name="connsiteY25" fmla="*/ 312765 h 393229"/>
                <a:gd name="connsiteX26" fmla="*/ 516844 w 561249"/>
                <a:gd name="connsiteY26" fmla="*/ 321112 h 393229"/>
                <a:gd name="connsiteX27" fmla="*/ 561250 w 561249"/>
                <a:gd name="connsiteY27" fmla="*/ 316772 h 393229"/>
                <a:gd name="connsiteX28" fmla="*/ 561250 w 561249"/>
                <a:gd name="connsiteY28" fmla="*/ 196575 h 393229"/>
                <a:gd name="connsiteX29" fmla="*/ 493472 w 561249"/>
                <a:gd name="connsiteY29" fmla="*/ 196575 h 393229"/>
                <a:gd name="connsiteX30" fmla="*/ 512169 w 561249"/>
                <a:gd name="connsiteY30" fmla="*/ 226624 h 393229"/>
                <a:gd name="connsiteX31" fmla="*/ 512169 w 561249"/>
                <a:gd name="connsiteY31" fmla="*/ 281714 h 393229"/>
                <a:gd name="connsiteX32" fmla="*/ 464091 w 561249"/>
                <a:gd name="connsiteY32" fmla="*/ 266690 h 393229"/>
                <a:gd name="connsiteX33" fmla="*/ 453073 w 561249"/>
                <a:gd name="connsiteY33" fmla="*/ 157512 h 393229"/>
                <a:gd name="connsiteX34" fmla="*/ 491135 w 561249"/>
                <a:gd name="connsiteY34" fmla="*/ 113106 h 393229"/>
                <a:gd name="connsiteX35" fmla="*/ 80799 w 561249"/>
                <a:gd name="connsiteY35" fmla="*/ 212268 h 393229"/>
                <a:gd name="connsiteX36" fmla="*/ 55424 w 561249"/>
                <a:gd name="connsiteY36" fmla="*/ 204588 h 393229"/>
                <a:gd name="connsiteX37" fmla="*/ 55424 w 561249"/>
                <a:gd name="connsiteY37" fmla="*/ 116111 h 393229"/>
                <a:gd name="connsiteX38" fmla="*/ 69113 w 561249"/>
                <a:gd name="connsiteY38" fmla="*/ 102422 h 393229"/>
                <a:gd name="connsiteX39" fmla="*/ 117859 w 561249"/>
                <a:gd name="connsiteY39" fmla="*/ 154173 h 393229"/>
                <a:gd name="connsiteX40" fmla="*/ 80799 w 561249"/>
                <a:gd name="connsiteY40" fmla="*/ 212268 h 393229"/>
                <a:gd name="connsiteX41" fmla="*/ 280792 w 561249"/>
                <a:gd name="connsiteY41" fmla="*/ 221282 h 393229"/>
                <a:gd name="connsiteX42" fmla="*/ 236052 w 561249"/>
                <a:gd name="connsiteY42" fmla="*/ 208595 h 393229"/>
                <a:gd name="connsiteX43" fmla="*/ 236052 w 561249"/>
                <a:gd name="connsiteY43" fmla="*/ 62022 h 393229"/>
                <a:gd name="connsiteX44" fmla="*/ 262762 w 561249"/>
                <a:gd name="connsiteY44" fmla="*/ 39986 h 393229"/>
                <a:gd name="connsiteX45" fmla="*/ 337217 w 561249"/>
                <a:gd name="connsiteY45" fmla="*/ 125125 h 393229"/>
                <a:gd name="connsiteX46" fmla="*/ 280792 w 561249"/>
                <a:gd name="connsiteY46" fmla="*/ 221282 h 39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61249" h="393229">
                  <a:moveTo>
                    <a:pt x="491135" y="113106"/>
                  </a:moveTo>
                  <a:cubicBezTo>
                    <a:pt x="515842" y="105760"/>
                    <a:pt x="541217" y="113440"/>
                    <a:pt x="561250" y="129800"/>
                  </a:cubicBezTo>
                  <a:lnTo>
                    <a:pt x="561250" y="76379"/>
                  </a:lnTo>
                  <a:cubicBezTo>
                    <a:pt x="496477" y="66029"/>
                    <a:pt x="462755" y="73040"/>
                    <a:pt x="437047" y="89066"/>
                  </a:cubicBezTo>
                  <a:cubicBezTo>
                    <a:pt x="416013" y="102422"/>
                    <a:pt x="407332" y="120785"/>
                    <a:pt x="407332" y="120785"/>
                  </a:cubicBezTo>
                  <a:cubicBezTo>
                    <a:pt x="407332" y="120785"/>
                    <a:pt x="406998" y="121787"/>
                    <a:pt x="405996" y="123456"/>
                  </a:cubicBezTo>
                  <a:cubicBezTo>
                    <a:pt x="402657" y="-11431"/>
                    <a:pt x="320189" y="255"/>
                    <a:pt x="221695" y="255"/>
                  </a:cubicBezTo>
                  <a:cubicBezTo>
                    <a:pt x="193983" y="255"/>
                    <a:pt x="166271" y="255"/>
                    <a:pt x="166271" y="255"/>
                  </a:cubicBezTo>
                  <a:lnTo>
                    <a:pt x="166271" y="116445"/>
                  </a:lnTo>
                  <a:cubicBezTo>
                    <a:pt x="149911" y="68366"/>
                    <a:pt x="99496" y="73374"/>
                    <a:pt x="45407" y="73374"/>
                  </a:cubicBezTo>
                  <a:cubicBezTo>
                    <a:pt x="25709" y="73374"/>
                    <a:pt x="0" y="73374"/>
                    <a:pt x="0" y="73374"/>
                  </a:cubicBezTo>
                  <a:lnTo>
                    <a:pt x="0" y="319109"/>
                  </a:lnTo>
                  <a:lnTo>
                    <a:pt x="74455" y="319109"/>
                  </a:lnTo>
                  <a:cubicBezTo>
                    <a:pt x="62101" y="314768"/>
                    <a:pt x="55758" y="304084"/>
                    <a:pt x="55758" y="288392"/>
                  </a:cubicBezTo>
                  <a:lnTo>
                    <a:pt x="55758" y="221616"/>
                  </a:lnTo>
                  <a:lnTo>
                    <a:pt x="77126" y="242984"/>
                  </a:lnTo>
                  <a:cubicBezTo>
                    <a:pt x="86475" y="245322"/>
                    <a:pt x="94821" y="244988"/>
                    <a:pt x="94821" y="244988"/>
                  </a:cubicBezTo>
                  <a:cubicBezTo>
                    <a:pt x="115522" y="243986"/>
                    <a:pt x="152249" y="235973"/>
                    <a:pt x="166271" y="194238"/>
                  </a:cubicBezTo>
                  <a:lnTo>
                    <a:pt x="166271" y="393230"/>
                  </a:lnTo>
                  <a:lnTo>
                    <a:pt x="254749" y="393230"/>
                  </a:lnTo>
                  <a:cubicBezTo>
                    <a:pt x="242396" y="388889"/>
                    <a:pt x="236052" y="378205"/>
                    <a:pt x="236052" y="362847"/>
                  </a:cubicBezTo>
                  <a:lnTo>
                    <a:pt x="236052" y="229295"/>
                  </a:lnTo>
                  <a:lnTo>
                    <a:pt x="269774" y="262683"/>
                  </a:lnTo>
                  <a:cubicBezTo>
                    <a:pt x="280458" y="266690"/>
                    <a:pt x="288471" y="267358"/>
                    <a:pt x="297820" y="266690"/>
                  </a:cubicBezTo>
                  <a:cubicBezTo>
                    <a:pt x="323528" y="265020"/>
                    <a:pt x="367934" y="254002"/>
                    <a:pt x="390972" y="207593"/>
                  </a:cubicBezTo>
                  <a:cubicBezTo>
                    <a:pt x="392975" y="251665"/>
                    <a:pt x="407332" y="295737"/>
                    <a:pt x="451737" y="312765"/>
                  </a:cubicBezTo>
                  <a:cubicBezTo>
                    <a:pt x="471436" y="320778"/>
                    <a:pt x="493806" y="323115"/>
                    <a:pt x="516844" y="321112"/>
                  </a:cubicBezTo>
                  <a:cubicBezTo>
                    <a:pt x="531868" y="320778"/>
                    <a:pt x="546559" y="319443"/>
                    <a:pt x="561250" y="316772"/>
                  </a:cubicBezTo>
                  <a:lnTo>
                    <a:pt x="561250" y="196575"/>
                  </a:lnTo>
                  <a:lnTo>
                    <a:pt x="493472" y="196575"/>
                  </a:lnTo>
                  <a:cubicBezTo>
                    <a:pt x="505826" y="200916"/>
                    <a:pt x="512169" y="211266"/>
                    <a:pt x="512169" y="226624"/>
                  </a:cubicBezTo>
                  <a:lnTo>
                    <a:pt x="512169" y="281714"/>
                  </a:lnTo>
                  <a:cubicBezTo>
                    <a:pt x="496811" y="286722"/>
                    <a:pt x="475777" y="281714"/>
                    <a:pt x="464091" y="266690"/>
                  </a:cubicBezTo>
                  <a:cubicBezTo>
                    <a:pt x="449400" y="247659"/>
                    <a:pt x="446729" y="193904"/>
                    <a:pt x="453073" y="157512"/>
                  </a:cubicBezTo>
                  <a:cubicBezTo>
                    <a:pt x="456412" y="139148"/>
                    <a:pt x="472104" y="118782"/>
                    <a:pt x="491135" y="113106"/>
                  </a:cubicBezTo>
                  <a:close/>
                  <a:moveTo>
                    <a:pt x="80799" y="212268"/>
                  </a:moveTo>
                  <a:cubicBezTo>
                    <a:pt x="62769" y="212268"/>
                    <a:pt x="55424" y="204588"/>
                    <a:pt x="55424" y="204588"/>
                  </a:cubicBezTo>
                  <a:lnTo>
                    <a:pt x="55424" y="116111"/>
                  </a:lnTo>
                  <a:cubicBezTo>
                    <a:pt x="55424" y="108431"/>
                    <a:pt x="60766" y="103423"/>
                    <a:pt x="69113" y="102422"/>
                  </a:cubicBezTo>
                  <a:cubicBezTo>
                    <a:pt x="77794" y="101420"/>
                    <a:pt x="117859" y="95076"/>
                    <a:pt x="117859" y="154173"/>
                  </a:cubicBezTo>
                  <a:cubicBezTo>
                    <a:pt x="117525" y="209597"/>
                    <a:pt x="93152" y="212268"/>
                    <a:pt x="80799" y="212268"/>
                  </a:cubicBezTo>
                  <a:close/>
                  <a:moveTo>
                    <a:pt x="280792" y="221282"/>
                  </a:moveTo>
                  <a:cubicBezTo>
                    <a:pt x="253748" y="221282"/>
                    <a:pt x="236052" y="208595"/>
                    <a:pt x="236052" y="208595"/>
                  </a:cubicBezTo>
                  <a:lnTo>
                    <a:pt x="236052" y="62022"/>
                  </a:lnTo>
                  <a:cubicBezTo>
                    <a:pt x="236052" y="49669"/>
                    <a:pt x="250409" y="41322"/>
                    <a:pt x="262762" y="39986"/>
                  </a:cubicBezTo>
                  <a:cubicBezTo>
                    <a:pt x="276117" y="38317"/>
                    <a:pt x="337217" y="28968"/>
                    <a:pt x="337217" y="125125"/>
                  </a:cubicBezTo>
                  <a:cubicBezTo>
                    <a:pt x="337217" y="211600"/>
                    <a:pt x="295816" y="221282"/>
                    <a:pt x="280792" y="221282"/>
                  </a:cubicBezTo>
                  <a:close/>
                </a:path>
              </a:pathLst>
            </a:custGeom>
            <a:solidFill>
              <a:srgbClr val="FFFFFF"/>
            </a:solidFill>
            <a:ln w="3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956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448DC0A-B84E-7362-E934-61541B468D57}"/>
              </a:ext>
            </a:extLst>
          </p:cNvPr>
          <p:cNvSpPr/>
          <p:nvPr/>
        </p:nvSpPr>
        <p:spPr>
          <a:xfrm>
            <a:off x="3790950" y="1112017"/>
            <a:ext cx="8397875" cy="2160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/>
          </a:p>
        </p:txBody>
      </p:sp>
      <p:sp>
        <p:nvSpPr>
          <p:cNvPr id="7" name="Graphic 71">
            <a:extLst>
              <a:ext uri="{FF2B5EF4-FFF2-40B4-BE49-F238E27FC236}">
                <a16:creationId xmlns:a16="http://schemas.microsoft.com/office/drawing/2014/main" id="{A49EAA94-533D-F2D6-33F2-360B6774F2B4}"/>
              </a:ext>
            </a:extLst>
          </p:cNvPr>
          <p:cNvSpPr/>
          <p:nvPr/>
        </p:nvSpPr>
        <p:spPr>
          <a:xfrm>
            <a:off x="11082412" y="559121"/>
            <a:ext cx="752328" cy="669590"/>
          </a:xfrm>
          <a:custGeom>
            <a:avLst/>
            <a:gdLst>
              <a:gd name="connsiteX0" fmla="*/ 3291618 w 4689792"/>
              <a:gd name="connsiteY0" fmla="*/ 0 h 4182427"/>
              <a:gd name="connsiteX1" fmla="*/ 1398175 w 4689792"/>
              <a:gd name="connsiteY1" fmla="*/ 0 h 4182427"/>
              <a:gd name="connsiteX2" fmla="*/ 1007205 w 4689792"/>
              <a:gd name="connsiteY2" fmla="*/ 225743 h 4182427"/>
              <a:gd name="connsiteX3" fmla="*/ 60484 w 4689792"/>
              <a:gd name="connsiteY3" fmla="*/ 1865503 h 4182427"/>
              <a:gd name="connsiteX4" fmla="*/ 60484 w 4689792"/>
              <a:gd name="connsiteY4" fmla="*/ 2316988 h 4182427"/>
              <a:gd name="connsiteX5" fmla="*/ 1007205 w 4689792"/>
              <a:gd name="connsiteY5" fmla="*/ 3956685 h 4182427"/>
              <a:gd name="connsiteX6" fmla="*/ 1398175 w 4689792"/>
              <a:gd name="connsiteY6" fmla="*/ 4182428 h 4182427"/>
              <a:gd name="connsiteX7" fmla="*/ 3291618 w 4689792"/>
              <a:gd name="connsiteY7" fmla="*/ 4182428 h 4182427"/>
              <a:gd name="connsiteX8" fmla="*/ 3682587 w 4689792"/>
              <a:gd name="connsiteY8" fmla="*/ 3956685 h 4182427"/>
              <a:gd name="connsiteX9" fmla="*/ 4629309 w 4689792"/>
              <a:gd name="connsiteY9" fmla="*/ 2316925 h 4182427"/>
              <a:gd name="connsiteX10" fmla="*/ 4629309 w 4689792"/>
              <a:gd name="connsiteY10" fmla="*/ 1865440 h 4182427"/>
              <a:gd name="connsiteX11" fmla="*/ 3682587 w 4689792"/>
              <a:gd name="connsiteY11" fmla="*/ 225743 h 4182427"/>
              <a:gd name="connsiteX12" fmla="*/ 3291618 w 4689792"/>
              <a:gd name="connsiteY12" fmla="*/ 0 h 418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9792" h="4182427">
                <a:moveTo>
                  <a:pt x="3291618" y="0"/>
                </a:moveTo>
                <a:lnTo>
                  <a:pt x="1398175" y="0"/>
                </a:lnTo>
                <a:cubicBezTo>
                  <a:pt x="1236885" y="0"/>
                  <a:pt x="1087850" y="86043"/>
                  <a:pt x="1007205" y="225743"/>
                </a:cubicBezTo>
                <a:lnTo>
                  <a:pt x="60484" y="1865503"/>
                </a:lnTo>
                <a:cubicBezTo>
                  <a:pt x="-20161" y="2005203"/>
                  <a:pt x="-20161" y="2177288"/>
                  <a:pt x="60484" y="2316988"/>
                </a:cubicBezTo>
                <a:lnTo>
                  <a:pt x="1007205" y="3956685"/>
                </a:lnTo>
                <a:cubicBezTo>
                  <a:pt x="1087850" y="4096385"/>
                  <a:pt x="1236885" y="4182428"/>
                  <a:pt x="1398175" y="4182428"/>
                </a:cubicBezTo>
                <a:lnTo>
                  <a:pt x="3291618" y="4182428"/>
                </a:lnTo>
                <a:cubicBezTo>
                  <a:pt x="3452908" y="4182428"/>
                  <a:pt x="3601942" y="4096385"/>
                  <a:pt x="3682587" y="3956685"/>
                </a:cubicBezTo>
                <a:lnTo>
                  <a:pt x="4629309" y="2316925"/>
                </a:lnTo>
                <a:cubicBezTo>
                  <a:pt x="4709954" y="2177225"/>
                  <a:pt x="4709954" y="2005140"/>
                  <a:pt x="4629309" y="1865440"/>
                </a:cubicBezTo>
                <a:lnTo>
                  <a:pt x="3682587" y="225743"/>
                </a:lnTo>
                <a:cubicBezTo>
                  <a:pt x="3601942" y="86043"/>
                  <a:pt x="3452908" y="0"/>
                  <a:pt x="3291618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62CD37-07F9-EAC1-E825-0C2FEF882DBF}"/>
              </a:ext>
            </a:extLst>
          </p:cNvPr>
          <p:cNvSpPr/>
          <p:nvPr/>
        </p:nvSpPr>
        <p:spPr>
          <a:xfrm flipV="1">
            <a:off x="3200400" y="559121"/>
            <a:ext cx="8143944" cy="670430"/>
          </a:xfrm>
          <a:prstGeom prst="rect">
            <a:avLst/>
          </a:prstGeom>
          <a:gradFill flip="none" rotWithShape="1">
            <a:gsLst>
              <a:gs pos="3600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05DB07-29C4-8DF4-BA7B-BC64F04FB3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855966B-E97F-B40C-6980-65DEA94A2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0126" y="1922167"/>
            <a:ext cx="5885611" cy="118133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200">
                <a:solidFill>
                  <a:schemeClr val="accent1"/>
                </a:solidFill>
              </a:rPr>
              <a:t>Providing exceptional corrosion resistance and thermal management to ensure optimal performance and longevity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66EACD-62D3-427F-A3F1-ECD7E2DDF6A7}"/>
              </a:ext>
            </a:extLst>
          </p:cNvPr>
          <p:cNvSpPr txBox="1"/>
          <p:nvPr/>
        </p:nvSpPr>
        <p:spPr>
          <a:xfrm>
            <a:off x="5595117" y="645381"/>
            <a:ext cx="6097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800" b="1">
                <a:solidFill>
                  <a:schemeClr val="bg1"/>
                </a:solidFill>
              </a:rPr>
              <a:t>Servers and electrical enclosures</a:t>
            </a:r>
          </a:p>
        </p:txBody>
      </p:sp>
      <p:pic>
        <p:nvPicPr>
          <p:cNvPr id="12" name="Picture 11" descr="A close-up of a server&#10;&#10;AI-generated content may be incorrect.">
            <a:extLst>
              <a:ext uri="{FF2B5EF4-FFF2-40B4-BE49-F238E27FC236}">
                <a16:creationId xmlns:a16="http://schemas.microsoft.com/office/drawing/2014/main" id="{6C7412BA-E3F2-17BE-19DA-F67850AE855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057" t="3468" r="3457" b="3468"/>
          <a:stretch>
            <a:fillRect/>
          </a:stretch>
        </p:blipFill>
        <p:spPr>
          <a:xfrm>
            <a:off x="-2199490" y="-594611"/>
            <a:ext cx="7350742" cy="6555502"/>
          </a:xfrm>
          <a:custGeom>
            <a:avLst/>
            <a:gdLst>
              <a:gd name="connsiteX0" fmla="*/ 2133615 w 7156624"/>
              <a:gd name="connsiteY0" fmla="*/ 0 h 6382385"/>
              <a:gd name="connsiteX1" fmla="*/ 5023009 w 7156624"/>
              <a:gd name="connsiteY1" fmla="*/ 0 h 6382385"/>
              <a:gd name="connsiteX2" fmla="*/ 5619628 w 7156624"/>
              <a:gd name="connsiteY2" fmla="*/ 344484 h 6382385"/>
              <a:gd name="connsiteX3" fmla="*/ 7064326 w 7156624"/>
              <a:gd name="connsiteY3" fmla="*/ 2846661 h 6382385"/>
              <a:gd name="connsiteX4" fmla="*/ 7064326 w 7156624"/>
              <a:gd name="connsiteY4" fmla="*/ 3535627 h 6382385"/>
              <a:gd name="connsiteX5" fmla="*/ 5619628 w 7156624"/>
              <a:gd name="connsiteY5" fmla="*/ 6037901 h 6382385"/>
              <a:gd name="connsiteX6" fmla="*/ 5023009 w 7156624"/>
              <a:gd name="connsiteY6" fmla="*/ 6382385 h 6382385"/>
              <a:gd name="connsiteX7" fmla="*/ 2133615 w 7156624"/>
              <a:gd name="connsiteY7" fmla="*/ 6382385 h 6382385"/>
              <a:gd name="connsiteX8" fmla="*/ 1536994 w 7156624"/>
              <a:gd name="connsiteY8" fmla="*/ 6037901 h 6382385"/>
              <a:gd name="connsiteX9" fmla="*/ 92298 w 7156624"/>
              <a:gd name="connsiteY9" fmla="*/ 3535723 h 6382385"/>
              <a:gd name="connsiteX10" fmla="*/ 92298 w 7156624"/>
              <a:gd name="connsiteY10" fmla="*/ 2846758 h 6382385"/>
              <a:gd name="connsiteX11" fmla="*/ 1536994 w 7156624"/>
              <a:gd name="connsiteY11" fmla="*/ 344484 h 6382385"/>
              <a:gd name="connsiteX12" fmla="*/ 2133615 w 7156624"/>
              <a:gd name="connsiteY12" fmla="*/ 0 h 6382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56624" h="6382385">
                <a:moveTo>
                  <a:pt x="2133615" y="0"/>
                </a:moveTo>
                <a:lnTo>
                  <a:pt x="5023009" y="0"/>
                </a:lnTo>
                <a:cubicBezTo>
                  <a:pt x="5269137" y="0"/>
                  <a:pt x="5496563" y="131302"/>
                  <a:pt x="5619628" y="344484"/>
                </a:cubicBezTo>
                <a:lnTo>
                  <a:pt x="7064326" y="2846661"/>
                </a:lnTo>
                <a:cubicBezTo>
                  <a:pt x="7187390" y="3059844"/>
                  <a:pt x="7187390" y="3322445"/>
                  <a:pt x="7064326" y="3535627"/>
                </a:cubicBezTo>
                <a:lnTo>
                  <a:pt x="5619628" y="6037901"/>
                </a:lnTo>
                <a:cubicBezTo>
                  <a:pt x="5496563" y="6251083"/>
                  <a:pt x="5269137" y="6382385"/>
                  <a:pt x="5023009" y="6382385"/>
                </a:cubicBezTo>
                <a:lnTo>
                  <a:pt x="2133615" y="6382385"/>
                </a:lnTo>
                <a:cubicBezTo>
                  <a:pt x="1887486" y="6382385"/>
                  <a:pt x="1660059" y="6251083"/>
                  <a:pt x="1536994" y="6037901"/>
                </a:cubicBezTo>
                <a:lnTo>
                  <a:pt x="92298" y="3535723"/>
                </a:lnTo>
                <a:cubicBezTo>
                  <a:pt x="-30766" y="3322541"/>
                  <a:pt x="-30766" y="3059940"/>
                  <a:pt x="92298" y="2846758"/>
                </a:cubicBezTo>
                <a:lnTo>
                  <a:pt x="1536994" y="344484"/>
                </a:lnTo>
                <a:cubicBezTo>
                  <a:pt x="1660059" y="131302"/>
                  <a:pt x="1887486" y="0"/>
                  <a:pt x="2133615" y="0"/>
                </a:cubicBezTo>
                <a:close/>
              </a:path>
            </a:pathLst>
          </a:cu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8C213F20-BF68-1C6C-3D50-AE3914B3F028}"/>
              </a:ext>
            </a:extLst>
          </p:cNvPr>
          <p:cNvGrpSpPr/>
          <p:nvPr/>
        </p:nvGrpSpPr>
        <p:grpSpPr>
          <a:xfrm>
            <a:off x="-2362721" y="-741144"/>
            <a:ext cx="7716916" cy="6814687"/>
            <a:chOff x="2213577" y="2209800"/>
            <a:chExt cx="5263594" cy="4648198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2A9DAA3-E573-5660-3233-AE80AF06C264}"/>
                </a:ext>
              </a:extLst>
            </p:cNvPr>
            <p:cNvSpPr/>
            <p:nvPr/>
          </p:nvSpPr>
          <p:spPr>
            <a:xfrm>
              <a:off x="2213577" y="2548631"/>
              <a:ext cx="1503572" cy="2339666"/>
            </a:xfrm>
            <a:custGeom>
              <a:avLst/>
              <a:gdLst>
                <a:gd name="connsiteX0" fmla="*/ 1094327 w 1503572"/>
                <a:gd name="connsiteY0" fmla="*/ 0 h 2339666"/>
                <a:gd name="connsiteX1" fmla="*/ 44954 w 1503572"/>
                <a:gd name="connsiteY1" fmla="*/ 1817671 h 2339666"/>
                <a:gd name="connsiteX2" fmla="*/ 44954 w 1503572"/>
                <a:gd name="connsiteY2" fmla="*/ 2152865 h 2339666"/>
                <a:gd name="connsiteX3" fmla="*/ 152903 w 1503572"/>
                <a:gd name="connsiteY3" fmla="*/ 2339666 h 2339666"/>
                <a:gd name="connsiteX4" fmla="*/ 1503573 w 1503572"/>
                <a:gd name="connsiteY4" fmla="*/ 0 h 2339666"/>
                <a:gd name="connsiteX5" fmla="*/ 1094327 w 1503572"/>
                <a:gd name="connsiteY5" fmla="*/ 0 h 23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3572" h="2339666">
                  <a:moveTo>
                    <a:pt x="1094327" y="0"/>
                  </a:moveTo>
                  <a:lnTo>
                    <a:pt x="44954" y="1817671"/>
                  </a:lnTo>
                  <a:cubicBezTo>
                    <a:pt x="-14985" y="1921401"/>
                    <a:pt x="-14985" y="2049136"/>
                    <a:pt x="44954" y="2152865"/>
                  </a:cubicBezTo>
                  <a:lnTo>
                    <a:pt x="152903" y="2339666"/>
                  </a:lnTo>
                  <a:lnTo>
                    <a:pt x="1503573" y="0"/>
                  </a:lnTo>
                  <a:lnTo>
                    <a:pt x="1094327" y="0"/>
                  </a:lnTo>
                  <a:close/>
                </a:path>
              </a:pathLst>
            </a:custGeom>
            <a:gradFill>
              <a:gsLst>
                <a:gs pos="0">
                  <a:srgbClr val="3EC7F4"/>
                </a:gs>
                <a:gs pos="0">
                  <a:srgbClr val="3ABFEF"/>
                </a:gs>
                <a:gs pos="20000">
                  <a:srgbClr val="258DD3"/>
                </a:gs>
                <a:gs pos="40000">
                  <a:srgbClr val="1566BD"/>
                </a:gs>
                <a:gs pos="50000">
                  <a:srgbClr val="094AAD"/>
                </a:gs>
                <a:gs pos="70000">
                  <a:srgbClr val="0239A3"/>
                </a:gs>
                <a:gs pos="70000">
                  <a:srgbClr val="0033A0"/>
                </a:gs>
              </a:gsLst>
              <a:lin ang="180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0C5C417-9ED0-E27B-7B34-A245AB9F1D2F}"/>
                </a:ext>
              </a:extLst>
            </p:cNvPr>
            <p:cNvSpPr/>
            <p:nvPr/>
          </p:nvSpPr>
          <p:spPr>
            <a:xfrm>
              <a:off x="3298885" y="2209800"/>
              <a:ext cx="2683589" cy="354397"/>
            </a:xfrm>
            <a:custGeom>
              <a:avLst/>
              <a:gdLst>
                <a:gd name="connsiteX0" fmla="*/ 2479040 w 2683589"/>
                <a:gd name="connsiteY0" fmla="*/ 0 h 354397"/>
                <a:gd name="connsiteX1" fmla="*/ 398188 w 2683589"/>
                <a:gd name="connsiteY1" fmla="*/ 0 h 354397"/>
                <a:gd name="connsiteX2" fmla="*/ 107949 w 2683589"/>
                <a:gd name="connsiteY2" fmla="*/ 167597 h 354397"/>
                <a:gd name="connsiteX3" fmla="*/ 0 w 2683589"/>
                <a:gd name="connsiteY3" fmla="*/ 354398 h 354397"/>
                <a:gd name="connsiteX4" fmla="*/ 2683590 w 2683589"/>
                <a:gd name="connsiteY4" fmla="*/ 354398 h 354397"/>
                <a:gd name="connsiteX5" fmla="*/ 2479040 w 2683589"/>
                <a:gd name="connsiteY5" fmla="*/ 0 h 3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3589" h="354397">
                  <a:moveTo>
                    <a:pt x="2479040" y="0"/>
                  </a:moveTo>
                  <a:lnTo>
                    <a:pt x="398188" y="0"/>
                  </a:lnTo>
                  <a:cubicBezTo>
                    <a:pt x="278456" y="0"/>
                    <a:pt x="167743" y="63867"/>
                    <a:pt x="107949" y="167597"/>
                  </a:cubicBezTo>
                  <a:lnTo>
                    <a:pt x="0" y="354398"/>
                  </a:lnTo>
                  <a:lnTo>
                    <a:pt x="2683590" y="354398"/>
                  </a:lnTo>
                  <a:lnTo>
                    <a:pt x="2479040" y="0"/>
                  </a:lnTo>
                  <a:close/>
                </a:path>
              </a:pathLst>
            </a:custGeom>
            <a:gradFill>
              <a:gsLst>
                <a:gs pos="0">
                  <a:srgbClr val="0033A0"/>
                </a:gs>
                <a:gs pos="40000">
                  <a:srgbClr val="3D2391"/>
                </a:gs>
                <a:gs pos="100000">
                  <a:srgbClr val="D0006F"/>
                </a:gs>
              </a:gsLst>
              <a:lin ang="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ABBA491-47A5-5EFD-8F1F-E7AF9AFE5224}"/>
                </a:ext>
              </a:extLst>
            </p:cNvPr>
            <p:cNvSpPr/>
            <p:nvPr/>
          </p:nvSpPr>
          <p:spPr>
            <a:xfrm>
              <a:off x="2364747" y="4529138"/>
              <a:ext cx="1547933" cy="2328716"/>
            </a:xfrm>
            <a:custGeom>
              <a:avLst/>
              <a:gdLst>
                <a:gd name="connsiteX0" fmla="*/ 0 w 1546344"/>
                <a:gd name="connsiteY0" fmla="*/ 354398 h 2323953"/>
                <a:gd name="connsiteX1" fmla="*/ 1040353 w 1546344"/>
                <a:gd name="connsiteY1" fmla="*/ 2156357 h 2323953"/>
                <a:gd name="connsiteX2" fmla="*/ 1330593 w 1546344"/>
                <a:gd name="connsiteY2" fmla="*/ 2323954 h 2323953"/>
                <a:gd name="connsiteX3" fmla="*/ 1546345 w 1546344"/>
                <a:gd name="connsiteY3" fmla="*/ 2323954 h 2323953"/>
                <a:gd name="connsiteX4" fmla="*/ 204695 w 1546344"/>
                <a:gd name="connsiteY4" fmla="*/ 0 h 2323953"/>
                <a:gd name="connsiteX5" fmla="*/ 0 w 1546344"/>
                <a:gd name="connsiteY5" fmla="*/ 354398 h 2323953"/>
                <a:gd name="connsiteX0" fmla="*/ 0 w 1546345"/>
                <a:gd name="connsiteY0" fmla="*/ 359160 h 2328716"/>
                <a:gd name="connsiteX1" fmla="*/ 1040353 w 1546345"/>
                <a:gd name="connsiteY1" fmla="*/ 2161119 h 2328716"/>
                <a:gd name="connsiteX2" fmla="*/ 1330593 w 1546345"/>
                <a:gd name="connsiteY2" fmla="*/ 2328716 h 2328716"/>
                <a:gd name="connsiteX3" fmla="*/ 1546345 w 1546345"/>
                <a:gd name="connsiteY3" fmla="*/ 2328716 h 2328716"/>
                <a:gd name="connsiteX4" fmla="*/ 201520 w 1546345"/>
                <a:gd name="connsiteY4" fmla="*/ 0 h 2328716"/>
                <a:gd name="connsiteX5" fmla="*/ 0 w 1546345"/>
                <a:gd name="connsiteY5" fmla="*/ 359160 h 2328716"/>
                <a:gd name="connsiteX0" fmla="*/ 0 w 1547933"/>
                <a:gd name="connsiteY0" fmla="*/ 354398 h 2328716"/>
                <a:gd name="connsiteX1" fmla="*/ 1041941 w 1547933"/>
                <a:gd name="connsiteY1" fmla="*/ 2161119 h 2328716"/>
                <a:gd name="connsiteX2" fmla="*/ 1332181 w 1547933"/>
                <a:gd name="connsiteY2" fmla="*/ 2328716 h 2328716"/>
                <a:gd name="connsiteX3" fmla="*/ 1547933 w 1547933"/>
                <a:gd name="connsiteY3" fmla="*/ 2328716 h 2328716"/>
                <a:gd name="connsiteX4" fmla="*/ 203108 w 1547933"/>
                <a:gd name="connsiteY4" fmla="*/ 0 h 2328716"/>
                <a:gd name="connsiteX5" fmla="*/ 0 w 1547933"/>
                <a:gd name="connsiteY5" fmla="*/ 354398 h 232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7933" h="2328716">
                  <a:moveTo>
                    <a:pt x="0" y="354398"/>
                  </a:moveTo>
                  <a:lnTo>
                    <a:pt x="1041941" y="2161119"/>
                  </a:lnTo>
                  <a:cubicBezTo>
                    <a:pt x="1101880" y="2264849"/>
                    <a:pt x="1212448" y="2328716"/>
                    <a:pt x="1332181" y="2328716"/>
                  </a:cubicBezTo>
                  <a:lnTo>
                    <a:pt x="1547933" y="2328716"/>
                  </a:lnTo>
                  <a:lnTo>
                    <a:pt x="203108" y="0"/>
                  </a:lnTo>
                  <a:lnTo>
                    <a:pt x="0" y="354398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0033A0"/>
                </a:gs>
              </a:gsLst>
              <a:lin ang="36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6FC71A8-30B8-B96B-0A3D-569A616A14D7}"/>
                </a:ext>
              </a:extLst>
            </p:cNvPr>
            <p:cNvSpPr/>
            <p:nvPr/>
          </p:nvSpPr>
          <p:spPr>
            <a:xfrm>
              <a:off x="3703514" y="6503600"/>
              <a:ext cx="2688352" cy="354398"/>
            </a:xfrm>
            <a:custGeom>
              <a:avLst/>
              <a:gdLst>
                <a:gd name="connsiteX0" fmla="*/ 204550 w 2683589"/>
                <a:gd name="connsiteY0" fmla="*/ 354398 h 354398"/>
                <a:gd name="connsiteX1" fmla="*/ 2285401 w 2683589"/>
                <a:gd name="connsiteY1" fmla="*/ 354398 h 354398"/>
                <a:gd name="connsiteX2" fmla="*/ 2575641 w 2683589"/>
                <a:gd name="connsiteY2" fmla="*/ 186801 h 354398"/>
                <a:gd name="connsiteX3" fmla="*/ 2683590 w 2683589"/>
                <a:gd name="connsiteY3" fmla="*/ 0 h 354398"/>
                <a:gd name="connsiteX4" fmla="*/ 0 w 2683589"/>
                <a:gd name="connsiteY4" fmla="*/ 0 h 354398"/>
                <a:gd name="connsiteX5" fmla="*/ 204695 w 2683589"/>
                <a:gd name="connsiteY5" fmla="*/ 354398 h 354398"/>
                <a:gd name="connsiteX0" fmla="*/ 209312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09312 w 2688352"/>
                <a:gd name="connsiteY6" fmla="*/ 354398 h 354398"/>
                <a:gd name="connsiteX0" fmla="*/ 202501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02501 w 2688352"/>
                <a:gd name="connsiteY6" fmla="*/ 354398 h 354398"/>
                <a:gd name="connsiteX0" fmla="*/ 190581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190581 w 2688352"/>
                <a:gd name="connsiteY6" fmla="*/ 354398 h 354398"/>
                <a:gd name="connsiteX0" fmla="*/ 265504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209457 w 2688352"/>
                <a:gd name="connsiteY5" fmla="*/ 354398 h 354398"/>
                <a:gd name="connsiteX6" fmla="*/ 265504 w 2688352"/>
                <a:gd name="connsiteY6" fmla="*/ 354398 h 354398"/>
                <a:gd name="connsiteX0" fmla="*/ 265504 w 2688352"/>
                <a:gd name="connsiteY0" fmla="*/ 354398 h 354398"/>
                <a:gd name="connsiteX1" fmla="*/ 2290163 w 2688352"/>
                <a:gd name="connsiteY1" fmla="*/ 354398 h 354398"/>
                <a:gd name="connsiteX2" fmla="*/ 2580403 w 2688352"/>
                <a:gd name="connsiteY2" fmla="*/ 186801 h 354398"/>
                <a:gd name="connsiteX3" fmla="*/ 2688352 w 2688352"/>
                <a:gd name="connsiteY3" fmla="*/ 0 h 354398"/>
                <a:gd name="connsiteX4" fmla="*/ 0 w 2688352"/>
                <a:gd name="connsiteY4" fmla="*/ 0 h 354398"/>
                <a:gd name="connsiteX5" fmla="*/ 195834 w 2688352"/>
                <a:gd name="connsiteY5" fmla="*/ 354398 h 354398"/>
                <a:gd name="connsiteX6" fmla="*/ 265504 w 2688352"/>
                <a:gd name="connsiteY6" fmla="*/ 354398 h 35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8352" h="354398">
                  <a:moveTo>
                    <a:pt x="265504" y="354398"/>
                  </a:moveTo>
                  <a:lnTo>
                    <a:pt x="2290163" y="354398"/>
                  </a:lnTo>
                  <a:cubicBezTo>
                    <a:pt x="2409896" y="354398"/>
                    <a:pt x="2520609" y="290531"/>
                    <a:pt x="2580403" y="186801"/>
                  </a:cubicBezTo>
                  <a:lnTo>
                    <a:pt x="2688352" y="0"/>
                  </a:lnTo>
                  <a:lnTo>
                    <a:pt x="0" y="0"/>
                  </a:lnTo>
                  <a:lnTo>
                    <a:pt x="195834" y="354398"/>
                  </a:lnTo>
                  <a:lnTo>
                    <a:pt x="265504" y="354398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41000">
                  <a:srgbClr val="731684"/>
                </a:gs>
                <a:gs pos="77000">
                  <a:srgbClr val="B60675"/>
                </a:gs>
                <a:gs pos="100000">
                  <a:srgbClr val="D0006F"/>
                </a:gs>
              </a:gsLst>
              <a:lin ang="21583795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3C11AE9-EAE0-4190-12F6-4F04B9924D4E}"/>
                </a:ext>
              </a:extLst>
            </p:cNvPr>
            <p:cNvSpPr/>
            <p:nvPr/>
          </p:nvSpPr>
          <p:spPr>
            <a:xfrm>
              <a:off x="5982474" y="4179647"/>
              <a:ext cx="1494697" cy="2324099"/>
            </a:xfrm>
            <a:custGeom>
              <a:avLst/>
              <a:gdLst>
                <a:gd name="connsiteX0" fmla="*/ 409391 w 1494697"/>
                <a:gd name="connsiteY0" fmla="*/ 2323954 h 2324099"/>
                <a:gd name="connsiteX1" fmla="*/ 1449744 w 1494697"/>
                <a:gd name="connsiteY1" fmla="*/ 521995 h 2324099"/>
                <a:gd name="connsiteX2" fmla="*/ 1449744 w 1494697"/>
                <a:gd name="connsiteY2" fmla="*/ 186801 h 2324099"/>
                <a:gd name="connsiteX3" fmla="*/ 1341795 w 1494697"/>
                <a:gd name="connsiteY3" fmla="*/ 0 h 2324099"/>
                <a:gd name="connsiteX4" fmla="*/ 0 w 1494697"/>
                <a:gd name="connsiteY4" fmla="*/ 2324100 h 2324099"/>
                <a:gd name="connsiteX5" fmla="*/ 409245 w 1494697"/>
                <a:gd name="connsiteY5" fmla="*/ 2324100 h 232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4697" h="2324099">
                  <a:moveTo>
                    <a:pt x="409391" y="2323954"/>
                  </a:moveTo>
                  <a:lnTo>
                    <a:pt x="1449744" y="521995"/>
                  </a:lnTo>
                  <a:cubicBezTo>
                    <a:pt x="1509683" y="418265"/>
                    <a:pt x="1509683" y="290531"/>
                    <a:pt x="1449744" y="186801"/>
                  </a:cubicBezTo>
                  <a:lnTo>
                    <a:pt x="1341795" y="0"/>
                  </a:lnTo>
                  <a:lnTo>
                    <a:pt x="0" y="2324100"/>
                  </a:lnTo>
                  <a:lnTo>
                    <a:pt x="409245" y="2324100"/>
                  </a:lnTo>
                  <a:close/>
                </a:path>
              </a:pathLst>
            </a:custGeom>
            <a:gradFill>
              <a:gsLst>
                <a:gs pos="5000">
                  <a:srgbClr val="FFB81C"/>
                </a:gs>
                <a:gs pos="100000">
                  <a:schemeClr val="accent5"/>
                </a:gs>
              </a:gsLst>
              <a:lin ang="72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7329344-1A0B-ECA2-CFF9-1BD474C403A4}"/>
                </a:ext>
              </a:extLst>
            </p:cNvPr>
            <p:cNvSpPr/>
            <p:nvPr/>
          </p:nvSpPr>
          <p:spPr>
            <a:xfrm>
              <a:off x="5773162" y="2209801"/>
              <a:ext cx="1554427" cy="2327275"/>
            </a:xfrm>
            <a:custGeom>
              <a:avLst/>
              <a:gdLst>
                <a:gd name="connsiteX0" fmla="*/ 1546490 w 1546490"/>
                <a:gd name="connsiteY0" fmla="*/ 1969702 h 2324099"/>
                <a:gd name="connsiteX1" fmla="*/ 505992 w 1546490"/>
                <a:gd name="connsiteY1" fmla="*/ 167597 h 2324099"/>
                <a:gd name="connsiteX2" fmla="*/ 215752 w 1546490"/>
                <a:gd name="connsiteY2" fmla="*/ 0 h 2324099"/>
                <a:gd name="connsiteX3" fmla="*/ 0 w 1546490"/>
                <a:gd name="connsiteY3" fmla="*/ 0 h 2324099"/>
                <a:gd name="connsiteX4" fmla="*/ 1341795 w 1546490"/>
                <a:gd name="connsiteY4" fmla="*/ 2324100 h 2324099"/>
                <a:gd name="connsiteX5" fmla="*/ 1546490 w 1546490"/>
                <a:gd name="connsiteY5" fmla="*/ 1969702 h 2324099"/>
                <a:gd name="connsiteX0" fmla="*/ 1549665 w 1549665"/>
                <a:gd name="connsiteY0" fmla="*/ 1982402 h 2324100"/>
                <a:gd name="connsiteX1" fmla="*/ 505992 w 1549665"/>
                <a:gd name="connsiteY1" fmla="*/ 167597 h 2324100"/>
                <a:gd name="connsiteX2" fmla="*/ 215752 w 1549665"/>
                <a:gd name="connsiteY2" fmla="*/ 0 h 2324100"/>
                <a:gd name="connsiteX3" fmla="*/ 0 w 1549665"/>
                <a:gd name="connsiteY3" fmla="*/ 0 h 2324100"/>
                <a:gd name="connsiteX4" fmla="*/ 1341795 w 1549665"/>
                <a:gd name="connsiteY4" fmla="*/ 2324100 h 2324100"/>
                <a:gd name="connsiteX5" fmla="*/ 1549665 w 1549665"/>
                <a:gd name="connsiteY5" fmla="*/ 1982402 h 2324100"/>
                <a:gd name="connsiteX0" fmla="*/ 1549665 w 1549665"/>
                <a:gd name="connsiteY0" fmla="*/ 1982402 h 2327275"/>
                <a:gd name="connsiteX1" fmla="*/ 505992 w 1549665"/>
                <a:gd name="connsiteY1" fmla="*/ 167597 h 2327275"/>
                <a:gd name="connsiteX2" fmla="*/ 215752 w 1549665"/>
                <a:gd name="connsiteY2" fmla="*/ 0 h 2327275"/>
                <a:gd name="connsiteX3" fmla="*/ 0 w 1549665"/>
                <a:gd name="connsiteY3" fmla="*/ 0 h 2327275"/>
                <a:gd name="connsiteX4" fmla="*/ 1344970 w 1549665"/>
                <a:gd name="connsiteY4" fmla="*/ 2327275 h 2327275"/>
                <a:gd name="connsiteX5" fmla="*/ 1549665 w 1549665"/>
                <a:gd name="connsiteY5" fmla="*/ 1982402 h 2327275"/>
                <a:gd name="connsiteX0" fmla="*/ 1554427 w 1554427"/>
                <a:gd name="connsiteY0" fmla="*/ 1982402 h 2327275"/>
                <a:gd name="connsiteX1" fmla="*/ 510754 w 1554427"/>
                <a:gd name="connsiteY1" fmla="*/ 167597 h 2327275"/>
                <a:gd name="connsiteX2" fmla="*/ 220514 w 1554427"/>
                <a:gd name="connsiteY2" fmla="*/ 0 h 2327275"/>
                <a:gd name="connsiteX3" fmla="*/ 0 w 1554427"/>
                <a:gd name="connsiteY3" fmla="*/ 0 h 2327275"/>
                <a:gd name="connsiteX4" fmla="*/ 1349732 w 1554427"/>
                <a:gd name="connsiteY4" fmla="*/ 2327275 h 2327275"/>
                <a:gd name="connsiteX5" fmla="*/ 1554427 w 1554427"/>
                <a:gd name="connsiteY5" fmla="*/ 1982402 h 232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4427" h="2327275">
                  <a:moveTo>
                    <a:pt x="1554427" y="1982402"/>
                  </a:moveTo>
                  <a:lnTo>
                    <a:pt x="510754" y="167597"/>
                  </a:lnTo>
                  <a:cubicBezTo>
                    <a:pt x="450960" y="63867"/>
                    <a:pt x="340247" y="0"/>
                    <a:pt x="220514" y="0"/>
                  </a:cubicBezTo>
                  <a:lnTo>
                    <a:pt x="0" y="0"/>
                  </a:lnTo>
                  <a:lnTo>
                    <a:pt x="1349732" y="2327275"/>
                  </a:lnTo>
                  <a:lnTo>
                    <a:pt x="1554427" y="1982402"/>
                  </a:lnTo>
                  <a:close/>
                </a:path>
              </a:pathLst>
            </a:custGeom>
            <a:gradFill>
              <a:gsLst>
                <a:gs pos="30000">
                  <a:srgbClr val="D0006F"/>
                </a:gs>
                <a:gs pos="80000">
                  <a:srgbClr val="FFB81C"/>
                </a:gs>
              </a:gsLst>
              <a:lin ang="36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EDBD27CA-2D32-0847-574B-2D6C90C8F615}"/>
              </a:ext>
            </a:extLst>
          </p:cNvPr>
          <p:cNvSpPr txBox="1"/>
          <p:nvPr/>
        </p:nvSpPr>
        <p:spPr>
          <a:xfrm>
            <a:off x="5735826" y="1412736"/>
            <a:ext cx="158902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>
                <a:solidFill>
                  <a:schemeClr val="accent1"/>
                </a:solidFill>
              </a:rPr>
              <a:t>KEY TECHNOLOGIES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808D816-6CC7-12BA-8F8D-865D47BA039F}"/>
              </a:ext>
            </a:extLst>
          </p:cNvPr>
          <p:cNvCxnSpPr>
            <a:cxnSpLocks/>
          </p:cNvCxnSpPr>
          <p:nvPr/>
        </p:nvCxnSpPr>
        <p:spPr>
          <a:xfrm>
            <a:off x="5730127" y="1776412"/>
            <a:ext cx="5267543" cy="0"/>
          </a:xfrm>
          <a:prstGeom prst="line">
            <a:avLst/>
          </a:prstGeom>
          <a:ln w="9525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C110B498-E3C7-17BB-F52E-7C03263C796D}"/>
              </a:ext>
            </a:extLst>
          </p:cNvPr>
          <p:cNvSpPr txBox="1"/>
          <p:nvPr/>
        </p:nvSpPr>
        <p:spPr>
          <a:xfrm>
            <a:off x="5830304" y="3400326"/>
            <a:ext cx="131766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400" b="1">
                <a:solidFill>
                  <a:schemeClr val="accent1"/>
                </a:solidFill>
              </a:rPr>
              <a:t>PPG BENEFITS</a:t>
            </a:r>
          </a:p>
        </p:txBody>
      </p:sp>
      <p:sp>
        <p:nvSpPr>
          <p:cNvPr id="55" name="Content Placeholder 41">
            <a:extLst>
              <a:ext uri="{FF2B5EF4-FFF2-40B4-BE49-F238E27FC236}">
                <a16:creationId xmlns:a16="http://schemas.microsoft.com/office/drawing/2014/main" id="{A50CD462-2019-96F5-4B88-4030316F481F}"/>
              </a:ext>
            </a:extLst>
          </p:cNvPr>
          <p:cNvSpPr txBox="1">
            <a:spLocks/>
          </p:cNvSpPr>
          <p:nvPr/>
        </p:nvSpPr>
        <p:spPr>
          <a:xfrm>
            <a:off x="5597196" y="3504024"/>
            <a:ext cx="2930770" cy="40432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3363" indent="-233363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219456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658368" indent="-20116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841248" indent="-180975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005840" indent="-1666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143000" indent="-13716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1872" indent="-1158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2456" indent="-100584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3896" indent="-91440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endParaRPr lang="en-US" sz="1600" dirty="0"/>
          </a:p>
          <a:p>
            <a:pPr marL="233045" indent="-233045">
              <a:lnSpc>
                <a:spcPct val="90000"/>
              </a:lnSpc>
            </a:pPr>
            <a:r>
              <a:rPr lang="en-US" sz="1600" dirty="0"/>
              <a:t>One-coat or multi-layer systems for versatility</a:t>
            </a:r>
          </a:p>
          <a:p>
            <a:pPr marL="233045" indent="-233045">
              <a:lnSpc>
                <a:spcPct val="90000"/>
              </a:lnSpc>
            </a:pPr>
            <a:r>
              <a:rPr lang="en-US" sz="1600" dirty="0"/>
              <a:t>Mar resistant coatings for server housing </a:t>
            </a:r>
          </a:p>
          <a:p>
            <a:pPr marL="233045" indent="-233045">
              <a:lnSpc>
                <a:spcPct val="90000"/>
              </a:lnSpc>
            </a:pPr>
            <a:r>
              <a:rPr lang="en-US" sz="1600" dirty="0"/>
              <a:t>Cooling properties for specific parts of battery system</a:t>
            </a:r>
          </a:p>
          <a:p>
            <a:pPr marL="233045" indent="-233045">
              <a:lnSpc>
                <a:spcPct val="90000"/>
              </a:lnSpc>
            </a:pPr>
            <a:endParaRPr lang="en-US" sz="1600" dirty="0"/>
          </a:p>
          <a:p>
            <a:pPr marL="233045" indent="-233045">
              <a:lnSpc>
                <a:spcPct val="90000"/>
              </a:lnSpc>
            </a:pPr>
            <a:endParaRPr lang="en-US" sz="1600" dirty="0"/>
          </a:p>
          <a:p>
            <a:pPr marL="233045" indent="-233045">
              <a:lnSpc>
                <a:spcPct val="90000"/>
              </a:lnSpc>
            </a:pPr>
            <a:endParaRPr lang="en-US" sz="16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4768C2-B7FB-8BE5-8607-FB0FD832877C}"/>
              </a:ext>
            </a:extLst>
          </p:cNvPr>
          <p:cNvCxnSpPr>
            <a:cxnSpLocks/>
          </p:cNvCxnSpPr>
          <p:nvPr/>
        </p:nvCxnSpPr>
        <p:spPr>
          <a:xfrm>
            <a:off x="5736451" y="3565701"/>
            <a:ext cx="5267543" cy="0"/>
          </a:xfrm>
          <a:prstGeom prst="line">
            <a:avLst/>
          </a:prstGeom>
          <a:ln w="9525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6F9256C-8DB4-00FB-4355-353B839CCD0E}"/>
              </a:ext>
            </a:extLst>
          </p:cNvPr>
          <p:cNvGrpSpPr/>
          <p:nvPr/>
        </p:nvGrpSpPr>
        <p:grpSpPr>
          <a:xfrm>
            <a:off x="7527498" y="1326712"/>
            <a:ext cx="339956" cy="302825"/>
            <a:chOff x="85909" y="3428024"/>
            <a:chExt cx="497730" cy="443367"/>
          </a:xfrm>
        </p:grpSpPr>
        <p:sp>
          <p:nvSpPr>
            <p:cNvPr id="58" name="Graphic 71">
              <a:extLst>
                <a:ext uri="{FF2B5EF4-FFF2-40B4-BE49-F238E27FC236}">
                  <a16:creationId xmlns:a16="http://schemas.microsoft.com/office/drawing/2014/main" id="{4B40803A-97A5-7623-8A40-9277A6467FA8}"/>
                </a:ext>
              </a:extLst>
            </p:cNvPr>
            <p:cNvSpPr/>
            <p:nvPr/>
          </p:nvSpPr>
          <p:spPr>
            <a:xfrm>
              <a:off x="85909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09461053-B25A-6609-9638-046A3A7D2A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5807" y="3487767"/>
              <a:ext cx="292248" cy="300492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1D26E31-4FEF-7C16-CED0-C857D8B3896A}"/>
              </a:ext>
            </a:extLst>
          </p:cNvPr>
          <p:cNvGrpSpPr/>
          <p:nvPr/>
        </p:nvGrpSpPr>
        <p:grpSpPr>
          <a:xfrm>
            <a:off x="8340264" y="1326712"/>
            <a:ext cx="339956" cy="302825"/>
            <a:chOff x="75794" y="5885574"/>
            <a:chExt cx="497730" cy="443367"/>
          </a:xfrm>
        </p:grpSpPr>
        <p:sp>
          <p:nvSpPr>
            <p:cNvPr id="61" name="Graphic 71">
              <a:extLst>
                <a:ext uri="{FF2B5EF4-FFF2-40B4-BE49-F238E27FC236}">
                  <a16:creationId xmlns:a16="http://schemas.microsoft.com/office/drawing/2014/main" id="{C59A8089-17FE-E022-D8F1-80160B1CC067}"/>
                </a:ext>
              </a:extLst>
            </p:cNvPr>
            <p:cNvSpPr/>
            <p:nvPr/>
          </p:nvSpPr>
          <p:spPr>
            <a:xfrm>
              <a:off x="75794" y="588557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03A27215-7FCC-FF2D-9CA5-9316EFF86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74762" y="5961503"/>
              <a:ext cx="299794" cy="253375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2E847AF-F3D6-7647-5FED-F3F5B652EF24}"/>
              </a:ext>
            </a:extLst>
          </p:cNvPr>
          <p:cNvGrpSpPr/>
          <p:nvPr/>
        </p:nvGrpSpPr>
        <p:grpSpPr>
          <a:xfrm>
            <a:off x="8746647" y="1326712"/>
            <a:ext cx="339956" cy="302825"/>
            <a:chOff x="8237833" y="3428024"/>
            <a:chExt cx="497730" cy="443367"/>
          </a:xfrm>
        </p:grpSpPr>
        <p:sp>
          <p:nvSpPr>
            <p:cNvPr id="64" name="Graphic 71">
              <a:extLst>
                <a:ext uri="{FF2B5EF4-FFF2-40B4-BE49-F238E27FC236}">
                  <a16:creationId xmlns:a16="http://schemas.microsoft.com/office/drawing/2014/main" id="{FD195BA3-18BD-E110-E2BF-C01B17550F95}"/>
                </a:ext>
              </a:extLst>
            </p:cNvPr>
            <p:cNvSpPr/>
            <p:nvPr/>
          </p:nvSpPr>
          <p:spPr>
            <a:xfrm>
              <a:off x="8237833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9B8C9BB4-B0D8-F89C-5B5F-3E532F23B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358379" y="3496394"/>
              <a:ext cx="253789" cy="278024"/>
            </a:xfrm>
            <a:prstGeom prst="rect">
              <a:avLst/>
            </a:prstGeom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31890D74-B7DD-9CD7-8F98-91CA830B0C54}"/>
              </a:ext>
            </a:extLst>
          </p:cNvPr>
          <p:cNvGrpSpPr/>
          <p:nvPr/>
        </p:nvGrpSpPr>
        <p:grpSpPr>
          <a:xfrm>
            <a:off x="7933881" y="1326712"/>
            <a:ext cx="339956" cy="302825"/>
            <a:chOff x="4164668" y="3428024"/>
            <a:chExt cx="497730" cy="443367"/>
          </a:xfrm>
        </p:grpSpPr>
        <p:sp>
          <p:nvSpPr>
            <p:cNvPr id="67" name="Graphic 71">
              <a:extLst>
                <a:ext uri="{FF2B5EF4-FFF2-40B4-BE49-F238E27FC236}">
                  <a16:creationId xmlns:a16="http://schemas.microsoft.com/office/drawing/2014/main" id="{DFFB14A2-3866-7AC0-A781-D151CD32B583}"/>
                </a:ext>
              </a:extLst>
            </p:cNvPr>
            <p:cNvSpPr/>
            <p:nvPr/>
          </p:nvSpPr>
          <p:spPr>
            <a:xfrm>
              <a:off x="4164668" y="3428024"/>
              <a:ext cx="497730" cy="443367"/>
            </a:xfrm>
            <a:custGeom>
              <a:avLst/>
              <a:gdLst>
                <a:gd name="connsiteX0" fmla="*/ 3291618 w 4689792"/>
                <a:gd name="connsiteY0" fmla="*/ 0 h 4182427"/>
                <a:gd name="connsiteX1" fmla="*/ 1398175 w 4689792"/>
                <a:gd name="connsiteY1" fmla="*/ 0 h 4182427"/>
                <a:gd name="connsiteX2" fmla="*/ 1007205 w 4689792"/>
                <a:gd name="connsiteY2" fmla="*/ 225743 h 4182427"/>
                <a:gd name="connsiteX3" fmla="*/ 60484 w 4689792"/>
                <a:gd name="connsiteY3" fmla="*/ 1865503 h 4182427"/>
                <a:gd name="connsiteX4" fmla="*/ 60484 w 4689792"/>
                <a:gd name="connsiteY4" fmla="*/ 2316988 h 4182427"/>
                <a:gd name="connsiteX5" fmla="*/ 1007205 w 4689792"/>
                <a:gd name="connsiteY5" fmla="*/ 3956685 h 4182427"/>
                <a:gd name="connsiteX6" fmla="*/ 1398175 w 4689792"/>
                <a:gd name="connsiteY6" fmla="*/ 4182428 h 4182427"/>
                <a:gd name="connsiteX7" fmla="*/ 3291618 w 4689792"/>
                <a:gd name="connsiteY7" fmla="*/ 4182428 h 4182427"/>
                <a:gd name="connsiteX8" fmla="*/ 3682587 w 4689792"/>
                <a:gd name="connsiteY8" fmla="*/ 3956685 h 4182427"/>
                <a:gd name="connsiteX9" fmla="*/ 4629309 w 4689792"/>
                <a:gd name="connsiteY9" fmla="*/ 2316925 h 4182427"/>
                <a:gd name="connsiteX10" fmla="*/ 4629309 w 4689792"/>
                <a:gd name="connsiteY10" fmla="*/ 1865440 h 4182427"/>
                <a:gd name="connsiteX11" fmla="*/ 3682587 w 4689792"/>
                <a:gd name="connsiteY11" fmla="*/ 225743 h 4182427"/>
                <a:gd name="connsiteX12" fmla="*/ 3291618 w 4689792"/>
                <a:gd name="connsiteY12" fmla="*/ 0 h 418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9792" h="4182427">
                  <a:moveTo>
                    <a:pt x="3291618" y="0"/>
                  </a:moveTo>
                  <a:lnTo>
                    <a:pt x="1398175" y="0"/>
                  </a:lnTo>
                  <a:cubicBezTo>
                    <a:pt x="1236885" y="0"/>
                    <a:pt x="1087850" y="86043"/>
                    <a:pt x="1007205" y="225743"/>
                  </a:cubicBezTo>
                  <a:lnTo>
                    <a:pt x="60484" y="1865503"/>
                  </a:lnTo>
                  <a:cubicBezTo>
                    <a:pt x="-20161" y="2005203"/>
                    <a:pt x="-20161" y="2177288"/>
                    <a:pt x="60484" y="2316988"/>
                  </a:cubicBezTo>
                  <a:lnTo>
                    <a:pt x="1007205" y="3956685"/>
                  </a:lnTo>
                  <a:cubicBezTo>
                    <a:pt x="1087850" y="4096385"/>
                    <a:pt x="1236885" y="4182428"/>
                    <a:pt x="1398175" y="4182428"/>
                  </a:cubicBezTo>
                  <a:lnTo>
                    <a:pt x="3291618" y="4182428"/>
                  </a:lnTo>
                  <a:cubicBezTo>
                    <a:pt x="3452908" y="4182428"/>
                    <a:pt x="3601942" y="4096385"/>
                    <a:pt x="3682587" y="3956685"/>
                  </a:cubicBezTo>
                  <a:lnTo>
                    <a:pt x="4629309" y="2316925"/>
                  </a:lnTo>
                  <a:cubicBezTo>
                    <a:pt x="4709954" y="2177225"/>
                    <a:pt x="4709954" y="2005140"/>
                    <a:pt x="4629309" y="1865440"/>
                  </a:cubicBezTo>
                  <a:lnTo>
                    <a:pt x="3682587" y="225743"/>
                  </a:lnTo>
                  <a:cubicBezTo>
                    <a:pt x="3601942" y="86043"/>
                    <a:pt x="3452908" y="0"/>
                    <a:pt x="3291618" y="0"/>
                  </a:cubicBezTo>
                  <a:close/>
                </a:path>
              </a:pathLst>
            </a:custGeom>
            <a:solidFill>
              <a:srgbClr val="C00000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DCD16247-3741-F608-C1CB-8A487D92D43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59198" y="3506617"/>
              <a:ext cx="300492" cy="286180"/>
            </a:xfrm>
            <a:prstGeom prst="rect">
              <a:avLst/>
            </a:prstGeom>
          </p:spPr>
        </p:pic>
      </p:grpSp>
      <p:sp>
        <p:nvSpPr>
          <p:cNvPr id="4" name="Content Placeholder 41">
            <a:extLst>
              <a:ext uri="{FF2B5EF4-FFF2-40B4-BE49-F238E27FC236}">
                <a16:creationId xmlns:a16="http://schemas.microsoft.com/office/drawing/2014/main" id="{CBA9F264-A298-E970-9430-5C45FE8445F6}"/>
              </a:ext>
            </a:extLst>
          </p:cNvPr>
          <p:cNvSpPr txBox="1">
            <a:spLocks/>
          </p:cNvSpPr>
          <p:nvPr/>
        </p:nvSpPr>
        <p:spPr>
          <a:xfrm>
            <a:off x="8919737" y="3770504"/>
            <a:ext cx="2930770" cy="40432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3363" indent="-233363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219456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658368" indent="-20116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841248" indent="-180975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005840" indent="-1666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143000" indent="-137160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1872" indent="-115888" algn="l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2456" indent="-100584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3896" indent="-91440" algn="l" defTabSz="457200" rtl="0" eaLnBrk="1" latinLnBrk="0" hangingPunct="1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045" indent="-233045">
              <a:lnSpc>
                <a:spcPct val="90000"/>
              </a:lnSpc>
            </a:pPr>
            <a:r>
              <a:rPr lang="en-US" sz="1600" dirty="0"/>
              <a:t>High transfer efficient coatings that penetrate to corners for consistent application</a:t>
            </a:r>
          </a:p>
          <a:p>
            <a:pPr marL="233045" indent="-233045">
              <a:lnSpc>
                <a:spcPct val="90000"/>
              </a:lnSpc>
            </a:pPr>
            <a:r>
              <a:rPr lang="en-US" sz="1600" dirty="0"/>
              <a:t>Highly rated insulation properties that protect against electrical arcing for battery racking and battery trays</a:t>
            </a:r>
          </a:p>
          <a:p>
            <a:pPr marL="233045" indent="-233045">
              <a:lnSpc>
                <a:spcPct val="90000"/>
              </a:lnSpc>
            </a:pPr>
            <a:endParaRPr lang="en-US" sz="1600" dirty="0"/>
          </a:p>
          <a:p>
            <a:pPr marL="233045" indent="-233045">
              <a:lnSpc>
                <a:spcPct val="90000"/>
              </a:lnSpc>
            </a:pPr>
            <a:endParaRPr lang="en-US" sz="1600" dirty="0"/>
          </a:p>
          <a:p>
            <a:pPr marL="233045" indent="-233045">
              <a:lnSpc>
                <a:spcPct val="90000"/>
              </a:lnSpc>
            </a:pPr>
            <a:endParaRPr lang="en-US" sz="1600" dirty="0"/>
          </a:p>
          <a:p>
            <a:pPr marL="233045" indent="-233045">
              <a:lnSpc>
                <a:spcPct val="90000"/>
              </a:lnSpc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8222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PG">
  <a:themeElements>
    <a:clrScheme name="PPG 2023">
      <a:dk1>
        <a:srgbClr val="000000"/>
      </a:dk1>
      <a:lt1>
        <a:srgbClr val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t" anchorCtr="0"/>
      <a:lstStyle>
        <a:defPPr algn="l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PPG_ppt_template_240528" id="{D3DE945A-F8B4-F642-8B3B-909929BB2A7D}" vid="{A5D2D3C1-0208-C449-91D0-7C4C4FCC06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_Flow_SignoffStatus xmlns="6e7b6fa3-9fc5-469b-8b9a-3e2156be0a31" xsi:nil="true"/>
    <TaxCatchAll xmlns="14190d81-e954-4a4b-a9da-a1b9b9dc5916" xsi:nil="true"/>
  </documentManagement>
</p:properties>
</file>

<file path=customXml/itemProps1.xml><?xml version="1.0" encoding="utf-8"?>
<ds:datastoreItem xmlns:ds="http://schemas.openxmlformats.org/officeDocument/2006/customXml" ds:itemID="{E3218D7C-BA49-4F53-86AF-0F70B2AB612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EFD9737-0605-4FDD-BF32-22B14E1ECD0D}"/>
</file>

<file path=customXml/itemProps3.xml><?xml version="1.0" encoding="utf-8"?>
<ds:datastoreItem xmlns:ds="http://schemas.openxmlformats.org/officeDocument/2006/customXml" ds:itemID="{F1DE284E-4C12-4A09-B9A5-4088DE7B8447}">
  <ds:schemaRefs>
    <ds:schemaRef ds:uri="b5df801a-0615-476a-b4f6-75da6047a58a"/>
    <ds:schemaRef ds:uri="e86da106-3db9-46f7-80f2-d7a876284763"/>
    <ds:schemaRef ds:uri="ec11e55f-2c8c-455c-aef4-4ede5f66af60"/>
    <ds:schemaRef ds:uri="f9010dbe-6a6a-4945-8ec8-13c943bbaa6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schemas.microsoft.com/sharepoint/v3"/>
  </ds:schemaRefs>
</ds:datastoreItem>
</file>

<file path=docMetadata/LabelInfo.xml><?xml version="1.0" encoding="utf-8"?>
<clbl:labelList xmlns:clbl="http://schemas.microsoft.com/office/2020/mipLabelMetadata">
  <clbl:label id="{9dfd1e5e-bb06-40df-8eeb-2a295fe4dda5}" enabled="0" method="" siteId="{9dfd1e5e-bb06-40df-8eeb-2a295fe4dda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PPG Standard Template</Template>
  <TotalTime>1</TotalTime>
  <Words>1325</Words>
  <Application>Microsoft Office PowerPoint</Application>
  <PresentationFormat>Personalizzato</PresentationFormat>
  <Paragraphs>487</Paragraphs>
  <Slides>21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7" baseType="lpstr">
      <vt:lpstr>Arial</vt:lpstr>
      <vt:lpstr>Arial Black</vt:lpstr>
      <vt:lpstr>Arial Narrow</vt:lpstr>
      <vt:lpstr>Arial Unicode MS</vt:lpstr>
      <vt:lpstr>Calibri</vt:lpstr>
      <vt:lpstr>PPG</vt:lpstr>
      <vt:lpstr>Industrial Coatings by PPG Coatings for data centers</vt:lpstr>
      <vt:lpstr>PPG: Your trusted partner in total coatings solutions for data centers</vt:lpstr>
      <vt:lpstr>Presentazione standard di PowerPoint</vt:lpstr>
      <vt:lpstr>We are one of the few suppliers to offer products in every major coating technology</vt:lpstr>
      <vt:lpstr>Example application and system</vt:lpstr>
      <vt:lpstr>Sustainable innovations fuel  our pipeline of growth</vt:lpstr>
      <vt:lpstr>Presentazione standard di PowerPoint</vt:lpstr>
      <vt:lpstr>Comprehensive portfolio designed to meet the rigorous demands of key data center components</vt:lpstr>
      <vt:lpstr>Providing exceptional corrosion resistance and thermal management to ensure optimal performance and longevity</vt:lpstr>
      <vt:lpstr>Enhancing structural durability and wear resistance to support heavy loads and dynamic environments</vt:lpstr>
      <vt:lpstr>Offering robust protection against harsh environmental conditions to guarantee uninterrupted power supply</vt:lpstr>
      <vt:lpstr>Ensuring long-term protection and insulation against corrosion, moisture, contaminants and electrical stress </vt:lpstr>
      <vt:lpstr>Safeguarding critical energy storage units with coatings that resist chemical exposure and thermal cycling</vt:lpstr>
      <vt:lpstr>Presentazione standard di PowerPoint</vt:lpstr>
      <vt:lpstr>The industry’s best Technical services  and support</vt:lpstr>
      <vt:lpstr>IC global laboratories by PPG region and lab type </vt:lpstr>
      <vt:lpstr>IC global manufacturing plants: laboratories</vt:lpstr>
      <vt:lpstr>IC global manufacturing plants  by PPG region </vt:lpstr>
      <vt:lpstr>IC global manufacturing plants: technologies</vt:lpstr>
      <vt:lpstr>Your trusted partner in total  coatings solutions for data centers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Niemiec, Genna</dc:creator>
  <cp:lastModifiedBy>Munarini, Jessica</cp:lastModifiedBy>
  <cp:revision>78</cp:revision>
  <dcterms:created xsi:type="dcterms:W3CDTF">2025-11-14T19:49:28Z</dcterms:created>
  <dcterms:modified xsi:type="dcterms:W3CDTF">2026-03-12T13:07:36Z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