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4"/>
  </p:notesMasterIdLst>
  <p:sldIdLst>
    <p:sldId id="265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31" autoAdjust="0"/>
    <p:restoredTop sz="96296" autoAdjust="0"/>
  </p:normalViewPr>
  <p:slideViewPr>
    <p:cSldViewPr snapToGrid="0">
      <p:cViewPr varScale="1">
        <p:scale>
          <a:sx n="60" d="100"/>
          <a:sy n="60" d="100"/>
        </p:scale>
        <p:origin x="900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2.xml"/><Relationship Id="rId5" Type="http://schemas.openxmlformats.org/officeDocument/2006/relationships/presProps" Target="presProps.xml"/><Relationship Id="rId10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f6553cf9-756f-4341-affe-76c27b9a6150" providerId="ADAL" clId="{1CDE1F47-7F30-42C9-9F3A-EC519C0E6EA3}"/>
    <pc:docChg chg="modSld">
      <pc:chgData name="MacKay, Maggie" userId="f6553cf9-756f-4341-affe-76c27b9a6150" providerId="ADAL" clId="{1CDE1F47-7F30-42C9-9F3A-EC519C0E6EA3}" dt="2024-03-07T12:11:38.220" v="15" actId="20577"/>
      <pc:docMkLst>
        <pc:docMk/>
      </pc:docMkLst>
      <pc:sldChg chg="modSp mod">
        <pc:chgData name="MacKay, Maggie" userId="f6553cf9-756f-4341-affe-76c27b9a6150" providerId="ADAL" clId="{1CDE1F47-7F30-42C9-9F3A-EC519C0E6EA3}" dt="2024-03-07T12:11:38.220" v="15" actId="20577"/>
        <pc:sldMkLst>
          <pc:docMk/>
          <pc:sldMk cId="3512850345" sldId="263"/>
        </pc:sldMkLst>
        <pc:spChg chg="mod">
          <ac:chgData name="MacKay, Maggie" userId="f6553cf9-756f-4341-affe-76c27b9a6150" providerId="ADAL" clId="{1CDE1F47-7F30-42C9-9F3A-EC519C0E6EA3}" dt="2024-03-07T12:11:36.296" v="14" actId="20577"/>
          <ac:spMkLst>
            <pc:docMk/>
            <pc:sldMk cId="3512850345" sldId="263"/>
            <ac:spMk id="2" creationId="{04D7BF10-7EC6-40E7-B12F-3A6474A48ADE}"/>
          </ac:spMkLst>
        </pc:spChg>
        <pc:spChg chg="mod">
          <ac:chgData name="MacKay, Maggie" userId="f6553cf9-756f-4341-affe-76c27b9a6150" providerId="ADAL" clId="{1CDE1F47-7F30-42C9-9F3A-EC519C0E6EA3}" dt="2024-03-07T12:11:38.220" v="15" actId="20577"/>
          <ac:spMkLst>
            <pc:docMk/>
            <pc:sldMk cId="3512850345" sldId="263"/>
            <ac:spMk id="9" creationId="{A216EC8B-A734-4D2A-A75A-F561B5E4282D}"/>
          </ac:spMkLst>
        </pc:spChg>
      </pc:sldChg>
      <pc:sldChg chg="modSp mod">
        <pc:chgData name="MacKay, Maggie" userId="f6553cf9-756f-4341-affe-76c27b9a6150" providerId="ADAL" clId="{1CDE1F47-7F30-42C9-9F3A-EC519C0E6EA3}" dt="2024-03-07T12:11:32.660" v="7" actId="20577"/>
        <pc:sldMkLst>
          <pc:docMk/>
          <pc:sldMk cId="4111900939" sldId="265"/>
        </pc:sldMkLst>
        <pc:spChg chg="mod">
          <ac:chgData name="MacKay, Maggie" userId="f6553cf9-756f-4341-affe-76c27b9a6150" providerId="ADAL" clId="{1CDE1F47-7F30-42C9-9F3A-EC519C0E6EA3}" dt="2024-03-07T12:11:30.746" v="6" actId="20577"/>
          <ac:spMkLst>
            <pc:docMk/>
            <pc:sldMk cId="4111900939" sldId="265"/>
            <ac:spMk id="2" creationId="{04D7BF10-7EC6-40E7-B12F-3A6474A48ADE}"/>
          </ac:spMkLst>
        </pc:spChg>
        <pc:spChg chg="mod">
          <ac:chgData name="MacKay, Maggie" userId="f6553cf9-756f-4341-affe-76c27b9a6150" providerId="ADAL" clId="{1CDE1F47-7F30-42C9-9F3A-EC519C0E6EA3}" dt="2024-03-07T12:11:32.660" v="7" actId="20577"/>
          <ac:spMkLst>
            <pc:docMk/>
            <pc:sldMk cId="4111900939" sldId="265"/>
            <ac:spMk id="9" creationId="{A216EC8B-A734-4D2A-A75A-F561B5E4282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Online at CAT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Versolon</a:t>
            </a:r>
            <a:r>
              <a:rPr lang="en-US" baseline="30000" dirty="0" err="1"/>
              <a:t>TM</a:t>
            </a:r>
            <a:r>
              <a:rPr lang="en-US" dirty="0"/>
              <a:t> ALK-200 Series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Topcoats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271665"/>
              </p:ext>
            </p:extLst>
          </p:nvPr>
        </p:nvGraphicFramePr>
        <p:xfrm>
          <a:off x="484631" y="5506591"/>
          <a:ext cx="8777377" cy="976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7110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518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304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5881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85940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35656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215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Topcoat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1K Alkyd Acrylic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Blasted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Cold Rolled Steel, Hot Rolled Steel and Aluminum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735723"/>
              </p:ext>
            </p:extLst>
          </p:nvPr>
        </p:nvGraphicFramePr>
        <p:xfrm>
          <a:off x="9556155" y="2319019"/>
          <a:ext cx="2329011" cy="1070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9068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119045"/>
              </p:ext>
            </p:extLst>
          </p:nvPr>
        </p:nvGraphicFramePr>
        <p:xfrm>
          <a:off x="9556155" y="3529812"/>
          <a:ext cx="2329011" cy="2579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Agricultural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Construction Equipment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75931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Fabricated Metal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Furniture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Industrial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Equipment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66152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Material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Handling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114739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Structural Steel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37294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Telecommunications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372280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577730864"/>
              </p:ext>
            </p:extLst>
          </p:nvPr>
        </p:nvGraphicFramePr>
        <p:xfrm>
          <a:off x="533261" y="2227844"/>
          <a:ext cx="8613649" cy="2825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5697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187952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2723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2020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Low-cost topcoat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Offers economical performance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390666"/>
                  </a:ext>
                </a:extLst>
              </a:tr>
              <a:tr h="341302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Fast drying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Lowers cost and increases throughput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2524156"/>
                  </a:ext>
                </a:extLst>
              </a:tr>
              <a:tr h="322385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One component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Ready to spray, reduces production time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1650334"/>
                  </a:ext>
                </a:extLst>
              </a:tr>
              <a:tr h="297766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 to high gloss range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Tailors final finish to customer requirement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969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Excellent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flow and leveling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Ease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application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7287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Acrylic modified to improve exterior durability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Protects and retains product appearance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0769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 as low as 1 gallon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and hazmat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9136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18165" y="1483409"/>
            <a:ext cx="884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This versatile solvent-based topcoat is found across a variety of industries and end uses.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5" r="195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Versolon</a:t>
            </a:r>
            <a:r>
              <a:rPr lang="en-US" baseline="30000" dirty="0" err="1"/>
              <a:t>TM</a:t>
            </a:r>
            <a:r>
              <a:rPr lang="en-US" dirty="0"/>
              <a:t> ALK-200 Series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Topcoats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881958"/>
              </p:ext>
            </p:extLst>
          </p:nvPr>
        </p:nvGraphicFramePr>
        <p:xfrm>
          <a:off x="308054" y="1376888"/>
          <a:ext cx="8861908" cy="1673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4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Multiple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20 - 90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5.0 lbs./gal. (600 g/L)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20-30 min @ 180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 (82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C)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Air Dry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: To Touch: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15-30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min To Handle: 1-2 </a:t>
                      </a:r>
                      <a:r>
                        <a:rPr lang="en-US" sz="1400" baseline="0" dirty="0" err="1">
                          <a:latin typeface="Arial Narrow" panose="020B0606020202030204" pitchFamily="34" charset="0"/>
                        </a:rPr>
                        <a:t>hrs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355977"/>
              </p:ext>
            </p:extLst>
          </p:nvPr>
        </p:nvGraphicFramePr>
        <p:xfrm>
          <a:off x="333376" y="3480265"/>
          <a:ext cx="8861906" cy="1953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1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7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723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HB - 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80205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Weatherometer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J2527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G155-05A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750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759170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799618"/>
              </p:ext>
            </p:extLst>
          </p:nvPr>
        </p:nvGraphicFramePr>
        <p:xfrm>
          <a:off x="333376" y="5830525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Primers: </a:t>
                      </a:r>
                      <a:r>
                        <a:rPr lang="en-US" sz="1400" i="1" dirty="0" err="1">
                          <a:latin typeface="Arial Narrow" panose="020B0606020202030204" pitchFamily="34" charset="0"/>
                        </a:rPr>
                        <a:t>Versolon</a:t>
                      </a:r>
                      <a:r>
                        <a:rPr lang="en-US" sz="1400" i="1" dirty="0"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400" i="0" dirty="0">
                          <a:latin typeface="Arial Narrow" panose="020B0606020202030204" pitchFamily="34" charset="0"/>
                        </a:rPr>
                        <a:t>NLP-908, NLP-X95, NLP-495, NLP-795, NLP-951, NLP-X35, NLP-435, and NLP</a:t>
                      </a:r>
                      <a:r>
                        <a:rPr lang="en-US" sz="1400" i="1" dirty="0"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400" i="0" dirty="0">
                          <a:latin typeface="Arial Narrow" panose="020B0606020202030204" pitchFamily="34" charset="0"/>
                        </a:rPr>
                        <a:t>935 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and </a:t>
                      </a:r>
                      <a:r>
                        <a:rPr lang="en-US" sz="1400" i="0" dirty="0">
                          <a:latin typeface="Arial Narrow" panose="020B0606020202030204" pitchFamily="34" charset="0"/>
                        </a:rPr>
                        <a:t>Spectracron®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W43181A</a:t>
                      </a:r>
                      <a:endParaRPr lang="en-US" sz="140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3376" y="5423140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iron phosphate pretreatment with primer on CRS panels.  Performance dependent on pretreatment and primer used.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506184" y="245920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327444" y="2857547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Low-cost topcoat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393986" y="5333699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Low to high gloss range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327443" y="3645586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Fast drying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369877" y="4536202"/>
            <a:ext cx="1516796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One component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" b="2650"/>
          <a:stretch>
            <a:fillRect/>
          </a:stretch>
        </p:blipFill>
        <p:spPr>
          <a:xfrm>
            <a:off x="9556750" y="400050"/>
            <a:ext cx="2330450" cy="1779588"/>
          </a:xfrm>
        </p:spPr>
      </p:pic>
      <p:sp>
        <p:nvSpPr>
          <p:cNvPr id="21" name="TextBox 20"/>
          <p:cNvSpPr txBox="1"/>
          <p:nvPr/>
        </p:nvSpPr>
        <p:spPr>
          <a:xfrm>
            <a:off x="308056" y="3066950"/>
            <a:ext cx="88872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 Narrow" panose="020B0606020202030204" pitchFamily="34" charset="0"/>
              </a:rPr>
              <a:t>*Excess film thickness will retard dry times and affect the recoat window. Do not apply at temperatures below 50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00" dirty="0">
                <a:latin typeface="Arial Narrow" panose="020B0606020202030204" pitchFamily="34" charset="0"/>
              </a:rPr>
              <a:t>F(10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900" dirty="0">
                <a:latin typeface="Arial Narrow" panose="020B0606020202030204" pitchFamily="34" charset="0"/>
              </a:rPr>
              <a:t>C). For specific product VOC information refer to the environmental data sheet (EDS).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027" y="2879561"/>
            <a:ext cx="825096" cy="8250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6024" y="4414822"/>
            <a:ext cx="901583" cy="9015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347" y="3525870"/>
            <a:ext cx="910389" cy="9103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6024" y="5207434"/>
            <a:ext cx="923853" cy="92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_Flow_SignoffStatus xmlns="6e7b6fa3-9fc5-469b-8b9a-3e2156be0a31" xsi:nil="true"/>
    <TaxCatchAll xmlns="14190d81-e954-4a4b-a9da-a1b9b9dc5916" xsi:nil="true"/>
  </documentManagement>
</p:properties>
</file>

<file path=customXml/itemProps1.xml><?xml version="1.0" encoding="utf-8"?>
<ds:datastoreItem xmlns:ds="http://schemas.openxmlformats.org/officeDocument/2006/customXml" ds:itemID="{E681EDF4-11A9-4E00-8DA2-269C67BA148B}"/>
</file>

<file path=customXml/itemProps2.xml><?xml version="1.0" encoding="utf-8"?>
<ds:datastoreItem xmlns:ds="http://schemas.openxmlformats.org/officeDocument/2006/customXml" ds:itemID="{2676E5A6-9D41-4810-AC8A-D1D3EF3C31F6}"/>
</file>

<file path=customXml/itemProps3.xml><?xml version="1.0" encoding="utf-8"?>
<ds:datastoreItem xmlns:ds="http://schemas.openxmlformats.org/officeDocument/2006/customXml" ds:itemID="{1D7FE11D-EE98-4AE7-B0E9-73573BEEB054}"/>
</file>

<file path=docProps/app.xml><?xml version="1.0" encoding="utf-8"?>
<Properties xmlns="http://schemas.openxmlformats.org/officeDocument/2006/extended-properties" xmlns:vt="http://schemas.openxmlformats.org/officeDocument/2006/docPropsVTypes">
  <TotalTime>8700</TotalTime>
  <Words>342</Words>
  <Application>Microsoft Office PowerPoint</Application>
  <PresentationFormat>Widescreen</PresentationFormat>
  <Paragraphs>88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Narrow</vt:lpstr>
      <vt:lpstr>Calibri</vt:lpstr>
      <vt:lpstr>1_Master slide</vt:lpstr>
      <vt:lpstr>VersolonTM ALK-200 Series</vt:lpstr>
      <vt:lpstr>VersolonTM ALK-200 Series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MacKay, Maggie</cp:lastModifiedBy>
  <cp:revision>160</cp:revision>
  <dcterms:created xsi:type="dcterms:W3CDTF">2020-01-17T13:08:26Z</dcterms:created>
  <dcterms:modified xsi:type="dcterms:W3CDTF">2024-03-07T12:11:44Z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</Properties>
</file>