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61"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71" autoAdjust="0"/>
    <p:restoredTop sz="93979" autoAdjust="0"/>
  </p:normalViewPr>
  <p:slideViewPr>
    <p:cSldViewPr snapToGrid="0">
      <p:cViewPr varScale="1">
        <p:scale>
          <a:sx n="107" d="100"/>
          <a:sy n="107" d="100"/>
        </p:scale>
        <p:origin x="10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81B1E-1183-4153-8A7F-F698B68E8DF3}" type="datetimeFigureOut">
              <a:rPr lang="en-US" smtClean="0"/>
              <a:t>8/12/2020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7D8FD-EB8B-4735-A357-A2ADF284402C}" type="slidenum">
              <a:rPr lang="en-US" smtClean="0"/>
              <a:t>‹#›</a:t>
            </a:fld>
            <a:endParaRPr lang="en-US" dirty="0"/>
          </a:p>
        </p:txBody>
      </p:sp>
    </p:spTree>
    <p:extLst>
      <p:ext uri="{BB962C8B-B14F-4D97-AF65-F5344CB8AC3E}">
        <p14:creationId xmlns:p14="http://schemas.microsoft.com/office/powerpoint/2010/main" val="1888149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495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AAMA 2604, 2003</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333C01-473B-4079-9F15-6F0678FEB0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269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947135"/>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999203"/>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4779107"/>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2" name="Rectangle 11">
            <a:extLst>
              <a:ext uri="{FF2B5EF4-FFF2-40B4-BE49-F238E27FC236}">
                <a16:creationId xmlns:a16="http://schemas.microsoft.com/office/drawing/2014/main" id="{0737FA42-C06C-4BE0-AE35-B6EF2728CBF5}"/>
              </a:ext>
            </a:extLst>
          </p:cNvPr>
          <p:cNvSpPr/>
          <p:nvPr userDrawn="1"/>
        </p:nvSpPr>
        <p:spPr>
          <a:xfrm>
            <a:off x="8485838" y="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9FCFEBA5-E832-4F45-9A7E-E488F4C2670A}"/>
              </a:ext>
            </a:extLst>
          </p:cNvPr>
          <p:cNvSpPr/>
          <p:nvPr userDrawn="1"/>
        </p:nvSpPr>
        <p:spPr>
          <a:xfrm>
            <a:off x="0" y="31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5433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ight Column_Lef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9" name="Content Placeholder 2"/>
          <p:cNvSpPr>
            <a:spLocks noGrp="1"/>
          </p:cNvSpPr>
          <p:nvPr>
            <p:ph idx="14"/>
          </p:nvPr>
        </p:nvSpPr>
        <p:spPr>
          <a:xfrm>
            <a:off x="6285470" y="1272033"/>
            <a:ext cx="5698196" cy="471602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312882" y="1272033"/>
            <a:ext cx="5697434"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586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1"/>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6" name="Content Placeholder 2"/>
          <p:cNvSpPr>
            <a:spLocks noGrp="1"/>
          </p:cNvSpPr>
          <p:nvPr>
            <p:ph idx="15"/>
          </p:nvPr>
        </p:nvSpPr>
        <p:spPr>
          <a:xfrm>
            <a:off x="312882"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2"/>
          <p:cNvSpPr>
            <a:spLocks noGrp="1"/>
          </p:cNvSpPr>
          <p:nvPr>
            <p:ph idx="16"/>
          </p:nvPr>
        </p:nvSpPr>
        <p:spPr>
          <a:xfrm>
            <a:off x="312882"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17"/>
          </p:nvPr>
        </p:nvSpPr>
        <p:spPr>
          <a:xfrm>
            <a:off x="6285470" y="1272029"/>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8"/>
          </p:nvPr>
        </p:nvSpPr>
        <p:spPr>
          <a:xfrm>
            <a:off x="6285470" y="3740212"/>
            <a:ext cx="5698196" cy="22522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0291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p:nvPr>
        </p:nvSpPr>
        <p:spPr>
          <a:xfrm>
            <a:off x="312883" y="323849"/>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274644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C4343-C115-504A-8D4F-0B17318D4A48}" type="slidenum">
              <a:rPr lang="en-US" smtClean="0"/>
              <a:t>‹#›</a:t>
            </a:fld>
            <a:endParaRPr lang="en-US" dirty="0"/>
          </a:p>
        </p:txBody>
      </p:sp>
      <p:sp>
        <p:nvSpPr>
          <p:cNvPr id="3" name="Title 2"/>
          <p:cNvSpPr>
            <a:spLocks noGrp="1"/>
          </p:cNvSpPr>
          <p:nvPr>
            <p:ph type="title" hasCustomPrompt="1"/>
          </p:nvPr>
        </p:nvSpPr>
        <p:spPr>
          <a:xfrm>
            <a:off x="312883" y="323849"/>
            <a:ext cx="11670783" cy="859536"/>
          </a:xfrm>
        </p:spPr>
        <p:txBody>
          <a:bodyPr/>
          <a:lstStyle>
            <a:lvl1pPr>
              <a:defRPr/>
            </a:lvl1pPr>
          </a:lstStyle>
          <a:p>
            <a:r>
              <a:rPr lang="en-US" dirty="0" smtClean="0"/>
              <a:t>Internal Only</a:t>
            </a:r>
            <a:endParaRPr lang="en-US" dirty="0"/>
          </a:p>
        </p:txBody>
      </p:sp>
      <p:sp>
        <p:nvSpPr>
          <p:cNvPr id="2" name="TextBox 1"/>
          <p:cNvSpPr txBox="1"/>
          <p:nvPr userDrawn="1"/>
        </p:nvSpPr>
        <p:spPr>
          <a:xfrm rot="20037916">
            <a:off x="2096652" y="2622249"/>
            <a:ext cx="8820727" cy="1323439"/>
          </a:xfrm>
          <a:prstGeom prst="rect">
            <a:avLst/>
          </a:prstGeom>
          <a:noFill/>
        </p:spPr>
        <p:txBody>
          <a:bodyPr wrap="square" rtlCol="0">
            <a:spAutoFit/>
          </a:bodyPr>
          <a:lstStyle/>
          <a:p>
            <a:r>
              <a:rPr lang="en-US" sz="8000" dirty="0" smtClean="0">
                <a:solidFill>
                  <a:schemeClr val="tx2">
                    <a:lumMod val="20000"/>
                    <a:lumOff val="80000"/>
                  </a:schemeClr>
                </a:solidFill>
              </a:rPr>
              <a:t>INTERNAL ONLY</a:t>
            </a:r>
            <a:endParaRPr lang="en-US" sz="8000" dirty="0">
              <a:solidFill>
                <a:schemeClr val="tx2">
                  <a:lumMod val="20000"/>
                  <a:lumOff val="80000"/>
                </a:schemeClr>
              </a:solidFill>
            </a:endParaRPr>
          </a:p>
        </p:txBody>
      </p:sp>
    </p:spTree>
    <p:extLst>
      <p:ext uri="{BB962C8B-B14F-4D97-AF65-F5344CB8AC3E}">
        <p14:creationId xmlns:p14="http://schemas.microsoft.com/office/powerpoint/2010/main" val="2772354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C4343-C115-504A-8D4F-0B17318D4A48}" type="slidenum">
              <a:rPr lang="en-US" smtClean="0"/>
              <a:t>‹#›</a:t>
            </a:fld>
            <a:endParaRPr lang="en-US" dirty="0"/>
          </a:p>
        </p:txBody>
      </p:sp>
    </p:spTree>
    <p:extLst>
      <p:ext uri="{BB962C8B-B14F-4D97-AF65-F5344CB8AC3E}">
        <p14:creationId xmlns:p14="http://schemas.microsoft.com/office/powerpoint/2010/main" val="312334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4011084" cy="1162050"/>
          </a:xfrm>
        </p:spPr>
        <p:txBody>
          <a:bodyPr anchor="t" anchorCtr="0">
            <a:normAutofit/>
          </a:bodyPr>
          <a:lstStyle>
            <a:lvl1pPr algn="l">
              <a:defRPr sz="2000" b="1"/>
            </a:lvl1pPr>
          </a:lstStyle>
          <a:p>
            <a:r>
              <a:rPr lang="en-US"/>
              <a:t>Click to edit Master title style</a:t>
            </a:r>
            <a:endParaRPr lang="en-US" dirty="0"/>
          </a:p>
        </p:txBody>
      </p:sp>
      <p:sp>
        <p:nvSpPr>
          <p:cNvPr id="4" name="Text Placeholder 3"/>
          <p:cNvSpPr>
            <a:spLocks noGrp="1"/>
          </p:cNvSpPr>
          <p:nvPr>
            <p:ph type="body" sz="half" idx="2"/>
          </p:nvPr>
        </p:nvSpPr>
        <p:spPr>
          <a:xfrm>
            <a:off x="312883" y="1530351"/>
            <a:ext cx="4011084" cy="446722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normAutofit/>
          </a:bodyPr>
          <a:lstStyle/>
          <a:p>
            <a:endParaRPr lang="en-US" dirty="0"/>
          </a:p>
        </p:txBody>
      </p:sp>
      <p:sp>
        <p:nvSpPr>
          <p:cNvPr id="7" name="Slide Number Placeholder 6"/>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4497716" y="323850"/>
            <a:ext cx="7484679" cy="567372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6854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12883" y="5274398"/>
            <a:ext cx="11670783" cy="7231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9" name="Content Placeholder 2"/>
          <p:cNvSpPr>
            <a:spLocks noGrp="1"/>
          </p:cNvSpPr>
          <p:nvPr>
            <p:ph idx="1"/>
          </p:nvPr>
        </p:nvSpPr>
        <p:spPr>
          <a:xfrm>
            <a:off x="312882" y="1274832"/>
            <a:ext cx="11670783" cy="39002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3"/>
          <p:cNvSpPr>
            <a:spLocks noGrp="1"/>
          </p:cNvSpPr>
          <p:nvPr>
            <p:ph type="title"/>
          </p:nvPr>
        </p:nvSpPr>
        <p:spPr>
          <a:xfrm>
            <a:off x="312882"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98705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Slide w/ Large Photo">
    <p:spTree>
      <p:nvGrpSpPr>
        <p:cNvPr id="1" name=""/>
        <p:cNvGrpSpPr/>
        <p:nvPr/>
      </p:nvGrpSpPr>
      <p:grpSpPr>
        <a:xfrm>
          <a:off x="0" y="0"/>
          <a:ext cx="0" cy="0"/>
          <a:chOff x="0" y="0"/>
          <a:chExt cx="0" cy="0"/>
        </a:xfrm>
      </p:grpSpPr>
      <p:sp>
        <p:nvSpPr>
          <p:cNvPr id="18" name="Picture Placeholder 15">
            <a:extLst>
              <a:ext uri="{FF2B5EF4-FFF2-40B4-BE49-F238E27FC236}">
                <a16:creationId xmlns:a16="http://schemas.microsoft.com/office/drawing/2014/main" id="{BF9A1C9A-F66A-4F53-BCBE-1225293CDD7E}"/>
              </a:ext>
            </a:extLst>
          </p:cNvPr>
          <p:cNvSpPr>
            <a:spLocks noGrp="1"/>
          </p:cNvSpPr>
          <p:nvPr>
            <p:ph type="pic" sz="quarter" idx="11" hasCustomPrompt="1"/>
          </p:nvPr>
        </p:nvSpPr>
        <p:spPr>
          <a:xfrm>
            <a:off x="3276602" y="0"/>
            <a:ext cx="8915399" cy="6858000"/>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grpSp>
        <p:nvGrpSpPr>
          <p:cNvPr id="11" name="Group 10">
            <a:extLst>
              <a:ext uri="{FF2B5EF4-FFF2-40B4-BE49-F238E27FC236}">
                <a16:creationId xmlns:a16="http://schemas.microsoft.com/office/drawing/2014/main" id="{8ADF90EB-CB6E-41AF-8D0A-2F62955DD4F4}"/>
              </a:ext>
            </a:extLst>
          </p:cNvPr>
          <p:cNvGrpSpPr/>
          <p:nvPr userDrawn="1"/>
        </p:nvGrpSpPr>
        <p:grpSpPr>
          <a:xfrm>
            <a:off x="0" y="-1"/>
            <a:ext cx="6772276" cy="6858002"/>
            <a:chOff x="0" y="-1"/>
            <a:chExt cx="6772276" cy="6858001"/>
          </a:xfrm>
        </p:grpSpPr>
        <p:grpSp>
          <p:nvGrpSpPr>
            <p:cNvPr id="23" name="Group 22">
              <a:extLst>
                <a:ext uri="{FF2B5EF4-FFF2-40B4-BE49-F238E27FC236}">
                  <a16:creationId xmlns:a16="http://schemas.microsoft.com/office/drawing/2014/main" id="{6FCBAA65-0333-4381-96C2-CF9183ADE7B5}"/>
                </a:ext>
              </a:extLst>
            </p:cNvPr>
            <p:cNvGrpSpPr/>
            <p:nvPr userDrawn="1"/>
          </p:nvGrpSpPr>
          <p:grpSpPr>
            <a:xfrm>
              <a:off x="312883" y="0"/>
              <a:ext cx="6459393" cy="6858000"/>
              <a:chOff x="1332057" y="-1"/>
              <a:chExt cx="6459393" cy="6858000"/>
            </a:xfrm>
            <a:solidFill>
              <a:schemeClr val="accent2"/>
            </a:solidFill>
          </p:grpSpPr>
          <p:sp>
            <p:nvSpPr>
              <p:cNvPr id="24" name="Right Triangle 23">
                <a:extLst>
                  <a:ext uri="{FF2B5EF4-FFF2-40B4-BE49-F238E27FC236}">
                    <a16:creationId xmlns:a16="http://schemas.microsoft.com/office/drawing/2014/main" id="{F6CCE0B0-6310-4670-B6E2-D142F66F4324}"/>
                  </a:ext>
                </a:extLst>
              </p:cNvPr>
              <p:cNvSpPr/>
              <p:nvPr/>
            </p:nvSpPr>
            <p:spPr>
              <a:xfrm flipV="1">
                <a:off x="4295775" y="-1"/>
                <a:ext cx="3495675" cy="68580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5" name="Rectangle 24">
                <a:extLst>
                  <a:ext uri="{FF2B5EF4-FFF2-40B4-BE49-F238E27FC236}">
                    <a16:creationId xmlns:a16="http://schemas.microsoft.com/office/drawing/2014/main" id="{B65A38C7-E177-4D03-8983-B07BED104470}"/>
                  </a:ext>
                </a:extLst>
              </p:cNvPr>
              <p:cNvSpPr/>
              <p:nvPr/>
            </p:nvSpPr>
            <p:spPr>
              <a:xfrm>
                <a:off x="1332057" y="0"/>
                <a:ext cx="2963718"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nvGrpSpPr>
            <p:cNvPr id="20" name="Group 19">
              <a:extLst>
                <a:ext uri="{FF2B5EF4-FFF2-40B4-BE49-F238E27FC236}">
                  <a16:creationId xmlns:a16="http://schemas.microsoft.com/office/drawing/2014/main" id="{9AB134FF-C4C1-495F-B87D-8D572E727470}"/>
                </a:ext>
              </a:extLst>
            </p:cNvPr>
            <p:cNvGrpSpPr/>
            <p:nvPr userDrawn="1"/>
          </p:nvGrpSpPr>
          <p:grpSpPr>
            <a:xfrm>
              <a:off x="0" y="-1"/>
              <a:ext cx="6459393" cy="6858000"/>
              <a:chOff x="1332057" y="-1"/>
              <a:chExt cx="6459393" cy="6858000"/>
            </a:xfrm>
          </p:grpSpPr>
          <p:sp>
            <p:nvSpPr>
              <p:cNvPr id="21" name="Right Triangle 20">
                <a:extLst>
                  <a:ext uri="{FF2B5EF4-FFF2-40B4-BE49-F238E27FC236}">
                    <a16:creationId xmlns:a16="http://schemas.microsoft.com/office/drawing/2014/main" id="{3573119E-A65F-407F-BA27-6C32D71E69BF}"/>
                  </a:ext>
                </a:extLst>
              </p:cNvPr>
              <p:cNvSpPr/>
              <p:nvPr/>
            </p:nvSpPr>
            <p:spPr>
              <a:xfrm flipV="1">
                <a:off x="4295775" y="-1"/>
                <a:ext cx="3495675" cy="68580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2" name="Rectangle 21">
                <a:extLst>
                  <a:ext uri="{FF2B5EF4-FFF2-40B4-BE49-F238E27FC236}">
                    <a16:creationId xmlns:a16="http://schemas.microsoft.com/office/drawing/2014/main" id="{E19F1032-AD6E-418E-BAFC-3DF025AA81EA}"/>
                  </a:ext>
                </a:extLst>
              </p:cNvPr>
              <p:cNvSpPr/>
              <p:nvPr/>
            </p:nvSpPr>
            <p:spPr>
              <a:xfrm>
                <a:off x="1332057" y="0"/>
                <a:ext cx="2963718"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063"/>
                <a:endParaRPr lang="en-US" sz="1798" dirty="0">
                  <a:solidFill>
                    <a:prstClr val="white"/>
                  </a:solidFill>
                  <a:latin typeface="Arial" panose="020B0604020202020204"/>
                </a:endParaRPr>
              </a:p>
            </p:txBody>
          </p:sp>
        </p:grpSp>
      </p:grpSp>
      <p:sp>
        <p:nvSpPr>
          <p:cNvPr id="19" name="Right Triangle 18">
            <a:extLst>
              <a:ext uri="{FF2B5EF4-FFF2-40B4-BE49-F238E27FC236}">
                <a16:creationId xmlns:a16="http://schemas.microsoft.com/office/drawing/2014/main" id="{184934F2-4174-47B7-818E-4B5B075E89B5}"/>
              </a:ext>
            </a:extLst>
          </p:cNvPr>
          <p:cNvSpPr/>
          <p:nvPr userDrawn="1"/>
        </p:nvSpPr>
        <p:spPr>
          <a:xfrm rot="10800000" flipV="1">
            <a:off x="10594670" y="3724276"/>
            <a:ext cx="1597329" cy="3133725"/>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dirty="0"/>
          </a:p>
        </p:txBody>
      </p:sp>
      <p:sp>
        <p:nvSpPr>
          <p:cNvPr id="2" name="Title 1"/>
          <p:cNvSpPr>
            <a:spLocks noGrp="1"/>
          </p:cNvSpPr>
          <p:nvPr>
            <p:ph type="ctrTitle"/>
          </p:nvPr>
        </p:nvSpPr>
        <p:spPr bwMode="white">
          <a:xfrm>
            <a:off x="617683" y="609601"/>
            <a:ext cx="4400792" cy="1382060"/>
          </a:xfrm>
        </p:spPr>
        <p:txBody>
          <a:bodyPr anchor="b">
            <a:normAutofit/>
          </a:bodyPr>
          <a:lstStyle>
            <a:lvl1pPr>
              <a:lnSpc>
                <a:spcPct val="90000"/>
              </a:lnSpc>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bwMode="white">
          <a:xfrm>
            <a:off x="617683" y="2059397"/>
            <a:ext cx="4400792" cy="640767"/>
          </a:xfrm>
        </p:spPr>
        <p:txBody>
          <a:bodyPr>
            <a:normAutofit/>
          </a:bodyPr>
          <a:lstStyle>
            <a:lvl1pPr marL="0" indent="0" algn="l">
              <a:buNone/>
              <a:defRPr sz="1999">
                <a:solidFill>
                  <a:schemeClr val="bg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7687" y="6171892"/>
            <a:ext cx="647072" cy="501631"/>
          </a:xfrm>
          <a:prstGeom prst="rect">
            <a:avLst/>
          </a:prstGeom>
        </p:spPr>
      </p:pic>
    </p:spTree>
    <p:extLst>
      <p:ext uri="{BB962C8B-B14F-4D97-AF65-F5344CB8AC3E}">
        <p14:creationId xmlns:p14="http://schemas.microsoft.com/office/powerpoint/2010/main" val="394927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 Photo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D9D9EF-93A8-4AD0-9293-A912F1609535}"/>
              </a:ext>
            </a:extLst>
          </p:cNvPr>
          <p:cNvSpPr/>
          <p:nvPr userDrawn="1"/>
        </p:nvSpPr>
        <p:spPr>
          <a:xfrm>
            <a:off x="8485838" y="1411870"/>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1" name="Rectangle 3">
            <a:extLst>
              <a:ext uri="{FF2B5EF4-FFF2-40B4-BE49-F238E27FC236}">
                <a16:creationId xmlns:a16="http://schemas.microsoft.com/office/drawing/2014/main" id="{69E79D0B-0FBC-4730-8F48-331668759A21}"/>
              </a:ext>
            </a:extLst>
          </p:cNvPr>
          <p:cNvSpPr/>
          <p:nvPr userDrawn="1"/>
        </p:nvSpPr>
        <p:spPr>
          <a:xfrm>
            <a:off x="0" y="1412185"/>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312883" y="3748408"/>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4800476"/>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12883" y="5580380"/>
            <a:ext cx="3303862" cy="365125"/>
          </a:xfrm>
          <a:prstGeom prst="rect">
            <a:avLst/>
          </a:prstGeom>
        </p:spPr>
        <p:txBody>
          <a:bodyPr lIns="0" tIns="0" rIns="0" bIns="0">
            <a:normAutofit/>
          </a:bodyPr>
          <a:lstStyle>
            <a:lvl1pPr>
              <a:defRPr sz="1000">
                <a:solidFill>
                  <a:schemeClr val="tx1"/>
                </a:solidFill>
                <a:latin typeface="+mn-lt"/>
                <a:cs typeface="Arial"/>
              </a:defRPr>
            </a:lvl1pPr>
          </a:lstStyle>
          <a:p>
            <a:endParaRPr lang="en-US" dirty="0"/>
          </a:p>
        </p:txBody>
      </p:sp>
      <p:pic>
        <p:nvPicPr>
          <p:cNvPr id="14" name="Picture 13">
            <a:extLst>
              <a:ext uri="{FF2B5EF4-FFF2-40B4-BE49-F238E27FC236}">
                <a16:creationId xmlns:a16="http://schemas.microsoft.com/office/drawing/2014/main" id="{038F46E6-B30F-4BB4-8F82-08AD4C6EA8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
        <p:nvSpPr>
          <p:cNvPr id="16" name="Picture Placeholder 15">
            <a:extLst>
              <a:ext uri="{FF2B5EF4-FFF2-40B4-BE49-F238E27FC236}">
                <a16:creationId xmlns:a16="http://schemas.microsoft.com/office/drawing/2014/main" id="{B1B375D4-5229-42D1-ACCC-C091DAB25EBF}"/>
              </a:ext>
            </a:extLst>
          </p:cNvPr>
          <p:cNvSpPr>
            <a:spLocks noGrp="1"/>
          </p:cNvSpPr>
          <p:nvPr>
            <p:ph type="pic" sz="quarter" idx="11" hasCustomPrompt="1"/>
          </p:nvPr>
        </p:nvSpPr>
        <p:spPr>
          <a:xfrm>
            <a:off x="-11117"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7" name="Picture Placeholder 15">
            <a:extLst>
              <a:ext uri="{FF2B5EF4-FFF2-40B4-BE49-F238E27FC236}">
                <a16:creationId xmlns:a16="http://schemas.microsoft.com/office/drawing/2014/main" id="{9AA1076D-6C42-4BB3-BA4D-45B182AC9A43}"/>
              </a:ext>
            </a:extLst>
          </p:cNvPr>
          <p:cNvSpPr>
            <a:spLocks noGrp="1"/>
          </p:cNvSpPr>
          <p:nvPr>
            <p:ph type="pic" sz="quarter" idx="12" hasCustomPrompt="1"/>
          </p:nvPr>
        </p:nvSpPr>
        <p:spPr>
          <a:xfrm>
            <a:off x="3050486"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8" name="Picture Placeholder 15">
            <a:extLst>
              <a:ext uri="{FF2B5EF4-FFF2-40B4-BE49-F238E27FC236}">
                <a16:creationId xmlns:a16="http://schemas.microsoft.com/office/drawing/2014/main" id="{94262E97-B7F8-4095-A959-B2C6D66AE085}"/>
              </a:ext>
            </a:extLst>
          </p:cNvPr>
          <p:cNvSpPr>
            <a:spLocks noGrp="1"/>
          </p:cNvSpPr>
          <p:nvPr>
            <p:ph type="pic" sz="quarter" idx="13" hasCustomPrompt="1"/>
          </p:nvPr>
        </p:nvSpPr>
        <p:spPr>
          <a:xfrm>
            <a:off x="6112090"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9" name="Picture Placeholder 15">
            <a:extLst>
              <a:ext uri="{FF2B5EF4-FFF2-40B4-BE49-F238E27FC236}">
                <a16:creationId xmlns:a16="http://schemas.microsoft.com/office/drawing/2014/main" id="{C14C4D13-49AC-4208-BEFF-0899F4B2E2E1}"/>
              </a:ext>
            </a:extLst>
          </p:cNvPr>
          <p:cNvSpPr>
            <a:spLocks noGrp="1"/>
          </p:cNvSpPr>
          <p:nvPr>
            <p:ph type="pic" sz="quarter" idx="14" hasCustomPrompt="1"/>
          </p:nvPr>
        </p:nvSpPr>
        <p:spPr>
          <a:xfrm>
            <a:off x="9173694" y="1927755"/>
            <a:ext cx="3018306" cy="1706562"/>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Tree>
    <p:extLst>
      <p:ext uri="{BB962C8B-B14F-4D97-AF65-F5344CB8AC3E}">
        <p14:creationId xmlns:p14="http://schemas.microsoft.com/office/powerpoint/2010/main" val="251605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312883" y="2817077"/>
            <a:ext cx="8457972" cy="984333"/>
          </a:xfrm>
        </p:spPr>
        <p:txBody>
          <a:bodyPr anchor="b">
            <a:normAutofit/>
          </a:bodyPr>
          <a:lstStyle>
            <a:lvl1pPr>
              <a:defRPr>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12883" y="3869145"/>
            <a:ext cx="8457972" cy="640767"/>
          </a:xfrm>
        </p:spPr>
        <p:txBody>
          <a:bodyPr>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1">
            <a:extLst>
              <a:ext uri="{FF2B5EF4-FFF2-40B4-BE49-F238E27FC236}">
                <a16:creationId xmlns:a16="http://schemas.microsoft.com/office/drawing/2014/main" id="{7A85F325-7987-4A1E-820A-9A64A1B13356}"/>
              </a:ext>
            </a:extLst>
          </p:cNvPr>
          <p:cNvSpPr/>
          <p:nvPr userDrawn="1"/>
        </p:nvSpPr>
        <p:spPr>
          <a:xfrm>
            <a:off x="8485838" y="2209311"/>
            <a:ext cx="3706162" cy="4821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ectangle 3">
            <a:extLst>
              <a:ext uri="{FF2B5EF4-FFF2-40B4-BE49-F238E27FC236}">
                <a16:creationId xmlns:a16="http://schemas.microsoft.com/office/drawing/2014/main" id="{352936BF-BEFE-420D-886B-904153FF49AA}"/>
              </a:ext>
            </a:extLst>
          </p:cNvPr>
          <p:cNvSpPr/>
          <p:nvPr userDrawn="1"/>
        </p:nvSpPr>
        <p:spPr>
          <a:xfrm>
            <a:off x="0" y="2209626"/>
            <a:ext cx="9077242" cy="482776"/>
          </a:xfrm>
          <a:custGeom>
            <a:avLst/>
            <a:gdLst>
              <a:gd name="connsiteX0" fmla="*/ 0 w 6709251"/>
              <a:gd name="connsiteY0" fmla="*/ 0 h 182880"/>
              <a:gd name="connsiteX1" fmla="*/ 6709251 w 6709251"/>
              <a:gd name="connsiteY1" fmla="*/ 0 h 182880"/>
              <a:gd name="connsiteX2" fmla="*/ 6709251 w 6709251"/>
              <a:gd name="connsiteY2" fmla="*/ 182880 h 182880"/>
              <a:gd name="connsiteX3" fmla="*/ 0 w 6709251"/>
              <a:gd name="connsiteY3" fmla="*/ 182880 h 182880"/>
              <a:gd name="connsiteX4" fmla="*/ 0 w 6709251"/>
              <a:gd name="connsiteY4" fmla="*/ 0 h 182880"/>
              <a:gd name="connsiteX0" fmla="*/ 0 w 7073510"/>
              <a:gd name="connsiteY0" fmla="*/ 0 h 182880"/>
              <a:gd name="connsiteX1" fmla="*/ 7073510 w 7073510"/>
              <a:gd name="connsiteY1" fmla="*/ 0 h 182880"/>
              <a:gd name="connsiteX2" fmla="*/ 6709251 w 7073510"/>
              <a:gd name="connsiteY2" fmla="*/ 182880 h 182880"/>
              <a:gd name="connsiteX3" fmla="*/ 0 w 7073510"/>
              <a:gd name="connsiteY3" fmla="*/ 182880 h 182880"/>
              <a:gd name="connsiteX4" fmla="*/ 0 w 7073510"/>
              <a:gd name="connsiteY4" fmla="*/ 0 h 182880"/>
              <a:gd name="connsiteX0" fmla="*/ 0 w 8678702"/>
              <a:gd name="connsiteY0" fmla="*/ 0 h 182880"/>
              <a:gd name="connsiteX1" fmla="*/ 8678702 w 8678702"/>
              <a:gd name="connsiteY1" fmla="*/ 0 h 182880"/>
              <a:gd name="connsiteX2" fmla="*/ 8314443 w 8678702"/>
              <a:gd name="connsiteY2" fmla="*/ 182880 h 182880"/>
              <a:gd name="connsiteX3" fmla="*/ 1605192 w 8678702"/>
              <a:gd name="connsiteY3" fmla="*/ 182880 h 182880"/>
              <a:gd name="connsiteX4" fmla="*/ 0 w 8678702"/>
              <a:gd name="connsiteY4" fmla="*/ 0 h 182880"/>
              <a:gd name="connsiteX0" fmla="*/ 0 w 8678702"/>
              <a:gd name="connsiteY0" fmla="*/ 0 h 186220"/>
              <a:gd name="connsiteX1" fmla="*/ 8678702 w 8678702"/>
              <a:gd name="connsiteY1" fmla="*/ 0 h 186220"/>
              <a:gd name="connsiteX2" fmla="*/ 8314443 w 8678702"/>
              <a:gd name="connsiteY2" fmla="*/ 182880 h 186220"/>
              <a:gd name="connsiteX3" fmla="*/ 6661 w 8678702"/>
              <a:gd name="connsiteY3" fmla="*/ 186220 h 186220"/>
              <a:gd name="connsiteX4" fmla="*/ 0 w 8678702"/>
              <a:gd name="connsiteY4" fmla="*/ 0 h 186220"/>
              <a:gd name="connsiteX0" fmla="*/ 133211 w 8672041"/>
              <a:gd name="connsiteY0" fmla="*/ 50097 h 186220"/>
              <a:gd name="connsiteX1" fmla="*/ 8672041 w 8672041"/>
              <a:gd name="connsiteY1" fmla="*/ 0 h 186220"/>
              <a:gd name="connsiteX2" fmla="*/ 8307782 w 8672041"/>
              <a:gd name="connsiteY2" fmla="*/ 182880 h 186220"/>
              <a:gd name="connsiteX3" fmla="*/ 0 w 8672041"/>
              <a:gd name="connsiteY3" fmla="*/ 186220 h 186220"/>
              <a:gd name="connsiteX4" fmla="*/ 133211 w 8672041"/>
              <a:gd name="connsiteY4" fmla="*/ 50097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3330 w 8672041"/>
              <a:gd name="connsiteY0" fmla="*/ 3340 h 186220"/>
              <a:gd name="connsiteX1" fmla="*/ 8672041 w 8672041"/>
              <a:gd name="connsiteY1" fmla="*/ 0 h 186220"/>
              <a:gd name="connsiteX2" fmla="*/ 8307782 w 8672041"/>
              <a:gd name="connsiteY2" fmla="*/ 182880 h 186220"/>
              <a:gd name="connsiteX3" fmla="*/ 0 w 8672041"/>
              <a:gd name="connsiteY3" fmla="*/ 186220 h 186220"/>
              <a:gd name="connsiteX4" fmla="*/ 3330 w 8672041"/>
              <a:gd name="connsiteY4" fmla="*/ 3340 h 186220"/>
              <a:gd name="connsiteX0" fmla="*/ 0 w 8674979"/>
              <a:gd name="connsiteY0" fmla="*/ 3340 h 186220"/>
              <a:gd name="connsiteX1" fmla="*/ 8674979 w 8674979"/>
              <a:gd name="connsiteY1" fmla="*/ 0 h 186220"/>
              <a:gd name="connsiteX2" fmla="*/ 8310720 w 8674979"/>
              <a:gd name="connsiteY2" fmla="*/ 182880 h 186220"/>
              <a:gd name="connsiteX3" fmla="*/ 2938 w 8674979"/>
              <a:gd name="connsiteY3" fmla="*/ 186220 h 186220"/>
              <a:gd name="connsiteX4" fmla="*/ 0 w 8674979"/>
              <a:gd name="connsiteY4" fmla="*/ 3340 h 186220"/>
              <a:gd name="connsiteX0" fmla="*/ 0 w 8674979"/>
              <a:gd name="connsiteY0" fmla="*/ 0 h 189166"/>
              <a:gd name="connsiteX1" fmla="*/ 8674979 w 8674979"/>
              <a:gd name="connsiteY1" fmla="*/ 2946 h 189166"/>
              <a:gd name="connsiteX2" fmla="*/ 8310720 w 8674979"/>
              <a:gd name="connsiteY2" fmla="*/ 185826 h 189166"/>
              <a:gd name="connsiteX3" fmla="*/ 2938 w 8674979"/>
              <a:gd name="connsiteY3" fmla="*/ 189166 h 189166"/>
              <a:gd name="connsiteX4" fmla="*/ 0 w 8674979"/>
              <a:gd name="connsiteY4" fmla="*/ 0 h 189166"/>
              <a:gd name="connsiteX0" fmla="*/ 0 w 8674979"/>
              <a:gd name="connsiteY0" fmla="*/ 444 h 189610"/>
              <a:gd name="connsiteX1" fmla="*/ 8674979 w 8674979"/>
              <a:gd name="connsiteY1" fmla="*/ 0 h 189610"/>
              <a:gd name="connsiteX2" fmla="*/ 8310720 w 8674979"/>
              <a:gd name="connsiteY2" fmla="*/ 186270 h 189610"/>
              <a:gd name="connsiteX3" fmla="*/ 2938 w 8674979"/>
              <a:gd name="connsiteY3" fmla="*/ 189610 h 189610"/>
              <a:gd name="connsiteX4" fmla="*/ 0 w 8674979"/>
              <a:gd name="connsiteY4" fmla="*/ 444 h 189610"/>
              <a:gd name="connsiteX0" fmla="*/ 0 w 8674979"/>
              <a:gd name="connsiteY0" fmla="*/ 444 h 189660"/>
              <a:gd name="connsiteX1" fmla="*/ 8674979 w 8674979"/>
              <a:gd name="connsiteY1" fmla="*/ 0 h 189660"/>
              <a:gd name="connsiteX2" fmla="*/ 8310720 w 8674979"/>
              <a:gd name="connsiteY2" fmla="*/ 189660 h 189660"/>
              <a:gd name="connsiteX3" fmla="*/ 2938 w 8674979"/>
              <a:gd name="connsiteY3" fmla="*/ 189610 h 189660"/>
              <a:gd name="connsiteX4" fmla="*/ 0 w 8674979"/>
              <a:gd name="connsiteY4" fmla="*/ 444 h 189660"/>
              <a:gd name="connsiteX0" fmla="*/ 0 w 10119577"/>
              <a:gd name="connsiteY0" fmla="*/ 0 h 189216"/>
              <a:gd name="connsiteX1" fmla="*/ 10119577 w 10119577"/>
              <a:gd name="connsiteY1" fmla="*/ 686 h 189216"/>
              <a:gd name="connsiteX2" fmla="*/ 8310720 w 10119577"/>
              <a:gd name="connsiteY2" fmla="*/ 189216 h 189216"/>
              <a:gd name="connsiteX3" fmla="*/ 2938 w 10119577"/>
              <a:gd name="connsiteY3" fmla="*/ 189166 h 189216"/>
              <a:gd name="connsiteX4" fmla="*/ 0 w 10119577"/>
              <a:gd name="connsiteY4" fmla="*/ 0 h 189216"/>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10004 w 10129581"/>
              <a:gd name="connsiteY0" fmla="*/ 173 h 189389"/>
              <a:gd name="connsiteX1" fmla="*/ 10129581 w 10129581"/>
              <a:gd name="connsiteY1" fmla="*/ 0 h 189389"/>
              <a:gd name="connsiteX2" fmla="*/ 8320724 w 10129581"/>
              <a:gd name="connsiteY2" fmla="*/ 189389 h 189389"/>
              <a:gd name="connsiteX3" fmla="*/ 57 w 10129581"/>
              <a:gd name="connsiteY3" fmla="*/ 189339 h 189389"/>
              <a:gd name="connsiteX4" fmla="*/ 10004 w 10129581"/>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9947 w 10129524"/>
              <a:gd name="connsiteY0" fmla="*/ 173 h 189389"/>
              <a:gd name="connsiteX1" fmla="*/ 10129524 w 10129524"/>
              <a:gd name="connsiteY1" fmla="*/ 0 h 189389"/>
              <a:gd name="connsiteX2" fmla="*/ 8320667 w 10129524"/>
              <a:gd name="connsiteY2" fmla="*/ 189389 h 189389"/>
              <a:gd name="connsiteX3" fmla="*/ 0 w 10129524"/>
              <a:gd name="connsiteY3" fmla="*/ 189339 h 189389"/>
              <a:gd name="connsiteX4" fmla="*/ 9947 w 10129524"/>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15823 w 10119577"/>
              <a:gd name="connsiteY3" fmla="*/ 189339 h 189389"/>
              <a:gd name="connsiteX4" fmla="*/ 0 w 10119577"/>
              <a:gd name="connsiteY4" fmla="*/ 173 h 189389"/>
              <a:gd name="connsiteX0" fmla="*/ 0 w 10119577"/>
              <a:gd name="connsiteY0" fmla="*/ 173 h 189389"/>
              <a:gd name="connsiteX1" fmla="*/ 10119577 w 10119577"/>
              <a:gd name="connsiteY1" fmla="*/ 0 h 189389"/>
              <a:gd name="connsiteX2" fmla="*/ 8310720 w 10119577"/>
              <a:gd name="connsiteY2" fmla="*/ 189389 h 189389"/>
              <a:gd name="connsiteX3" fmla="*/ 2938 w 10119577"/>
              <a:gd name="connsiteY3" fmla="*/ 189339 h 189389"/>
              <a:gd name="connsiteX4" fmla="*/ 0 w 10119577"/>
              <a:gd name="connsiteY4" fmla="*/ 173 h 189389"/>
              <a:gd name="connsiteX0" fmla="*/ 0 w 21540281"/>
              <a:gd name="connsiteY0" fmla="*/ 9120 h 189389"/>
              <a:gd name="connsiteX1" fmla="*/ 21540281 w 21540281"/>
              <a:gd name="connsiteY1" fmla="*/ 0 h 189389"/>
              <a:gd name="connsiteX2" fmla="*/ 19731424 w 21540281"/>
              <a:gd name="connsiteY2" fmla="*/ 189389 h 189389"/>
              <a:gd name="connsiteX3" fmla="*/ 11423642 w 21540281"/>
              <a:gd name="connsiteY3" fmla="*/ 189339 h 189389"/>
              <a:gd name="connsiteX4" fmla="*/ 0 w 21540281"/>
              <a:gd name="connsiteY4" fmla="*/ 9120 h 189389"/>
              <a:gd name="connsiteX0" fmla="*/ 0 w 21540281"/>
              <a:gd name="connsiteY0" fmla="*/ 9120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9120 h 192321"/>
              <a:gd name="connsiteX0" fmla="*/ 0 w 21540281"/>
              <a:gd name="connsiteY0" fmla="*/ 6138 h 192321"/>
              <a:gd name="connsiteX1" fmla="*/ 21540281 w 21540281"/>
              <a:gd name="connsiteY1" fmla="*/ 0 h 192321"/>
              <a:gd name="connsiteX2" fmla="*/ 19731424 w 21540281"/>
              <a:gd name="connsiteY2" fmla="*/ 189389 h 192321"/>
              <a:gd name="connsiteX3" fmla="*/ 2942 w 21540281"/>
              <a:gd name="connsiteY3" fmla="*/ 192321 h 192321"/>
              <a:gd name="connsiteX4" fmla="*/ 0 w 21540281"/>
              <a:gd name="connsiteY4" fmla="*/ 6138 h 192321"/>
              <a:gd name="connsiteX0" fmla="*/ 2579162 w 24119443"/>
              <a:gd name="connsiteY0" fmla="*/ 6138 h 192321"/>
              <a:gd name="connsiteX1" fmla="*/ 24119443 w 24119443"/>
              <a:gd name="connsiteY1" fmla="*/ 0 h 192321"/>
              <a:gd name="connsiteX2" fmla="*/ 22310586 w 24119443"/>
              <a:gd name="connsiteY2" fmla="*/ 189389 h 192321"/>
              <a:gd name="connsiteX3" fmla="*/ 2582104 w 24119443"/>
              <a:gd name="connsiteY3" fmla="*/ 192321 h 192321"/>
              <a:gd name="connsiteX4" fmla="*/ 2579162 w 24119443"/>
              <a:gd name="connsiteY4" fmla="*/ 6138 h 192321"/>
              <a:gd name="connsiteX0" fmla="*/ 1459081 w 22999362"/>
              <a:gd name="connsiteY0" fmla="*/ 6138 h 192321"/>
              <a:gd name="connsiteX1" fmla="*/ 22999362 w 22999362"/>
              <a:gd name="connsiteY1" fmla="*/ 0 h 192321"/>
              <a:gd name="connsiteX2" fmla="*/ 21190505 w 22999362"/>
              <a:gd name="connsiteY2" fmla="*/ 189389 h 192321"/>
              <a:gd name="connsiteX3" fmla="*/ 1462023 w 22999362"/>
              <a:gd name="connsiteY3" fmla="*/ 192321 h 192321"/>
              <a:gd name="connsiteX4" fmla="*/ 1459081 w 22999362"/>
              <a:gd name="connsiteY4" fmla="*/ 6138 h 192321"/>
              <a:gd name="connsiteX0" fmla="*/ 2579108 w 24119389"/>
              <a:gd name="connsiteY0" fmla="*/ 6138 h 192321"/>
              <a:gd name="connsiteX1" fmla="*/ 24119389 w 24119389"/>
              <a:gd name="connsiteY1" fmla="*/ 0 h 192321"/>
              <a:gd name="connsiteX2" fmla="*/ 22310532 w 24119389"/>
              <a:gd name="connsiteY2" fmla="*/ 189389 h 192321"/>
              <a:gd name="connsiteX3" fmla="*/ 2582050 w 24119389"/>
              <a:gd name="connsiteY3" fmla="*/ 192321 h 192321"/>
              <a:gd name="connsiteX4" fmla="*/ 2579108 w 24119389"/>
              <a:gd name="connsiteY4" fmla="*/ 6138 h 192321"/>
              <a:gd name="connsiteX0" fmla="*/ 1594923 w 23135204"/>
              <a:gd name="connsiteY0" fmla="*/ 6138 h 192321"/>
              <a:gd name="connsiteX1" fmla="*/ 23135204 w 23135204"/>
              <a:gd name="connsiteY1" fmla="*/ 0 h 192321"/>
              <a:gd name="connsiteX2" fmla="*/ 21326347 w 23135204"/>
              <a:gd name="connsiteY2" fmla="*/ 189389 h 192321"/>
              <a:gd name="connsiteX3" fmla="*/ 1597865 w 23135204"/>
              <a:gd name="connsiteY3" fmla="*/ 192321 h 192321"/>
              <a:gd name="connsiteX4" fmla="*/ 1594923 w 23135204"/>
              <a:gd name="connsiteY4" fmla="*/ 6138 h 192321"/>
              <a:gd name="connsiteX0" fmla="*/ 1 w 21540282"/>
              <a:gd name="connsiteY0" fmla="*/ 6138 h 192321"/>
              <a:gd name="connsiteX1" fmla="*/ 21540282 w 21540282"/>
              <a:gd name="connsiteY1" fmla="*/ 0 h 192321"/>
              <a:gd name="connsiteX2" fmla="*/ 19731425 w 21540282"/>
              <a:gd name="connsiteY2" fmla="*/ 189389 h 192321"/>
              <a:gd name="connsiteX3" fmla="*/ 2943 w 21540282"/>
              <a:gd name="connsiteY3" fmla="*/ 192321 h 192321"/>
              <a:gd name="connsiteX4" fmla="*/ 1 w 21540282"/>
              <a:gd name="connsiteY4" fmla="*/ 6138 h 192321"/>
              <a:gd name="connsiteX0" fmla="*/ 0 w 21540282"/>
              <a:gd name="connsiteY0" fmla="*/ 3156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156 h 192321"/>
              <a:gd name="connsiteX0" fmla="*/ 0 w 21540282"/>
              <a:gd name="connsiteY0" fmla="*/ 347 h 192321"/>
              <a:gd name="connsiteX1" fmla="*/ 21540282 w 21540282"/>
              <a:gd name="connsiteY1" fmla="*/ 0 h 192321"/>
              <a:gd name="connsiteX2" fmla="*/ 19731425 w 21540282"/>
              <a:gd name="connsiteY2" fmla="*/ 189389 h 192321"/>
              <a:gd name="connsiteX3" fmla="*/ 2943 w 21540282"/>
              <a:gd name="connsiteY3" fmla="*/ 192321 h 192321"/>
              <a:gd name="connsiteX4" fmla="*/ 0 w 21540282"/>
              <a:gd name="connsiteY4" fmla="*/ 347 h 192321"/>
              <a:gd name="connsiteX0" fmla="*/ 0 w 21540282"/>
              <a:gd name="connsiteY0" fmla="*/ 347 h 192321"/>
              <a:gd name="connsiteX1" fmla="*/ 21540282 w 21540282"/>
              <a:gd name="connsiteY1" fmla="*/ 0 h 192321"/>
              <a:gd name="connsiteX2" fmla="*/ 19731425 w 21540282"/>
              <a:gd name="connsiteY2" fmla="*/ 189389 h 192321"/>
              <a:gd name="connsiteX3" fmla="*/ 2942 w 21540282"/>
              <a:gd name="connsiteY3" fmla="*/ 192321 h 192321"/>
              <a:gd name="connsiteX4" fmla="*/ 0 w 21540282"/>
              <a:gd name="connsiteY4" fmla="*/ 347 h 192321"/>
              <a:gd name="connsiteX0" fmla="*/ 0 w 21540282"/>
              <a:gd name="connsiteY0" fmla="*/ 347 h 189512"/>
              <a:gd name="connsiteX1" fmla="*/ 21540282 w 21540282"/>
              <a:gd name="connsiteY1" fmla="*/ 0 h 189512"/>
              <a:gd name="connsiteX2" fmla="*/ 19731425 w 21540282"/>
              <a:gd name="connsiteY2" fmla="*/ 189389 h 189512"/>
              <a:gd name="connsiteX3" fmla="*/ 2942 w 21540282"/>
              <a:gd name="connsiteY3" fmla="*/ 189512 h 189512"/>
              <a:gd name="connsiteX4" fmla="*/ 0 w 21540282"/>
              <a:gd name="connsiteY4" fmla="*/ 347 h 189512"/>
              <a:gd name="connsiteX0" fmla="*/ 0 w 20903501"/>
              <a:gd name="connsiteY0" fmla="*/ 347 h 189512"/>
              <a:gd name="connsiteX1" fmla="*/ 20903501 w 20903501"/>
              <a:gd name="connsiteY1" fmla="*/ 0 h 189512"/>
              <a:gd name="connsiteX2" fmla="*/ 19731425 w 20903501"/>
              <a:gd name="connsiteY2" fmla="*/ 189389 h 189512"/>
              <a:gd name="connsiteX3" fmla="*/ 2942 w 20903501"/>
              <a:gd name="connsiteY3" fmla="*/ 189512 h 189512"/>
              <a:gd name="connsiteX4" fmla="*/ 0 w 20903501"/>
              <a:gd name="connsiteY4" fmla="*/ 347 h 18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3501" h="189512">
                <a:moveTo>
                  <a:pt x="0" y="347"/>
                </a:moveTo>
                <a:lnTo>
                  <a:pt x="20903501" y="0"/>
                </a:lnTo>
                <a:lnTo>
                  <a:pt x="19731425" y="189389"/>
                </a:lnTo>
                <a:lnTo>
                  <a:pt x="2942" y="189512"/>
                </a:lnTo>
                <a:cubicBezTo>
                  <a:pt x="1961" y="125521"/>
                  <a:pt x="981" y="64338"/>
                  <a:pt x="0" y="347"/>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7" name="Picture 6">
            <a:extLst>
              <a:ext uri="{FF2B5EF4-FFF2-40B4-BE49-F238E27FC236}">
                <a16:creationId xmlns:a16="http://schemas.microsoft.com/office/drawing/2014/main" id="{C355EA5B-0213-49CD-B934-926AAD4620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4032" y="5851212"/>
            <a:ext cx="1060725" cy="822309"/>
          </a:xfrm>
          <a:prstGeom prst="rect">
            <a:avLst/>
          </a:prstGeom>
        </p:spPr>
      </p:pic>
    </p:spTree>
    <p:extLst>
      <p:ext uri="{BB962C8B-B14F-4D97-AF65-F5344CB8AC3E}">
        <p14:creationId xmlns:p14="http://schemas.microsoft.com/office/powerpoint/2010/main" val="3681387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FD9C4343-C115-504A-8D4F-0B17318D4A48}" type="slidenum">
              <a:rPr lang="en-US" smtClean="0"/>
              <a:pPr/>
              <a:t>‹#›</a:t>
            </a:fld>
            <a:endParaRPr lang="en-US" dirty="0"/>
          </a:p>
        </p:txBody>
      </p:sp>
      <p:sp>
        <p:nvSpPr>
          <p:cNvPr id="8" name="Content Placeholder 2"/>
          <p:cNvSpPr>
            <a:spLocks noGrp="1"/>
          </p:cNvSpPr>
          <p:nvPr>
            <p:ph idx="1"/>
          </p:nvPr>
        </p:nvSpPr>
        <p:spPr>
          <a:xfrm>
            <a:off x="312883" y="1274826"/>
            <a:ext cx="11670783" cy="47132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3"/>
          <p:cNvSpPr>
            <a:spLocks noGrp="1"/>
          </p:cNvSpPr>
          <p:nvPr>
            <p:ph type="title"/>
          </p:nvPr>
        </p:nvSpPr>
        <p:spPr>
          <a:xfrm>
            <a:off x="312883" y="323848"/>
            <a:ext cx="11670783" cy="859536"/>
          </a:xfrm>
        </p:spPr>
        <p:txBody>
          <a:bodyPr/>
          <a:lstStyle/>
          <a:p>
            <a:r>
              <a:rPr lang="en-US"/>
              <a:t>Click to edit Master title style</a:t>
            </a:r>
            <a:endParaRPr lang="en-US" dirty="0"/>
          </a:p>
        </p:txBody>
      </p:sp>
    </p:spTree>
    <p:extLst>
      <p:ext uri="{BB962C8B-B14F-4D97-AF65-F5344CB8AC3E}">
        <p14:creationId xmlns:p14="http://schemas.microsoft.com/office/powerpoint/2010/main" val="36537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12882"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4"/>
          </p:nvPr>
        </p:nvSpPr>
        <p:spPr>
          <a:xfrm>
            <a:off x="6280925" y="1274826"/>
            <a:ext cx="5701471" cy="4713224"/>
          </a:xfrm>
        </p:spPr>
        <p:txBody>
          <a:bodyPr/>
          <a:lstStyle>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107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1">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3"/>
          </p:nvPr>
        </p:nvSpPr>
        <p:spPr>
          <a:xfrm>
            <a:off x="331759"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4"/>
          </p:nvPr>
        </p:nvSpPr>
        <p:spPr>
          <a:xfrm>
            <a:off x="4944406" y="1520459"/>
            <a:ext cx="4249893" cy="3870246"/>
          </a:xfrm>
        </p:spPr>
        <p:txBody>
          <a:bodyPr>
            <a:normAutofit/>
          </a:bodyPr>
          <a:lstStyle>
            <a:lvl1pPr marL="169863" indent="-169863">
              <a:buFont typeface="Arial" panose="020B0604020202020204" pitchFamily="34" charset="0"/>
              <a:buChar char="•"/>
              <a:defRPr sz="2200" b="1">
                <a:solidFill>
                  <a:schemeClr val="accent1"/>
                </a:solidFill>
              </a:defRPr>
            </a:lvl1pPr>
            <a:lvl2pPr>
              <a:defRPr sz="2000"/>
            </a:lvl2pPr>
            <a:lvl3pPr>
              <a:defRPr sz="1800"/>
            </a:lvl3pPr>
            <a:lvl4pPr>
              <a:defRPr sz="1600"/>
            </a:lvl4pPr>
            <a:lvl5pPr>
              <a:defRPr sz="1400"/>
            </a:lvl5pPr>
            <a:lvl8pPr>
              <a:defRPr baseline="0"/>
            </a:lvl8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Tree>
    <p:extLst>
      <p:ext uri="{BB962C8B-B14F-4D97-AF65-F5344CB8AC3E}">
        <p14:creationId xmlns:p14="http://schemas.microsoft.com/office/powerpoint/2010/main" val="3071452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duct 3: Use Photos">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6913970" cy="404813"/>
          </a:xfrm>
        </p:spPr>
        <p:txBody>
          <a:bodyPr>
            <a:noAutofit/>
          </a:bodyPr>
          <a:lstStyle>
            <a:lvl1pPr>
              <a:defRPr sz="3200">
                <a:solidFill>
                  <a:schemeClr val="accent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4" name="Text Placeholder 3">
            <a:extLst>
              <a:ext uri="{FF2B5EF4-FFF2-40B4-BE49-F238E27FC236}">
                <a16:creationId xmlns:a16="http://schemas.microsoft.com/office/drawing/2014/main" id="{76C11176-BF61-4127-9128-A29EC9E20CEB}"/>
              </a:ext>
            </a:extLst>
          </p:cNvPr>
          <p:cNvSpPr>
            <a:spLocks noGrp="1"/>
          </p:cNvSpPr>
          <p:nvPr>
            <p:ph type="body" sz="quarter" idx="15"/>
          </p:nvPr>
        </p:nvSpPr>
        <p:spPr>
          <a:xfrm>
            <a:off x="946546" y="748057"/>
            <a:ext cx="6912962" cy="404813"/>
          </a:xfrm>
        </p:spPr>
        <p:txBody>
          <a:bodyPr>
            <a:normAutofit/>
          </a:bodyPr>
          <a:lstStyle>
            <a:lvl1pPr marL="0" indent="0">
              <a:buNone/>
              <a:defRPr sz="2000"/>
            </a:lvl1pPr>
            <a:lvl2pPr marL="169862" indent="0">
              <a:buNone/>
              <a:defRPr/>
            </a:lvl2pPr>
            <a:lvl3pPr marL="339725" indent="0">
              <a:buNone/>
              <a:defRPr/>
            </a:lvl3pPr>
            <a:lvl4pPr marL="509588" indent="0">
              <a:buNone/>
              <a:defRPr/>
            </a:lvl4pPr>
            <a:lvl5pPr marL="690562" indent="0">
              <a:buNone/>
              <a:defRPr/>
            </a:lvl5pPr>
          </a:lstStyle>
          <a:p>
            <a:pPr lvl="0"/>
            <a:r>
              <a:rPr lang="en-US" dirty="0"/>
              <a:t>Click to edit Master text styles</a:t>
            </a:r>
          </a:p>
        </p:txBody>
      </p:sp>
      <p:sp>
        <p:nvSpPr>
          <p:cNvPr id="9" name="Picture Placeholder 15">
            <a:extLst>
              <a:ext uri="{FF2B5EF4-FFF2-40B4-BE49-F238E27FC236}">
                <a16:creationId xmlns:a16="http://schemas.microsoft.com/office/drawing/2014/main" id="{A862AF81-455C-4556-8345-4CF0D687AEF4}"/>
              </a:ext>
            </a:extLst>
          </p:cNvPr>
          <p:cNvSpPr>
            <a:spLocks noGrp="1"/>
          </p:cNvSpPr>
          <p:nvPr>
            <p:ph type="pic" sz="quarter" idx="16" hasCustomPrompt="1"/>
          </p:nvPr>
        </p:nvSpPr>
        <p:spPr>
          <a:xfrm>
            <a:off x="9557054" y="399704"/>
            <a:ext cx="2329619" cy="1779494"/>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6" name="Picture Placeholder 15">
            <a:extLst>
              <a:ext uri="{FF2B5EF4-FFF2-40B4-BE49-F238E27FC236}">
                <a16:creationId xmlns:a16="http://schemas.microsoft.com/office/drawing/2014/main" id="{7B098EDF-1886-4A0E-8292-D7A9E7CFDC51}"/>
              </a:ext>
            </a:extLst>
          </p:cNvPr>
          <p:cNvSpPr>
            <a:spLocks noGrp="1"/>
          </p:cNvSpPr>
          <p:nvPr>
            <p:ph type="pic" sz="quarter" idx="19" hasCustomPrompt="1"/>
          </p:nvPr>
        </p:nvSpPr>
        <p:spPr>
          <a:xfrm>
            <a:off x="331761" y="367805"/>
            <a:ext cx="464464" cy="464343"/>
          </a:xfrm>
          <a:solidFill>
            <a:schemeClr val="bg1"/>
          </a:solidFill>
        </p:spPr>
        <p:txBody>
          <a:bodyPr anchor="ctr">
            <a:normAutofit/>
          </a:bodyPr>
          <a:lstStyle>
            <a:lvl1pPr marL="0" indent="0" algn="ctr">
              <a:lnSpc>
                <a:spcPct val="90000"/>
              </a:lnSpc>
              <a:buNone/>
              <a:defRPr sz="900" b="0">
                <a:solidFill>
                  <a:schemeClr val="tx1">
                    <a:lumMod val="50000"/>
                    <a:lumOff val="50000"/>
                  </a:schemeClr>
                </a:solidFill>
              </a:defRPr>
            </a:lvl1pPr>
          </a:lstStyle>
          <a:p>
            <a:r>
              <a:rPr lang="en-US" dirty="0"/>
              <a:t>Insert tech icon here</a:t>
            </a:r>
          </a:p>
        </p:txBody>
      </p:sp>
      <p:sp>
        <p:nvSpPr>
          <p:cNvPr id="11" name="Picture Placeholder 15">
            <a:extLst>
              <a:ext uri="{FF2B5EF4-FFF2-40B4-BE49-F238E27FC236}">
                <a16:creationId xmlns:a16="http://schemas.microsoft.com/office/drawing/2014/main" id="{716C4526-4091-44AB-8C8E-C18593CAB088}"/>
              </a:ext>
            </a:extLst>
          </p:cNvPr>
          <p:cNvSpPr>
            <a:spLocks noGrp="1"/>
          </p:cNvSpPr>
          <p:nvPr>
            <p:ph type="pic" sz="quarter" idx="20" hasCustomPrompt="1"/>
          </p:nvPr>
        </p:nvSpPr>
        <p:spPr>
          <a:xfrm>
            <a:off x="331760"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2" name="Picture Placeholder 15">
            <a:extLst>
              <a:ext uri="{FF2B5EF4-FFF2-40B4-BE49-F238E27FC236}">
                <a16:creationId xmlns:a16="http://schemas.microsoft.com/office/drawing/2014/main" id="{6CDDC6D2-2DB6-4D30-8F94-4BA4FCA6F656}"/>
              </a:ext>
            </a:extLst>
          </p:cNvPr>
          <p:cNvSpPr>
            <a:spLocks noGrp="1"/>
          </p:cNvSpPr>
          <p:nvPr>
            <p:ph type="pic" sz="quarter" idx="21" hasCustomPrompt="1"/>
          </p:nvPr>
        </p:nvSpPr>
        <p:spPr>
          <a:xfrm>
            <a:off x="4354269"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14" name="Picture Placeholder 15">
            <a:extLst>
              <a:ext uri="{FF2B5EF4-FFF2-40B4-BE49-F238E27FC236}">
                <a16:creationId xmlns:a16="http://schemas.microsoft.com/office/drawing/2014/main" id="{F3D1750D-3324-432A-8F07-3480BCB5E151}"/>
              </a:ext>
            </a:extLst>
          </p:cNvPr>
          <p:cNvSpPr>
            <a:spLocks noGrp="1"/>
          </p:cNvSpPr>
          <p:nvPr>
            <p:ph type="pic" sz="quarter" idx="22" hasCustomPrompt="1"/>
          </p:nvPr>
        </p:nvSpPr>
        <p:spPr>
          <a:xfrm>
            <a:off x="8376776" y="2559104"/>
            <a:ext cx="3509896" cy="2681057"/>
          </a:xfrm>
          <a:solidFill>
            <a:schemeClr val="bg1">
              <a:lumMod val="85000"/>
            </a:schemeClr>
          </a:solidFill>
        </p:spPr>
        <p:txBody>
          <a:bodyPr anchor="ctr">
            <a:normAutofit/>
          </a:bodyPr>
          <a:lstStyle>
            <a:lvl1pPr marL="0" indent="0" algn="ctr">
              <a:buNone/>
              <a:defRPr sz="1200" b="0">
                <a:solidFill>
                  <a:schemeClr val="tx1">
                    <a:lumMod val="50000"/>
                    <a:lumOff val="50000"/>
                  </a:schemeClr>
                </a:solidFill>
              </a:defRPr>
            </a:lvl1pPr>
          </a:lstStyle>
          <a:p>
            <a:r>
              <a:rPr lang="en-US" dirty="0"/>
              <a:t>Insert photo here</a:t>
            </a:r>
          </a:p>
        </p:txBody>
      </p:sp>
      <p:sp>
        <p:nvSpPr>
          <p:cNvPr id="5" name="Text Placeholder 4">
            <a:extLst>
              <a:ext uri="{FF2B5EF4-FFF2-40B4-BE49-F238E27FC236}">
                <a16:creationId xmlns:a16="http://schemas.microsoft.com/office/drawing/2014/main" id="{CAADEEC5-18E9-41CC-BC6B-80C7AA1760B2}"/>
              </a:ext>
            </a:extLst>
          </p:cNvPr>
          <p:cNvSpPr>
            <a:spLocks noGrp="1"/>
          </p:cNvSpPr>
          <p:nvPr>
            <p:ph type="body" sz="quarter" idx="23"/>
          </p:nvPr>
        </p:nvSpPr>
        <p:spPr>
          <a:xfrm>
            <a:off x="308055" y="5381007"/>
            <a:ext cx="3533601"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7" name="Text Placeholder 4">
            <a:extLst>
              <a:ext uri="{FF2B5EF4-FFF2-40B4-BE49-F238E27FC236}">
                <a16:creationId xmlns:a16="http://schemas.microsoft.com/office/drawing/2014/main" id="{01ADFE3F-ACEB-4AF7-9544-833AC068F335}"/>
              </a:ext>
            </a:extLst>
          </p:cNvPr>
          <p:cNvSpPr>
            <a:spLocks noGrp="1"/>
          </p:cNvSpPr>
          <p:nvPr>
            <p:ph type="body" sz="quarter" idx="24"/>
          </p:nvPr>
        </p:nvSpPr>
        <p:spPr>
          <a:xfrm>
            <a:off x="4341053"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8" name="Text Placeholder 4">
            <a:extLst>
              <a:ext uri="{FF2B5EF4-FFF2-40B4-BE49-F238E27FC236}">
                <a16:creationId xmlns:a16="http://schemas.microsoft.com/office/drawing/2014/main" id="{60C97820-5F88-4A6E-A17C-EAE9F21499BF}"/>
              </a:ext>
            </a:extLst>
          </p:cNvPr>
          <p:cNvSpPr>
            <a:spLocks noGrp="1"/>
          </p:cNvSpPr>
          <p:nvPr>
            <p:ph type="body" sz="quarter" idx="25"/>
          </p:nvPr>
        </p:nvSpPr>
        <p:spPr>
          <a:xfrm>
            <a:off x="8376776" y="5381007"/>
            <a:ext cx="3509896" cy="487276"/>
          </a:xfrm>
        </p:spPr>
        <p:txBody>
          <a:bodyPr>
            <a:noAutofit/>
          </a:bodyPr>
          <a:lstStyle>
            <a:lvl1pPr marL="0" indent="0">
              <a:buNone/>
              <a:defRPr sz="1800">
                <a:latin typeface="Arial Narrow" panose="020B0606020202030204" pitchFamily="34" charset="0"/>
              </a:defRPr>
            </a:lvl1pPr>
            <a:lvl2pPr marL="169862" indent="0">
              <a:buNone/>
              <a:defRPr/>
            </a:lvl2pPr>
          </a:lstStyle>
          <a:p>
            <a:pPr lvl="0"/>
            <a:r>
              <a:rPr lang="en-US" dirty="0"/>
              <a:t>Click to edit Master text styles</a:t>
            </a:r>
          </a:p>
        </p:txBody>
      </p:sp>
      <p:sp>
        <p:nvSpPr>
          <p:cNvPr id="19" name="Text Placeholder 4">
            <a:extLst>
              <a:ext uri="{FF2B5EF4-FFF2-40B4-BE49-F238E27FC236}">
                <a16:creationId xmlns:a16="http://schemas.microsoft.com/office/drawing/2014/main" id="{0A173BA3-E802-428F-90ED-B3DC24FE6922}"/>
              </a:ext>
            </a:extLst>
          </p:cNvPr>
          <p:cNvSpPr>
            <a:spLocks noGrp="1"/>
          </p:cNvSpPr>
          <p:nvPr>
            <p:ph type="body" sz="quarter" idx="26"/>
          </p:nvPr>
        </p:nvSpPr>
        <p:spPr>
          <a:xfrm>
            <a:off x="331760" y="1767287"/>
            <a:ext cx="8758553" cy="487276"/>
          </a:xfrm>
        </p:spPr>
        <p:txBody>
          <a:bodyPr anchor="b">
            <a:noAutofit/>
          </a:bodyPr>
          <a:lstStyle>
            <a:lvl1pPr marL="0" indent="0">
              <a:buNone/>
              <a:defRPr sz="1800" b="1">
                <a:solidFill>
                  <a:schemeClr val="accent1"/>
                </a:solidFill>
                <a:latin typeface="+mn-lt"/>
              </a:defRPr>
            </a:lvl1pPr>
            <a:lvl2pPr marL="169862" indent="0">
              <a:buNone/>
              <a:defRPr/>
            </a:lvl2pPr>
          </a:lstStyle>
          <a:p>
            <a:pPr lvl="0"/>
            <a:r>
              <a:rPr lang="en-US" dirty="0"/>
              <a:t>Click to edit Master text styles</a:t>
            </a:r>
          </a:p>
        </p:txBody>
      </p:sp>
    </p:spTree>
    <p:extLst>
      <p:ext uri="{BB962C8B-B14F-4D97-AF65-F5344CB8AC3E}">
        <p14:creationId xmlns:p14="http://schemas.microsoft.com/office/powerpoint/2010/main" val="77879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Captio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2882"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Footer Placeholder 7"/>
          <p:cNvSpPr>
            <a:spLocks noGrp="1"/>
          </p:cNvSpPr>
          <p:nvPr>
            <p:ph type="ftr" sz="quarter" idx="11"/>
          </p:nvPr>
        </p:nvSpPr>
        <p:spPr/>
        <p:txBody>
          <a:bodyPr>
            <a:normAutofit/>
          </a:bodyPr>
          <a:lstStyle/>
          <a:p>
            <a:endParaRPr lang="en-US" dirty="0"/>
          </a:p>
        </p:txBody>
      </p:sp>
      <p:sp>
        <p:nvSpPr>
          <p:cNvPr id="9" name="Slide Number Placeholder 8"/>
          <p:cNvSpPr>
            <a:spLocks noGrp="1"/>
          </p:cNvSpPr>
          <p:nvPr>
            <p:ph type="sldNum" sz="quarter" idx="12"/>
          </p:nvPr>
        </p:nvSpPr>
        <p:spPr/>
        <p:txBody>
          <a:bodyPr>
            <a:normAutofit/>
          </a:bodyPr>
          <a:lstStyle/>
          <a:p>
            <a:fld id="{FD9C4343-C115-504A-8D4F-0B17318D4A48}" type="slidenum">
              <a:rPr lang="en-US" smtClean="0"/>
              <a:t>‹#›</a:t>
            </a:fld>
            <a:endParaRPr lang="en-US" dirty="0"/>
          </a:p>
        </p:txBody>
      </p:sp>
      <p:sp>
        <p:nvSpPr>
          <p:cNvPr id="10" name="Title 9"/>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11" name="Content Placeholder 2"/>
          <p:cNvSpPr>
            <a:spLocks noGrp="1"/>
          </p:cNvSpPr>
          <p:nvPr>
            <p:ph idx="13"/>
          </p:nvPr>
        </p:nvSpPr>
        <p:spPr>
          <a:xfrm>
            <a:off x="312882"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4"/>
          </p:nvPr>
        </p:nvSpPr>
        <p:spPr>
          <a:xfrm>
            <a:off x="6285470" y="1274826"/>
            <a:ext cx="5698196" cy="800100"/>
          </a:xfrm>
        </p:spPr>
        <p:txBody>
          <a:bodyPr anchor="t" anchorCtr="0">
            <a:normAutofit/>
          </a:bodyPr>
          <a:lstStyle>
            <a:lvl1pPr marL="0" indent="0">
              <a:buNone/>
              <a:defRPr sz="22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Content Placeholder 2"/>
          <p:cNvSpPr>
            <a:spLocks noGrp="1"/>
          </p:cNvSpPr>
          <p:nvPr>
            <p:ph idx="15"/>
          </p:nvPr>
        </p:nvSpPr>
        <p:spPr>
          <a:xfrm>
            <a:off x="6285470" y="2217798"/>
            <a:ext cx="5698196" cy="377025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56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lumn_Right Two Quadrants">
    <p:spTree>
      <p:nvGrpSpPr>
        <p:cNvPr id="1" name=""/>
        <p:cNvGrpSpPr/>
        <p:nvPr/>
      </p:nvGrpSpPr>
      <p:grpSpPr>
        <a:xfrm>
          <a:off x="0" y="0"/>
          <a:ext cx="0" cy="0"/>
          <a:chOff x="0" y="0"/>
          <a:chExt cx="0" cy="0"/>
        </a:xfrm>
      </p:grpSpPr>
      <p:sp>
        <p:nvSpPr>
          <p:cNvPr id="2" name="Title 1"/>
          <p:cNvSpPr>
            <a:spLocks noGrp="1"/>
          </p:cNvSpPr>
          <p:nvPr>
            <p:ph type="title"/>
          </p:nvPr>
        </p:nvSpPr>
        <p:spPr>
          <a:xfrm>
            <a:off x="312883" y="323850"/>
            <a:ext cx="11670783" cy="859536"/>
          </a:xfrm>
        </p:spPr>
        <p:txBody>
          <a:bodyPr>
            <a:normAutofit/>
          </a:bodyPr>
          <a:lstStyle/>
          <a:p>
            <a:r>
              <a:rPr lang="en-US"/>
              <a:t>Click to edit Master title style</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C4343-C115-504A-8D4F-0B17318D4A48}" type="slidenum">
              <a:rPr lang="en-US" smtClean="0"/>
              <a:t>‹#›</a:t>
            </a:fld>
            <a:endParaRPr lang="en-US" dirty="0"/>
          </a:p>
        </p:txBody>
      </p:sp>
      <p:sp>
        <p:nvSpPr>
          <p:cNvPr id="8" name="Content Placeholder 2"/>
          <p:cNvSpPr>
            <a:spLocks noGrp="1"/>
          </p:cNvSpPr>
          <p:nvPr>
            <p:ph idx="14"/>
          </p:nvPr>
        </p:nvSpPr>
        <p:spPr>
          <a:xfrm>
            <a:off x="312882" y="1272033"/>
            <a:ext cx="5698196" cy="47160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p:nvPr>
        </p:nvSpPr>
        <p:spPr>
          <a:xfrm>
            <a:off x="6285470" y="1272029"/>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6"/>
          </p:nvPr>
        </p:nvSpPr>
        <p:spPr>
          <a:xfrm>
            <a:off x="6285470" y="3740212"/>
            <a:ext cx="5698196" cy="22522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78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883" y="323849"/>
            <a:ext cx="11674340" cy="859536"/>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12883" y="1274825"/>
            <a:ext cx="11674340" cy="4709160"/>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63811" y="6496407"/>
            <a:ext cx="9460550"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endParaRPr lang="en-US" dirty="0"/>
          </a:p>
        </p:txBody>
      </p:sp>
      <p:sp>
        <p:nvSpPr>
          <p:cNvPr id="6" name="Slide Number Placeholder 5"/>
          <p:cNvSpPr>
            <a:spLocks noGrp="1"/>
          </p:cNvSpPr>
          <p:nvPr>
            <p:ph type="sldNum" sz="quarter" idx="4"/>
          </p:nvPr>
        </p:nvSpPr>
        <p:spPr>
          <a:xfrm>
            <a:off x="308056" y="6496407"/>
            <a:ext cx="455756" cy="172221"/>
          </a:xfrm>
          <a:prstGeom prst="rect">
            <a:avLst/>
          </a:prstGeom>
        </p:spPr>
        <p:txBody>
          <a:bodyPr vert="horz" lIns="0" tIns="0" rIns="0" bIns="0" rtlCol="0" anchor="t" anchorCtr="0">
            <a:normAutofit/>
          </a:bodyPr>
          <a:lstStyle>
            <a:lvl1pPr algn="l">
              <a:defRPr sz="1000">
                <a:solidFill>
                  <a:schemeClr val="tx2"/>
                </a:solidFill>
                <a:latin typeface="+mn-lt"/>
                <a:cs typeface="Arial"/>
              </a:defRPr>
            </a:lvl1pPr>
          </a:lstStyle>
          <a:p>
            <a:fld id="{FD9C4343-C115-504A-8D4F-0B17318D4A48}" type="slidenum">
              <a:rPr lang="en-US" smtClean="0"/>
              <a:pPr/>
              <a:t>‹#›</a:t>
            </a:fld>
            <a:endParaRPr lang="en-US" dirty="0"/>
          </a:p>
        </p:txBody>
      </p:sp>
      <p:pic>
        <p:nvPicPr>
          <p:cNvPr id="10" name="Picture 9"/>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1287686" y="6171890"/>
            <a:ext cx="647072" cy="501631"/>
          </a:xfrm>
          <a:prstGeom prst="rect">
            <a:avLst/>
          </a:prstGeom>
        </p:spPr>
      </p:pic>
      <p:sp>
        <p:nvSpPr>
          <p:cNvPr id="12" name="Rectangle 11"/>
          <p:cNvSpPr/>
          <p:nvPr userDrawn="1"/>
        </p:nvSpPr>
        <p:spPr>
          <a:xfrm>
            <a:off x="7780829" y="2799"/>
            <a:ext cx="4411172" cy="1709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nvGrpSpPr>
          <p:cNvPr id="7" name="Group 6">
            <a:extLst>
              <a:ext uri="{FF2B5EF4-FFF2-40B4-BE49-F238E27FC236}">
                <a16:creationId xmlns:a16="http://schemas.microsoft.com/office/drawing/2014/main" id="{0F2D40B5-CEF7-4856-8419-7E9A195E88DD}"/>
              </a:ext>
            </a:extLst>
          </p:cNvPr>
          <p:cNvGrpSpPr/>
          <p:nvPr userDrawn="1"/>
        </p:nvGrpSpPr>
        <p:grpSpPr>
          <a:xfrm>
            <a:off x="1" y="-3332"/>
            <a:ext cx="8110344" cy="177031"/>
            <a:chOff x="1" y="-3332"/>
            <a:chExt cx="8108232" cy="177031"/>
          </a:xfrm>
        </p:grpSpPr>
        <p:sp>
          <p:nvSpPr>
            <p:cNvPr id="11" name="Rectangle 10">
              <a:extLst>
                <a:ext uri="{FF2B5EF4-FFF2-40B4-BE49-F238E27FC236}">
                  <a16:creationId xmlns:a16="http://schemas.microsoft.com/office/drawing/2014/main" id="{C6383C97-5634-458F-A88C-CC97F0F69D2C}"/>
                </a:ext>
              </a:extLst>
            </p:cNvPr>
            <p:cNvSpPr/>
            <p:nvPr userDrawn="1"/>
          </p:nvSpPr>
          <p:spPr>
            <a:xfrm>
              <a:off x="1" y="-3332"/>
              <a:ext cx="7931202" cy="1770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13" name="Right Triangle 12">
              <a:extLst>
                <a:ext uri="{FF2B5EF4-FFF2-40B4-BE49-F238E27FC236}">
                  <a16:creationId xmlns:a16="http://schemas.microsoft.com/office/drawing/2014/main" id="{FD1670EC-A76D-4E27-B113-D499D6F06367}"/>
                </a:ext>
              </a:extLst>
            </p:cNvPr>
            <p:cNvSpPr/>
            <p:nvPr userDrawn="1"/>
          </p:nvSpPr>
          <p:spPr>
            <a:xfrm flipV="1">
              <a:off x="7931202" y="-3332"/>
              <a:ext cx="177031" cy="177031"/>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Tree>
    <p:extLst>
      <p:ext uri="{BB962C8B-B14F-4D97-AF65-F5344CB8AC3E}">
        <p14:creationId xmlns:p14="http://schemas.microsoft.com/office/powerpoint/2010/main" val="1278690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8" r:id="rId13"/>
    <p:sldLayoutId id="2147483673" r:id="rId14"/>
    <p:sldLayoutId id="2147483674" r:id="rId15"/>
    <p:sldLayoutId id="2147483675" r:id="rId16"/>
    <p:sldLayoutId id="2147483676" r:id="rId17"/>
  </p:sldLayoutIdLst>
  <p:hf hdr="0"/>
  <p:txStyles>
    <p:titleStyle>
      <a:lvl1pPr algn="l" defTabSz="457200" rtl="0" eaLnBrk="1" latinLnBrk="0" hangingPunct="1">
        <a:spcBef>
          <a:spcPct val="0"/>
        </a:spcBef>
        <a:buNone/>
        <a:defRPr sz="2800" b="1" kern="1200">
          <a:solidFill>
            <a:schemeClr val="tx1"/>
          </a:solidFill>
          <a:latin typeface="+mj-lt"/>
          <a:ea typeface="+mj-ea"/>
          <a:cs typeface="Arial"/>
        </a:defRPr>
      </a:lvl1pPr>
    </p:titleStyle>
    <p:body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 y="338810"/>
            <a:ext cx="505448" cy="505448"/>
          </a:xfrm>
          <a:prstGeom prst="rect">
            <a:avLst/>
          </a:prstGeom>
        </p:spPr>
      </p:pic>
      <p:sp>
        <p:nvSpPr>
          <p:cNvPr id="2" name="Title 1">
            <a:extLst>
              <a:ext uri="{FF2B5EF4-FFF2-40B4-BE49-F238E27FC236}">
                <a16:creationId xmlns:a16="http://schemas.microsoft.com/office/drawing/2014/main" id="{04D7BF10-7EC6-40E7-B12F-3A6474A48ADE}"/>
              </a:ext>
            </a:extLst>
          </p:cNvPr>
          <p:cNvSpPr>
            <a:spLocks noGrp="1"/>
          </p:cNvSpPr>
          <p:nvPr>
            <p:ph type="title"/>
          </p:nvPr>
        </p:nvSpPr>
        <p:spPr>
          <a:xfrm>
            <a:off x="945537" y="326700"/>
            <a:ext cx="7434603" cy="404813"/>
          </a:xfrm>
        </p:spPr>
        <p:txBody>
          <a:bodyPr/>
          <a:lstStyle/>
          <a:p>
            <a:r>
              <a:rPr lang="en-US" dirty="0" smtClean="0"/>
              <a:t>Envirocron</a:t>
            </a:r>
            <a:r>
              <a:rPr lang="en-US" baseline="30000" dirty="0" smtClean="0"/>
              <a:t>®</a:t>
            </a:r>
            <a:r>
              <a:rPr lang="en-US" dirty="0" smtClean="0"/>
              <a:t> High Transfer Efficiency</a:t>
            </a:r>
            <a:endParaRPr lang="en-US" dirty="0"/>
          </a:p>
        </p:txBody>
      </p:sp>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9" name="Text Placeholder 8">
            <a:extLst>
              <a:ext uri="{FF2B5EF4-FFF2-40B4-BE49-F238E27FC236}">
                <a16:creationId xmlns:a16="http://schemas.microsoft.com/office/drawing/2014/main" id="{A216EC8B-A734-4D2A-A75A-F561B5E4282D}"/>
              </a:ext>
            </a:extLst>
          </p:cNvPr>
          <p:cNvSpPr>
            <a:spLocks noGrp="1"/>
          </p:cNvSpPr>
          <p:nvPr>
            <p:ph type="body" sz="quarter" idx="15"/>
          </p:nvPr>
        </p:nvSpPr>
        <p:spPr>
          <a:xfrm>
            <a:off x="413146" y="971525"/>
            <a:ext cx="8514954" cy="360135"/>
          </a:xfrm>
        </p:spPr>
        <p:txBody>
          <a:bodyPr>
            <a:noAutofit/>
          </a:bodyPr>
          <a:lstStyle/>
          <a:p>
            <a:r>
              <a:rPr lang="en-US" dirty="0" smtClean="0"/>
              <a:t>Polyester powder coatings with high-transfer </a:t>
            </a:r>
            <a:r>
              <a:rPr lang="en-US" dirty="0"/>
              <a:t>efficiency (HTE) </a:t>
            </a:r>
            <a:r>
              <a:rPr lang="en-US" dirty="0" smtClean="0"/>
              <a:t>properties</a:t>
            </a:r>
            <a:endParaRPr lang="en-US" dirty="0">
              <a:solidFill>
                <a:srgbClr val="FF0000"/>
              </a:solidFill>
            </a:endParaRPr>
          </a:p>
        </p:txBody>
      </p:sp>
      <p:graphicFrame>
        <p:nvGraphicFramePr>
          <p:cNvPr id="58" name="Table 57">
            <a:extLst>
              <a:ext uri="{FF2B5EF4-FFF2-40B4-BE49-F238E27FC236}">
                <a16:creationId xmlns:a16="http://schemas.microsoft.com/office/drawing/2014/main" id="{E682002C-3F7F-431B-947F-DCF3A19DECC2}"/>
              </a:ext>
            </a:extLst>
          </p:cNvPr>
          <p:cNvGraphicFramePr>
            <a:graphicFrameLocks noGrp="1"/>
          </p:cNvGraphicFramePr>
          <p:nvPr>
            <p:extLst>
              <p:ext uri="{D42A27DB-BD31-4B8C-83A1-F6EECF244321}">
                <p14:modId xmlns:p14="http://schemas.microsoft.com/office/powerpoint/2010/main" val="2747383335"/>
              </p:ext>
            </p:extLst>
          </p:nvPr>
        </p:nvGraphicFramePr>
        <p:xfrm>
          <a:off x="331759" y="5638147"/>
          <a:ext cx="8843843" cy="769961"/>
        </p:xfrm>
        <a:graphic>
          <a:graphicData uri="http://schemas.openxmlformats.org/drawingml/2006/table">
            <a:tbl>
              <a:tblPr firstRow="1" bandRow="1">
                <a:tableStyleId>{5C22544A-7EE6-4342-B048-85BDC9FD1C3A}</a:tableStyleId>
              </a:tblPr>
              <a:tblGrid>
                <a:gridCol w="1228098">
                  <a:extLst>
                    <a:ext uri="{9D8B030D-6E8A-4147-A177-3AD203B41FA5}">
                      <a16:colId xmlns:a16="http://schemas.microsoft.com/office/drawing/2014/main" val="951066221"/>
                    </a:ext>
                  </a:extLst>
                </a:gridCol>
                <a:gridCol w="1828800">
                  <a:extLst>
                    <a:ext uri="{9D8B030D-6E8A-4147-A177-3AD203B41FA5}">
                      <a16:colId xmlns:a16="http://schemas.microsoft.com/office/drawing/2014/main" val="20001"/>
                    </a:ext>
                  </a:extLst>
                </a:gridCol>
                <a:gridCol w="1465729">
                  <a:extLst>
                    <a:ext uri="{9D8B030D-6E8A-4147-A177-3AD203B41FA5}">
                      <a16:colId xmlns:a16="http://schemas.microsoft.com/office/drawing/2014/main" val="1087333847"/>
                    </a:ext>
                  </a:extLst>
                </a:gridCol>
                <a:gridCol w="1446051">
                  <a:extLst>
                    <a:ext uri="{9D8B030D-6E8A-4147-A177-3AD203B41FA5}">
                      <a16:colId xmlns:a16="http://schemas.microsoft.com/office/drawing/2014/main" val="20002"/>
                    </a:ext>
                  </a:extLst>
                </a:gridCol>
                <a:gridCol w="2875165">
                  <a:extLst>
                    <a:ext uri="{9D8B030D-6E8A-4147-A177-3AD203B41FA5}">
                      <a16:colId xmlns:a16="http://schemas.microsoft.com/office/drawing/2014/main" val="1033070852"/>
                    </a:ext>
                  </a:extLst>
                </a:gridCol>
              </a:tblGrid>
              <a:tr h="294473">
                <a:tc>
                  <a:txBody>
                    <a:bodyPr/>
                    <a:lstStyle/>
                    <a:p>
                      <a:pPr algn="ctr">
                        <a:lnSpc>
                          <a:spcPct val="90000"/>
                        </a:lnSpc>
                      </a:pPr>
                      <a:r>
                        <a:rPr lang="en-US" sz="1400" b="1" dirty="0">
                          <a:solidFill>
                            <a:schemeClr val="bg1"/>
                          </a:solidFill>
                        </a:rPr>
                        <a:t>Availability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Technology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smtClean="0">
                          <a:solidFill>
                            <a:schemeClr val="bg1"/>
                          </a:solidFill>
                        </a:rPr>
                        <a:t>Coating Type</a:t>
                      </a:r>
                      <a:endParaRPr lang="en-US" sz="1400" b="1" dirty="0">
                        <a:solidFill>
                          <a:schemeClr val="bg1"/>
                        </a:solidFill>
                      </a:endParaRP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Chemistry</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90000"/>
                        </a:lnSpc>
                      </a:pPr>
                      <a:r>
                        <a:rPr lang="en-US" sz="1400" b="1" dirty="0">
                          <a:solidFill>
                            <a:schemeClr val="bg1"/>
                          </a:solidFill>
                        </a:rPr>
                        <a:t>Substrates</a:t>
                      </a:r>
                    </a:p>
                  </a:txBody>
                  <a:tcPr anchor="b">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algn="ctr">
                        <a:lnSpc>
                          <a:spcPct val="90000"/>
                        </a:lnSpc>
                      </a:pPr>
                      <a:r>
                        <a:rPr lang="en-US" sz="1400" dirty="0" smtClean="0">
                          <a:solidFill>
                            <a:schemeClr val="tx1"/>
                          </a:solidFill>
                          <a:latin typeface="Arial Narrow" panose="020B0606020202030204" pitchFamily="34" charset="0"/>
                        </a:rPr>
                        <a:t>USCA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Powder</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Topcoat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solidFill>
                            <a:schemeClr val="tx1"/>
                          </a:solidFill>
                          <a:latin typeface="Arial Narrow" panose="020B0606020202030204" pitchFamily="34" charset="0"/>
                        </a:rPr>
                        <a:t>Polyester TGIC</a:t>
                      </a:r>
                    </a:p>
                    <a:p>
                      <a:pPr algn="ctr">
                        <a:lnSpc>
                          <a:spcPct val="90000"/>
                        </a:lnSpc>
                      </a:pPr>
                      <a:r>
                        <a:rPr lang="en-US" sz="1400" dirty="0" smtClean="0">
                          <a:solidFill>
                            <a:schemeClr val="tx1"/>
                          </a:solidFill>
                          <a:latin typeface="Arial Narrow" panose="020B0606020202030204" pitchFamily="34" charset="0"/>
                        </a:rPr>
                        <a:t>Polyester HAA</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Cold-rolled steel, hot-rolled steel,</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sz="1400" kern="1200" baseline="0" dirty="0" smtClean="0">
                          <a:solidFill>
                            <a:schemeClr val="tx1"/>
                          </a:solidFill>
                          <a:latin typeface="Arial Narrow" panose="020B0606020202030204" pitchFamily="34" charset="0"/>
                          <a:ea typeface="+mn-ea"/>
                          <a:cs typeface="+mn-cs"/>
                        </a:rPr>
                        <a:t>aluminum, iron</a:t>
                      </a:r>
                    </a:p>
                  </a:txBody>
                  <a:tcPr anchor="ctr">
                    <a:lnL w="6350" cap="flat" cmpd="sng" algn="ctr">
                      <a:noFill/>
                      <a:prstDash val="solid"/>
                      <a:round/>
                      <a:headEnd type="none" w="med" len="med"/>
                      <a:tailEnd type="none" w="med" len="med"/>
                    </a:lnL>
                    <a:lnR w="12700" cmpd="sng">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bl>
          </a:graphicData>
        </a:graphic>
      </p:graphicFrame>
      <p:graphicFrame>
        <p:nvGraphicFramePr>
          <p:cNvPr id="18" name="Table 17">
            <a:extLst>
              <a:ext uri="{FF2B5EF4-FFF2-40B4-BE49-F238E27FC236}">
                <a16:creationId xmlns:a16="http://schemas.microsoft.com/office/drawing/2014/main" id="{921E0576-30D7-442A-B50E-4E68A2570A58}"/>
              </a:ext>
            </a:extLst>
          </p:cNvPr>
          <p:cNvGraphicFramePr>
            <a:graphicFrameLocks noGrp="1"/>
          </p:cNvGraphicFramePr>
          <p:nvPr>
            <p:extLst>
              <p:ext uri="{D42A27DB-BD31-4B8C-83A1-F6EECF244321}">
                <p14:modId xmlns:p14="http://schemas.microsoft.com/office/powerpoint/2010/main" val="1022190859"/>
              </p:ext>
            </p:extLst>
          </p:nvPr>
        </p:nvGraphicFramePr>
        <p:xfrm>
          <a:off x="9556154" y="2403508"/>
          <a:ext cx="2329011" cy="192136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312020">
                <a:tc>
                  <a:txBody>
                    <a:bodyPr/>
                    <a:lstStyle/>
                    <a:p>
                      <a:pPr algn="l">
                        <a:lnSpc>
                          <a:spcPct val="90000"/>
                        </a:lnSpc>
                      </a:pPr>
                      <a:r>
                        <a:rPr lang="en-US" sz="1400" b="1" dirty="0">
                          <a:solidFill>
                            <a:schemeClr val="bg1"/>
                          </a:solidFill>
                        </a:rPr>
                        <a:t>PPG Segments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Building</a:t>
                      </a:r>
                      <a:r>
                        <a:rPr lang="en-US" sz="1400" baseline="0" dirty="0" smtClean="0">
                          <a:solidFill>
                            <a:schemeClr val="tx1"/>
                          </a:solidFill>
                          <a:latin typeface="Arial Narrow" panose="020B0606020202030204" pitchFamily="34" charset="0"/>
                        </a:rPr>
                        <a:t> Products-Extrusions</a:t>
                      </a:r>
                      <a:endParaRPr lang="en-US" sz="1400" dirty="0">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General Industrial</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7079566"/>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Agriculture and Construction Equipment</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86477295"/>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Transportation</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08210337"/>
                  </a:ext>
                </a:extLst>
              </a:tr>
              <a:tr h="279817">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Wheels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416181"/>
                  </a:ext>
                </a:extLst>
              </a:tr>
            </a:tbl>
          </a:graphicData>
        </a:graphic>
      </p:graphicFrame>
      <p:graphicFrame>
        <p:nvGraphicFramePr>
          <p:cNvPr id="19" name="Table 18">
            <a:extLst>
              <a:ext uri="{FF2B5EF4-FFF2-40B4-BE49-F238E27FC236}">
                <a16:creationId xmlns:a16="http://schemas.microsoft.com/office/drawing/2014/main" id="{1875460C-4655-40A9-83AC-A6172418C84F}"/>
              </a:ext>
            </a:extLst>
          </p:cNvPr>
          <p:cNvGraphicFramePr>
            <a:graphicFrameLocks noGrp="1"/>
          </p:cNvGraphicFramePr>
          <p:nvPr>
            <p:extLst>
              <p:ext uri="{D42A27DB-BD31-4B8C-83A1-F6EECF244321}">
                <p14:modId xmlns:p14="http://schemas.microsoft.com/office/powerpoint/2010/main" val="2717970429"/>
              </p:ext>
            </p:extLst>
          </p:nvPr>
        </p:nvGraphicFramePr>
        <p:xfrm>
          <a:off x="9556154" y="4439791"/>
          <a:ext cx="2329011" cy="1700784"/>
        </p:xfrm>
        <a:graphic>
          <a:graphicData uri="http://schemas.openxmlformats.org/drawingml/2006/table">
            <a:tbl>
              <a:tblPr firstRow="1" bandRow="1">
                <a:tableStyleId>{5C22544A-7EE6-4342-B048-85BDC9FD1C3A}</a:tableStyleId>
              </a:tblPr>
              <a:tblGrid>
                <a:gridCol w="2329011">
                  <a:extLst>
                    <a:ext uri="{9D8B030D-6E8A-4147-A177-3AD203B41FA5}">
                      <a16:colId xmlns:a16="http://schemas.microsoft.com/office/drawing/2014/main" val="20001"/>
                    </a:ext>
                  </a:extLst>
                </a:gridCol>
              </a:tblGrid>
              <a:tr h="230707">
                <a:tc>
                  <a:txBody>
                    <a:bodyPr/>
                    <a:lstStyle/>
                    <a:p>
                      <a:pPr algn="l">
                        <a:lnSpc>
                          <a:spcPct val="90000"/>
                        </a:lnSpc>
                      </a:pPr>
                      <a:r>
                        <a:rPr lang="en-US" sz="1400" b="1" dirty="0">
                          <a:solidFill>
                            <a:schemeClr val="bg1"/>
                          </a:solidFill>
                        </a:rPr>
                        <a:t>Suggested Uses</a:t>
                      </a:r>
                    </a:p>
                  </a:txBody>
                  <a:tcPr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215408">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Complex parts/patterns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55347917"/>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Wired goods: baskets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9593">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dirty="0" smtClean="0">
                          <a:solidFill>
                            <a:schemeClr val="tx1"/>
                          </a:solidFill>
                          <a:latin typeface="Arial Narrow" panose="020B0606020202030204" pitchFamily="34" charset="0"/>
                        </a:rPr>
                        <a:t>Shopping carts</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195649"/>
                  </a:ext>
                </a:extLst>
              </a:tr>
              <a:tr h="209593">
                <a:tc>
                  <a:txBody>
                    <a:bodyPr/>
                    <a:lstStyle/>
                    <a:p>
                      <a:pPr algn="l">
                        <a:lnSpc>
                          <a:spcPct val="90000"/>
                        </a:lnSpc>
                      </a:pPr>
                      <a:r>
                        <a:rPr lang="en-US" sz="1400" dirty="0" smtClean="0">
                          <a:solidFill>
                            <a:schemeClr val="tx1"/>
                          </a:solidFill>
                          <a:latin typeface="Arial Narrow" panose="020B0606020202030204" pitchFamily="34" charset="0"/>
                        </a:rPr>
                        <a:t>Metal shelving</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9593">
                <a:tc>
                  <a:txBody>
                    <a:bodyPr/>
                    <a:lstStyle/>
                    <a:p>
                      <a:pPr algn="l">
                        <a:lnSpc>
                          <a:spcPct val="90000"/>
                        </a:lnSpc>
                      </a:pPr>
                      <a:r>
                        <a:rPr lang="en-US" sz="1400" dirty="0" smtClean="0">
                          <a:solidFill>
                            <a:schemeClr val="tx1"/>
                          </a:solidFill>
                          <a:latin typeface="Arial Narrow" panose="020B0606020202030204" pitchFamily="34" charset="0"/>
                        </a:rPr>
                        <a:t>Patio furniture</a:t>
                      </a:r>
                      <a:endParaRPr lang="en-US" sz="1400" dirty="0">
                        <a:solidFill>
                          <a:schemeClr val="tx1"/>
                        </a:solidFill>
                        <a:latin typeface="Arial Narrow" panose="020B060602020203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7" name="Content Placeholder 6"/>
          <p:cNvGraphicFramePr>
            <a:graphicFrameLocks noGrp="1"/>
          </p:cNvGraphicFramePr>
          <p:nvPr>
            <p:ph idx="14"/>
            <p:extLst>
              <p:ext uri="{D42A27DB-BD31-4B8C-83A1-F6EECF244321}">
                <p14:modId xmlns:p14="http://schemas.microsoft.com/office/powerpoint/2010/main" val="345832887"/>
              </p:ext>
            </p:extLst>
          </p:nvPr>
        </p:nvGraphicFramePr>
        <p:xfrm>
          <a:off x="331760" y="1571672"/>
          <a:ext cx="8843843" cy="3095221"/>
        </p:xfrm>
        <a:graphic>
          <a:graphicData uri="http://schemas.openxmlformats.org/drawingml/2006/table">
            <a:tbl>
              <a:tblPr firstRow="1" bandRow="1">
                <a:tableStyleId>{5C22544A-7EE6-4342-B048-85BDC9FD1C3A}</a:tableStyleId>
              </a:tblPr>
              <a:tblGrid>
                <a:gridCol w="3998939">
                  <a:extLst>
                    <a:ext uri="{9D8B030D-6E8A-4147-A177-3AD203B41FA5}">
                      <a16:colId xmlns:a16="http://schemas.microsoft.com/office/drawing/2014/main" val="2538106131"/>
                    </a:ext>
                  </a:extLst>
                </a:gridCol>
                <a:gridCol w="4844904">
                  <a:extLst>
                    <a:ext uri="{9D8B030D-6E8A-4147-A177-3AD203B41FA5}">
                      <a16:colId xmlns:a16="http://schemas.microsoft.com/office/drawing/2014/main" val="909211771"/>
                    </a:ext>
                  </a:extLst>
                </a:gridCol>
              </a:tblGrid>
              <a:tr h="3520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Features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accent1"/>
                          </a:solidFill>
                        </a:rPr>
                        <a:t>Potential Customer Benefits</a:t>
                      </a:r>
                      <a:endParaRPr lang="en-US" sz="1600" dirty="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3834415"/>
                  </a:ext>
                </a:extLst>
              </a:tr>
              <a:tr h="320835">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smtClean="0">
                          <a:solidFill>
                            <a:schemeClr val="tx1"/>
                          </a:solidFill>
                        </a:rPr>
                        <a:t>Up to 85% first-pass</a:t>
                      </a:r>
                      <a:r>
                        <a:rPr lang="en-US" sz="1600" b="0" baseline="0" dirty="0" smtClean="0">
                          <a:solidFill>
                            <a:schemeClr val="tx1"/>
                          </a:solidFill>
                        </a:rPr>
                        <a:t> transfer rates</a:t>
                      </a:r>
                      <a:endParaRPr lang="en-US" sz="1600" b="0"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solidFill>
                            <a:schemeClr val="tx1"/>
                          </a:solidFill>
                        </a:rPr>
                        <a:t>Reduces labor, material and utilities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96180209"/>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tx1"/>
                          </a:solidFill>
                          <a:latin typeface="+mn-lt"/>
                          <a:ea typeface="+mn-ea"/>
                          <a:cs typeface="+mn-cs"/>
                        </a:rPr>
                        <a:t>Improved wrapping on complex parts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tx1"/>
                          </a:solidFill>
                          <a:latin typeface="+mn-lt"/>
                          <a:ea typeface="+mn-ea"/>
                          <a:cs typeface="+mn-cs"/>
                        </a:rPr>
                        <a:t>    and</a:t>
                      </a:r>
                      <a:r>
                        <a:rPr lang="en-US" sz="1600" b="0" kern="1200" baseline="0" dirty="0" smtClean="0">
                          <a:solidFill>
                            <a:schemeClr val="tx1"/>
                          </a:solidFill>
                          <a:latin typeface="+mn-lt"/>
                          <a:ea typeface="+mn-ea"/>
                          <a:cs typeface="+mn-cs"/>
                        </a:rPr>
                        <a:t> shapes</a:t>
                      </a:r>
                      <a:endParaRPr lang="en-US" sz="1600" b="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Decreases parts rejects and needs to touch-up</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3267304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Improved powder film thickness control</a:t>
                      </a:r>
                      <a:endParaRPr lang="en-US" sz="1600" b="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Reduces powder use while achieving same quality</a:t>
                      </a:r>
                      <a:endParaRPr lang="en-US" sz="1600" kern="1200" dirty="0" smtClean="0">
                        <a:solidFill>
                          <a:srgbClr val="FF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3927382"/>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Lower cure option (320</a:t>
                      </a:r>
                      <a:r>
                        <a:rPr lang="en-US" sz="1600" kern="1200" dirty="0" smtClean="0">
                          <a:solidFill>
                            <a:schemeClr val="tx1"/>
                          </a:solidFill>
                          <a:latin typeface="+mn-lt"/>
                          <a:ea typeface="+mn-ea"/>
                          <a:cs typeface="Calibri" panose="020F0502020204030204" pitchFamily="34" charset="0"/>
                        </a:rPr>
                        <a:t>°F)</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Reduces</a:t>
                      </a:r>
                      <a:r>
                        <a:rPr lang="en-US" sz="1600" kern="1200" baseline="0" dirty="0" smtClean="0">
                          <a:solidFill>
                            <a:schemeClr val="tx1"/>
                          </a:solidFill>
                          <a:latin typeface="+mn-lt"/>
                          <a:ea typeface="+mn-ea"/>
                          <a:cs typeface="+mn-cs"/>
                        </a:rPr>
                        <a:t> energy use due to lower oven set point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3892995"/>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Ample gloss range (@60, </a:t>
                      </a:r>
                      <a:r>
                        <a:rPr lang="en-US" sz="1600" kern="1200" baseline="0" dirty="0" smtClean="0">
                          <a:solidFill>
                            <a:schemeClr val="tx1"/>
                          </a:solidFill>
                          <a:latin typeface="+mn-lt"/>
                          <a:ea typeface="+mn-ea"/>
                          <a:cs typeface="+mn-cs"/>
                        </a:rPr>
                        <a:t>15 to 95)</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Meets various customers</a:t>
                      </a:r>
                      <a:r>
                        <a:rPr lang="en-US" sz="1600" kern="1200" baseline="0" dirty="0" smtClean="0">
                          <a:solidFill>
                            <a:schemeClr val="tx1"/>
                          </a:solidFill>
                          <a:latin typeface="+mn-lt"/>
                          <a:ea typeface="+mn-ea"/>
                          <a:cs typeface="+mn-cs"/>
                        </a:rPr>
                        <a:t> specifications for finish product</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9851638"/>
                  </a:ext>
                </a:extLst>
              </a:tr>
              <a:tr h="229617">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Durable and Ultradurable</a:t>
                      </a:r>
                      <a:r>
                        <a:rPr lang="en-US" sz="1600" kern="1200" baseline="0" dirty="0" smtClean="0">
                          <a:solidFill>
                            <a:schemeClr val="tx1"/>
                          </a:solidFill>
                          <a:latin typeface="+mn-lt"/>
                          <a:ea typeface="+mn-ea"/>
                          <a:cs typeface="+mn-cs"/>
                        </a:rPr>
                        <a:t> formulations</a:t>
                      </a:r>
                      <a:endParaRPr lang="en-US" sz="1600" kern="1200" dirty="0" smtClean="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3038" marR="0" lvl="0" indent="-17303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solidFill>
                            <a:schemeClr val="tx1"/>
                          </a:solidFill>
                          <a:latin typeface="+mn-lt"/>
                          <a:ea typeface="+mn-ea"/>
                          <a:cs typeface="+mn-cs"/>
                        </a:rPr>
                        <a:t>Colors last longer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42652595"/>
                  </a:ext>
                </a:extLst>
              </a:tr>
            </a:tbl>
          </a:graphicData>
        </a:graphic>
      </p:graphicFrame>
      <p:pic>
        <p:nvPicPr>
          <p:cNvPr id="8" name="Picture Placeholder 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884" r="11884"/>
          <a:stretch>
            <a:fillRect/>
          </a:stretch>
        </p:blipFill>
        <p:spPr/>
      </p:pic>
      <p:sp>
        <p:nvSpPr>
          <p:cNvPr id="6" name="TextBox 5"/>
          <p:cNvSpPr txBox="1"/>
          <p:nvPr/>
        </p:nvSpPr>
        <p:spPr>
          <a:xfrm>
            <a:off x="308056" y="5136294"/>
            <a:ext cx="3529589" cy="307777"/>
          </a:xfrm>
          <a:prstGeom prst="rect">
            <a:avLst/>
          </a:prstGeom>
          <a:noFill/>
        </p:spPr>
        <p:txBody>
          <a:bodyPr wrap="square" rtlCol="0">
            <a:spAutoFit/>
          </a:bodyPr>
          <a:lstStyle/>
          <a:p>
            <a:r>
              <a:rPr lang="en-US" sz="1400" dirty="0">
                <a:solidFill>
                  <a:schemeClr val="dk1"/>
                </a:solidFill>
              </a:rPr>
              <a:t>*Refer to </a:t>
            </a:r>
            <a:r>
              <a:rPr lang="en-US" sz="1400" dirty="0" smtClean="0">
                <a:solidFill>
                  <a:schemeClr val="dk1"/>
                </a:solidFill>
              </a:rPr>
              <a:t>powder cure curves for details</a:t>
            </a:r>
            <a:endParaRPr lang="en-US" sz="1400" dirty="0">
              <a:solidFill>
                <a:schemeClr val="dk1"/>
              </a:solidFill>
            </a:endParaRPr>
          </a:p>
        </p:txBody>
      </p:sp>
    </p:spTree>
    <p:extLst>
      <p:ext uri="{BB962C8B-B14F-4D97-AF65-F5344CB8AC3E}">
        <p14:creationId xmlns:p14="http://schemas.microsoft.com/office/powerpoint/2010/main" val="27876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A43E95-53C9-44DD-9851-3F08E88B129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D9C4343-C115-504A-8D4F-0B17318D4A48}" type="slidenum">
              <a:rPr kumimoji="0" lang="en-US" sz="1000" b="0" i="0" u="none" strike="noStrike" kern="1200" cap="none" spc="0" normalizeH="0" baseline="0" noProof="0">
                <a:ln>
                  <a:noFill/>
                </a:ln>
                <a:solidFill>
                  <a:srgbClr val="666666"/>
                </a:solidFill>
                <a:effectLst/>
                <a:uLnTx/>
                <a:uFillTx/>
                <a:latin typeface="Arial" panose="020B0604020202020204"/>
                <a:ea typeface="+mn-ea"/>
                <a:cs typeface="Arial"/>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666666"/>
              </a:solidFill>
              <a:effectLst/>
              <a:uLnTx/>
              <a:uFillTx/>
              <a:latin typeface="Arial" panose="020B0604020202020204"/>
              <a:ea typeface="+mn-ea"/>
              <a:cs typeface="Arial"/>
            </a:endParaRPr>
          </a:p>
        </p:txBody>
      </p:sp>
      <p:sp>
        <p:nvSpPr>
          <p:cNvPr id="15" name="AutoShape 2" descr="logo leed round v3 - leed certification logo PNG image with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0" name="Picture Placeholder 9"/>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71" b="171"/>
          <a:stretch>
            <a:fillRect/>
          </a:stretch>
        </p:blipFill>
        <p:spPr/>
      </p:pic>
      <p:sp>
        <p:nvSpPr>
          <p:cNvPr id="3" name="Title 2"/>
          <p:cNvSpPr>
            <a:spLocks noGrp="1"/>
          </p:cNvSpPr>
          <p:nvPr>
            <p:ph type="title"/>
          </p:nvPr>
        </p:nvSpPr>
        <p:spPr>
          <a:xfrm>
            <a:off x="944938" y="323851"/>
            <a:ext cx="7589462" cy="404813"/>
          </a:xfrm>
        </p:spPr>
        <p:txBody>
          <a:bodyPr/>
          <a:lstStyle/>
          <a:p>
            <a:r>
              <a:rPr lang="en-US" dirty="0"/>
              <a:t>Envirocron</a:t>
            </a:r>
            <a:r>
              <a:rPr lang="en-US" baseline="30000" dirty="0"/>
              <a:t>®</a:t>
            </a:r>
            <a:r>
              <a:rPr lang="en-US" dirty="0"/>
              <a:t> High Transfer Efficiency</a:t>
            </a:r>
          </a:p>
        </p:txBody>
      </p:sp>
      <p:sp>
        <p:nvSpPr>
          <p:cNvPr id="48" name="TextBox 47">
            <a:extLst>
              <a:ext uri="{FF2B5EF4-FFF2-40B4-BE49-F238E27FC236}">
                <a16:creationId xmlns:a16="http://schemas.microsoft.com/office/drawing/2014/main" id="{B5724057-EA74-48B0-B76A-95F80367713F}"/>
              </a:ext>
            </a:extLst>
          </p:cNvPr>
          <p:cNvSpPr txBox="1"/>
          <p:nvPr/>
        </p:nvSpPr>
        <p:spPr>
          <a:xfrm>
            <a:off x="10073624" y="3034045"/>
            <a:ext cx="1813576" cy="622718"/>
          </a:xfrm>
          <a:prstGeom prst="rect">
            <a:avLst/>
          </a:prstGeom>
          <a:noFill/>
        </p:spPr>
        <p:txBody>
          <a:bodyPr wrap="square" rtlCol="0" anchor="ctr">
            <a:noAutofit/>
          </a:bodyPr>
          <a:lstStyle/>
          <a:p>
            <a:pPr lvl="0" defTabSz="457200">
              <a:defRPr/>
            </a:pPr>
            <a:r>
              <a:rPr lang="en-US" sz="1400" dirty="0" smtClean="0"/>
              <a:t>Waste saving first-pass transfer efficiency</a:t>
            </a:r>
            <a:endParaRPr lang="en-US" sz="1400" dirty="0"/>
          </a:p>
        </p:txBody>
      </p:sp>
      <p:sp>
        <p:nvSpPr>
          <p:cNvPr id="49" name="TextBox 48">
            <a:extLst>
              <a:ext uri="{FF2B5EF4-FFF2-40B4-BE49-F238E27FC236}">
                <a16:creationId xmlns:a16="http://schemas.microsoft.com/office/drawing/2014/main" id="{06E7ED21-6F83-4AD9-91C5-3B51CA799941}"/>
              </a:ext>
            </a:extLst>
          </p:cNvPr>
          <p:cNvSpPr txBox="1"/>
          <p:nvPr/>
        </p:nvSpPr>
        <p:spPr>
          <a:xfrm>
            <a:off x="10073625" y="3888683"/>
            <a:ext cx="1587632" cy="622718"/>
          </a:xfrm>
          <a:prstGeom prst="rect">
            <a:avLst/>
          </a:prstGeom>
          <a:noFill/>
        </p:spPr>
        <p:txBody>
          <a:bodyPr wrap="square" rtlCol="0" anchor="ctr">
            <a:noAutofit/>
          </a:bodyPr>
          <a:lstStyle/>
          <a:p>
            <a:pPr lvl="0" defTabSz="457200">
              <a:defRPr/>
            </a:pPr>
            <a:r>
              <a:rPr lang="en-US" sz="1400" dirty="0" smtClean="0">
                <a:solidFill>
                  <a:schemeClr val="dk1"/>
                </a:solidFill>
              </a:rPr>
              <a:t>Energy saving 10 min cure at 350</a:t>
            </a:r>
            <a:r>
              <a:rPr lang="en-US" sz="1400" dirty="0" smtClean="0">
                <a:solidFill>
                  <a:schemeClr val="dk1"/>
                </a:solidFill>
                <a:latin typeface="Calibri" panose="020F0502020204030204" pitchFamily="34" charset="0"/>
                <a:cs typeface="Calibri" panose="020F0502020204030204" pitchFamily="34" charset="0"/>
              </a:rPr>
              <a:t>°</a:t>
            </a:r>
            <a:r>
              <a:rPr lang="en-US" sz="1400" dirty="0" smtClean="0">
                <a:solidFill>
                  <a:schemeClr val="dk1"/>
                </a:solidFill>
              </a:rPr>
              <a:t>F</a:t>
            </a:r>
            <a:endParaRPr lang="en-US" sz="1400" dirty="0">
              <a:solidFill>
                <a:schemeClr val="dk1"/>
              </a:solidFill>
            </a:endParaRPr>
          </a:p>
        </p:txBody>
      </p:sp>
      <p:sp>
        <p:nvSpPr>
          <p:cNvPr id="12" name="Rectangle 11"/>
          <p:cNvSpPr/>
          <p:nvPr/>
        </p:nvSpPr>
        <p:spPr>
          <a:xfrm>
            <a:off x="9256734" y="2467402"/>
            <a:ext cx="1633781" cy="369332"/>
          </a:xfrm>
          <a:prstGeom prst="rect">
            <a:avLst/>
          </a:prstGeom>
        </p:spPr>
        <p:txBody>
          <a:bodyPr wrap="none">
            <a:spAutoFit/>
          </a:bodyPr>
          <a:lstStyle/>
          <a:p>
            <a:r>
              <a:rPr lang="en-US" b="1" dirty="0">
                <a:solidFill>
                  <a:schemeClr val="accent1"/>
                </a:solidFill>
              </a:rPr>
              <a:t>Key Features</a:t>
            </a:r>
          </a:p>
        </p:txBody>
      </p:sp>
      <p:sp>
        <p:nvSpPr>
          <p:cNvPr id="52" name="TextBox 51">
            <a:extLst>
              <a:ext uri="{FF2B5EF4-FFF2-40B4-BE49-F238E27FC236}">
                <a16:creationId xmlns:a16="http://schemas.microsoft.com/office/drawing/2014/main" id="{06E7ED21-6F83-4AD9-91C5-3B51CA799941}"/>
              </a:ext>
            </a:extLst>
          </p:cNvPr>
          <p:cNvSpPr txBox="1"/>
          <p:nvPr/>
        </p:nvSpPr>
        <p:spPr>
          <a:xfrm>
            <a:off x="10056710" y="4743322"/>
            <a:ext cx="1813575" cy="622718"/>
          </a:xfrm>
          <a:prstGeom prst="rect">
            <a:avLst/>
          </a:prstGeom>
          <a:noFill/>
        </p:spPr>
        <p:txBody>
          <a:bodyPr wrap="square" rtlCol="0" anchor="ctr">
            <a:noAutofit/>
          </a:bodyPr>
          <a:lstStyle/>
          <a:p>
            <a:pPr lvl="0" defTabSz="457200">
              <a:defRPr/>
            </a:pPr>
            <a:r>
              <a:rPr lang="en-US" sz="1400" dirty="0" smtClean="0">
                <a:solidFill>
                  <a:schemeClr val="dk1"/>
                </a:solidFill>
              </a:rPr>
              <a:t>Reduced coating film thickness while maintaining quality</a:t>
            </a:r>
            <a:endParaRPr lang="en-US" sz="1400" dirty="0">
              <a:solidFill>
                <a:schemeClr val="dk1"/>
              </a:solidFill>
            </a:endParaRPr>
          </a:p>
        </p:txBody>
      </p:sp>
      <p:sp>
        <p:nvSpPr>
          <p:cNvPr id="20" name="TextBox 19">
            <a:extLst>
              <a:ext uri="{FF2B5EF4-FFF2-40B4-BE49-F238E27FC236}">
                <a16:creationId xmlns:a16="http://schemas.microsoft.com/office/drawing/2014/main" id="{06E7ED21-6F83-4AD9-91C5-3B51CA799941}"/>
              </a:ext>
            </a:extLst>
          </p:cNvPr>
          <p:cNvSpPr txBox="1"/>
          <p:nvPr/>
        </p:nvSpPr>
        <p:spPr>
          <a:xfrm>
            <a:off x="10056710" y="5517071"/>
            <a:ext cx="1593143" cy="622718"/>
          </a:xfrm>
          <a:prstGeom prst="rect">
            <a:avLst/>
          </a:prstGeom>
          <a:noFill/>
        </p:spPr>
        <p:txBody>
          <a:bodyPr wrap="square" rtlCol="0" anchor="ctr">
            <a:noAutofit/>
          </a:bodyPr>
          <a:lstStyle/>
          <a:p>
            <a:pPr lvl="0" defTabSz="457200">
              <a:defRPr/>
            </a:pPr>
            <a:r>
              <a:rPr lang="en-US" sz="1400" dirty="0" smtClean="0">
                <a:solidFill>
                  <a:schemeClr val="dk1"/>
                </a:solidFill>
              </a:rPr>
              <a:t>Formulated for complex parts and shapes</a:t>
            </a:r>
            <a:endParaRPr lang="en-US" sz="1400" dirty="0">
              <a:solidFill>
                <a:schemeClr val="dk1"/>
              </a:solidFill>
            </a:endParaRPr>
          </a:p>
        </p:txBody>
      </p:sp>
      <p:pic>
        <p:nvPicPr>
          <p:cNvPr id="6" name="Picture 5"/>
          <p:cNvPicPr>
            <a:picLocks noChangeAspect="1"/>
          </p:cNvPicPr>
          <p:nvPr/>
        </p:nvPicPr>
        <p:blipFill>
          <a:blip r:embed="rId4"/>
          <a:stretch>
            <a:fillRect/>
          </a:stretch>
        </p:blipFill>
        <p:spPr>
          <a:xfrm>
            <a:off x="9282783" y="3131330"/>
            <a:ext cx="773927" cy="653001"/>
          </a:xfrm>
          <a:prstGeom prst="rect">
            <a:avLst/>
          </a:prstGeom>
        </p:spPr>
      </p:pic>
      <p:pic>
        <p:nvPicPr>
          <p:cNvPr id="7" name="Picture 6"/>
          <p:cNvPicPr>
            <a:picLocks noChangeAspect="1"/>
          </p:cNvPicPr>
          <p:nvPr/>
        </p:nvPicPr>
        <p:blipFill>
          <a:blip r:embed="rId5"/>
          <a:stretch>
            <a:fillRect/>
          </a:stretch>
        </p:blipFill>
        <p:spPr>
          <a:xfrm>
            <a:off x="9223734" y="3905079"/>
            <a:ext cx="894853" cy="717495"/>
          </a:xfrm>
          <a:prstGeom prst="rect">
            <a:avLst/>
          </a:prstGeom>
        </p:spPr>
      </p:pic>
      <p:pic>
        <p:nvPicPr>
          <p:cNvPr id="8" name="Picture 7"/>
          <p:cNvPicPr>
            <a:picLocks noChangeAspect="1"/>
          </p:cNvPicPr>
          <p:nvPr/>
        </p:nvPicPr>
        <p:blipFill>
          <a:blip r:embed="rId6"/>
          <a:stretch>
            <a:fillRect/>
          </a:stretch>
        </p:blipFill>
        <p:spPr>
          <a:xfrm>
            <a:off x="9323092" y="4743322"/>
            <a:ext cx="733618" cy="653001"/>
          </a:xfrm>
          <a:prstGeom prst="rect">
            <a:avLst/>
          </a:prstGeom>
        </p:spPr>
      </p:pic>
      <p:pic>
        <p:nvPicPr>
          <p:cNvPr id="9" name="Picture 8"/>
          <p:cNvPicPr>
            <a:picLocks noChangeAspect="1"/>
          </p:cNvPicPr>
          <p:nvPr/>
        </p:nvPicPr>
        <p:blipFill rotWithShape="1">
          <a:blip r:embed="rId7"/>
          <a:srcRect t="4604"/>
          <a:stretch/>
        </p:blipFill>
        <p:spPr>
          <a:xfrm>
            <a:off x="9291717" y="5517071"/>
            <a:ext cx="717495" cy="707536"/>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2643142565"/>
              </p:ext>
            </p:extLst>
          </p:nvPr>
        </p:nvGraphicFramePr>
        <p:xfrm>
          <a:off x="944938" y="1046045"/>
          <a:ext cx="7851589" cy="4455377"/>
        </p:xfrm>
        <a:graphic>
          <a:graphicData uri="http://schemas.openxmlformats.org/drawingml/2006/table">
            <a:tbl>
              <a:tblPr/>
              <a:tblGrid>
                <a:gridCol w="1586036">
                  <a:extLst>
                    <a:ext uri="{9D8B030D-6E8A-4147-A177-3AD203B41FA5}">
                      <a16:colId xmlns:a16="http://schemas.microsoft.com/office/drawing/2014/main" val="1203570569"/>
                    </a:ext>
                  </a:extLst>
                </a:gridCol>
                <a:gridCol w="1409513">
                  <a:extLst>
                    <a:ext uri="{9D8B030D-6E8A-4147-A177-3AD203B41FA5}">
                      <a16:colId xmlns:a16="http://schemas.microsoft.com/office/drawing/2014/main" val="1675801412"/>
                    </a:ext>
                  </a:extLst>
                </a:gridCol>
                <a:gridCol w="1910883">
                  <a:extLst>
                    <a:ext uri="{9D8B030D-6E8A-4147-A177-3AD203B41FA5}">
                      <a16:colId xmlns:a16="http://schemas.microsoft.com/office/drawing/2014/main" val="3013990241"/>
                    </a:ext>
                  </a:extLst>
                </a:gridCol>
                <a:gridCol w="1343709">
                  <a:extLst>
                    <a:ext uri="{9D8B030D-6E8A-4147-A177-3AD203B41FA5}">
                      <a16:colId xmlns:a16="http://schemas.microsoft.com/office/drawing/2014/main" val="2762304631"/>
                    </a:ext>
                  </a:extLst>
                </a:gridCol>
                <a:gridCol w="1601448">
                  <a:extLst>
                    <a:ext uri="{9D8B030D-6E8A-4147-A177-3AD203B41FA5}">
                      <a16:colId xmlns:a16="http://schemas.microsoft.com/office/drawing/2014/main" val="914393521"/>
                    </a:ext>
                  </a:extLst>
                </a:gridCol>
              </a:tblGrid>
              <a:tr h="419946">
                <a:tc>
                  <a:txBody>
                    <a:bodyPr/>
                    <a:lstStyle/>
                    <a:p>
                      <a:pPr algn="l" fontAlgn="b"/>
                      <a:r>
                        <a:rPr lang="en-US" sz="1400" b="1" i="0" u="none" strike="noStrike" dirty="0">
                          <a:solidFill>
                            <a:schemeClr val="bg2"/>
                          </a:solidFill>
                          <a:effectLst/>
                          <a:latin typeface="+mn-lt"/>
                        </a:rPr>
                        <a:t>Product Characteristics </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03</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04</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r>
                        <a:rPr lang="en-US" sz="1400" b="1" i="0" u="none" strike="noStrike" dirty="0">
                          <a:solidFill>
                            <a:schemeClr val="bg2"/>
                          </a:solidFill>
                          <a:effectLst/>
                          <a:latin typeface="+mn-lt"/>
                        </a:rPr>
                        <a:t>HTE Durable</a:t>
                      </a:r>
                    </a:p>
                  </a:txBody>
                  <a:tcPr marL="6350" marR="6350" marT="6350" marB="0" anchor="b">
                    <a:lnL>
                      <a:noFill/>
                    </a:lnL>
                    <a:lnR>
                      <a:noFill/>
                    </a:lnR>
                    <a:lnT>
                      <a:noFill/>
                    </a:lnT>
                    <a:lnB>
                      <a:noFill/>
                    </a:lnB>
                    <a:solidFill>
                      <a:schemeClr val="accent1"/>
                    </a:solidFill>
                  </a:tcPr>
                </a:tc>
                <a:tc>
                  <a:txBody>
                    <a:bodyPr/>
                    <a:lstStyle/>
                    <a:p>
                      <a:pPr algn="l" fontAlgn="b"/>
                      <a:r>
                        <a:rPr lang="en-US" sz="1400" b="1" i="1" u="none" strike="noStrike" dirty="0">
                          <a:solidFill>
                            <a:schemeClr val="bg2"/>
                          </a:solidFill>
                          <a:effectLst/>
                          <a:latin typeface="+mn-lt"/>
                        </a:rPr>
                        <a:t>Envirocron </a:t>
                      </a:r>
                      <a:endParaRPr lang="en-US" sz="1400" b="1" i="1" u="none" strike="noStrike" dirty="0" smtClean="0">
                        <a:solidFill>
                          <a:schemeClr val="bg2"/>
                        </a:solidFill>
                        <a:effectLst/>
                        <a:latin typeface="+mn-lt"/>
                      </a:endParaRPr>
                    </a:p>
                    <a:p>
                      <a:pPr algn="l" fontAlgn="b"/>
                      <a:r>
                        <a:rPr lang="en-US" sz="1400" b="1" i="0" u="none" strike="noStrike" dirty="0" smtClean="0">
                          <a:solidFill>
                            <a:schemeClr val="bg2"/>
                          </a:solidFill>
                          <a:effectLst/>
                          <a:latin typeface="+mn-lt"/>
                        </a:rPr>
                        <a:t>HTE Ultra-Durable </a:t>
                      </a:r>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4086073194"/>
                  </a:ext>
                </a:extLst>
              </a:tr>
              <a:tr h="174992">
                <a:tc>
                  <a:txBody>
                    <a:bodyPr/>
                    <a:lstStyle/>
                    <a:p>
                      <a:pPr algn="l" fontAlgn="b"/>
                      <a:r>
                        <a:rPr lang="en-US" sz="1200" b="0" i="0" u="none" strike="noStrike" dirty="0">
                          <a:solidFill>
                            <a:srgbClr val="000000"/>
                          </a:solidFill>
                          <a:effectLst/>
                          <a:latin typeface="Arial Narrow" panose="020B0606020202030204" pitchFamily="34" charset="0"/>
                        </a:rPr>
                        <a:t>Specifications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AAMA 2604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7671877"/>
                  </a:ext>
                </a:extLst>
              </a:tr>
              <a:tr h="174992">
                <a:tc>
                  <a:txBody>
                    <a:bodyPr/>
                    <a:lstStyle/>
                    <a:p>
                      <a:pPr algn="l" fontAlgn="b"/>
                      <a:r>
                        <a:rPr lang="en-US" sz="1200" b="0" i="0" u="none" strike="noStrike" dirty="0">
                          <a:solidFill>
                            <a:srgbClr val="000000"/>
                          </a:solidFill>
                          <a:effectLst/>
                          <a:latin typeface="Arial Narrow" panose="020B0606020202030204" pitchFamily="34" charset="0"/>
                        </a:rPr>
                        <a:t>Color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Full range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2276837"/>
                  </a:ext>
                </a:extLst>
              </a:tr>
              <a:tr h="341310">
                <a:tc>
                  <a:txBody>
                    <a:bodyPr/>
                    <a:lstStyle/>
                    <a:p>
                      <a:pPr algn="l" fontAlgn="b"/>
                      <a:r>
                        <a:rPr lang="en-US" sz="1200" b="0" i="0" u="none" strike="noStrike" dirty="0">
                          <a:solidFill>
                            <a:srgbClr val="000000"/>
                          </a:solidFill>
                          <a:effectLst/>
                          <a:latin typeface="Arial Narrow" panose="020B0606020202030204" pitchFamily="34" charset="0"/>
                        </a:rPr>
                        <a:t>Gloss @ 60˚ (ASTM D523)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15-95*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674466"/>
                  </a:ext>
                </a:extLst>
              </a:tr>
              <a:tr h="675495">
                <a:tc>
                  <a:txBody>
                    <a:bodyPr/>
                    <a:lstStyle/>
                    <a:p>
                      <a:pPr algn="l" fontAlgn="b"/>
                      <a:r>
                        <a:rPr lang="en-US" sz="1200" b="0" i="0" u="none" strike="noStrike" dirty="0">
                          <a:solidFill>
                            <a:srgbClr val="000000"/>
                          </a:solidFill>
                          <a:effectLst/>
                          <a:latin typeface="Arial Narrow" panose="020B0606020202030204" pitchFamily="34" charset="0"/>
                        </a:rPr>
                        <a:t>Substrate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Aluminum</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b="0" i="0" u="none" strike="noStrike" dirty="0">
                          <a:solidFill>
                            <a:srgbClr val="000000"/>
                          </a:solidFill>
                          <a:effectLst/>
                          <a:latin typeface="Arial Narrow" panose="020B0606020202030204" pitchFamily="34" charset="0"/>
                        </a:rPr>
                        <a:t>Cold-rolled steel, hot-rolled steel, aluminum, iron</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88824"/>
                  </a:ext>
                </a:extLst>
              </a:tr>
              <a:tr h="174992">
                <a:tc gridSpan="5">
                  <a:txBody>
                    <a:bodyPr/>
                    <a:lstStyle/>
                    <a:p>
                      <a:pPr algn="l" fontAlgn="b"/>
                      <a:r>
                        <a:rPr lang="en-US" sz="800" b="0" i="0" u="none" strike="noStrike" dirty="0" smtClean="0">
                          <a:solidFill>
                            <a:srgbClr val="000000"/>
                          </a:solidFill>
                          <a:effectLst/>
                          <a:latin typeface="Arial Narrow" panose="020B0606020202030204" pitchFamily="34" charset="0"/>
                        </a:rPr>
                        <a:t>* Lower gloss</a:t>
                      </a:r>
                      <a:r>
                        <a:rPr lang="en-US" sz="800" b="0" i="0" u="none" strike="noStrike" baseline="0" dirty="0" smtClean="0">
                          <a:solidFill>
                            <a:srgbClr val="000000"/>
                          </a:solidFill>
                          <a:effectLst/>
                          <a:latin typeface="Arial Narrow" panose="020B0606020202030204" pitchFamily="34" charset="0"/>
                        </a:rPr>
                        <a:t> can be achieved for textured finishes</a:t>
                      </a:r>
                      <a:endParaRPr lang="en-US" sz="8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no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pPr algn="l" fontAlgn="b"/>
                      <a:endParaRPr lang="en-US" sz="1200" b="0" i="0" u="none" strike="noStrike" dirty="0">
                        <a:solidFill>
                          <a:srgbClr val="000000"/>
                        </a:solidFill>
                        <a:effectLst/>
                        <a:latin typeface="+mn-lt"/>
                      </a:endParaRPr>
                    </a:p>
                  </a:txBody>
                  <a:tcPr marL="6350" marR="6350" marT="6350"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232408266"/>
                  </a:ext>
                </a:extLst>
              </a:tr>
              <a:tr h="400485">
                <a:tc>
                  <a:txBody>
                    <a:bodyPr/>
                    <a:lstStyle/>
                    <a:p>
                      <a:pPr algn="l" fontAlgn="b"/>
                      <a:r>
                        <a:rPr lang="en-US" sz="1400" b="1" i="0" u="none" strike="noStrike" dirty="0">
                          <a:solidFill>
                            <a:schemeClr val="bg2"/>
                          </a:solidFill>
                          <a:effectLst/>
                          <a:latin typeface="+mn-lt"/>
                        </a:rPr>
                        <a:t>Performance Properties </a:t>
                      </a: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tc>
                  <a:txBody>
                    <a:bodyPr/>
                    <a:lstStyle/>
                    <a:p>
                      <a:pPr algn="l" fontAlgn="b"/>
                      <a:endParaRPr lang="en-US" sz="1400" b="1" i="0" u="none" strike="noStrike" dirty="0">
                        <a:solidFill>
                          <a:schemeClr val="bg2"/>
                        </a:solidFill>
                        <a:effectLst/>
                        <a:latin typeface="+mn-lt"/>
                      </a:endParaRPr>
                    </a:p>
                  </a:txBody>
                  <a:tcPr marL="6350" marR="6350" marT="6350" marB="0" anchor="b">
                    <a:lnL>
                      <a:noFill/>
                    </a:lnL>
                    <a:lnR>
                      <a:noFill/>
                    </a:lnR>
                    <a:lnT>
                      <a:noFill/>
                    </a:lnT>
                    <a:lnB>
                      <a:noFill/>
                    </a:lnB>
                    <a:solidFill>
                      <a:schemeClr val="accent1"/>
                    </a:solidFill>
                  </a:tcPr>
                </a:tc>
                <a:extLst>
                  <a:ext uri="{0D108BD9-81ED-4DB2-BD59-A6C34878D82A}">
                    <a16:rowId xmlns:a16="http://schemas.microsoft.com/office/drawing/2014/main" val="1698449019"/>
                  </a:ext>
                </a:extLst>
              </a:tr>
              <a:tr h="341310">
                <a:tc>
                  <a:txBody>
                    <a:bodyPr/>
                    <a:lstStyle/>
                    <a:p>
                      <a:pPr algn="l" fontAlgn="b"/>
                      <a:r>
                        <a:rPr lang="en-US" sz="1200" b="0" i="0" u="none" strike="noStrike" dirty="0">
                          <a:solidFill>
                            <a:srgbClr val="000000"/>
                          </a:solidFill>
                          <a:effectLst/>
                          <a:latin typeface="Arial Narrow" panose="020B0606020202030204" pitchFamily="34" charset="0"/>
                        </a:rPr>
                        <a:t>Hardness (ASTM D3363)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2H minimum </a:t>
                      </a:r>
                    </a:p>
                  </a:txBody>
                  <a:tcPr marL="6350" marR="6350" marT="6350" marB="0" anchor="b">
                    <a:lnL>
                      <a:noFill/>
                    </a:lnL>
                    <a:lnR>
                      <a:noFill/>
                    </a:lnR>
                    <a:lnT>
                      <a:noFill/>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23694159"/>
                  </a:ext>
                </a:extLst>
              </a:tr>
              <a:tr h="174992">
                <a:tc>
                  <a:txBody>
                    <a:bodyPr/>
                    <a:lstStyle/>
                    <a:p>
                      <a:pPr algn="l" fontAlgn="b"/>
                      <a:r>
                        <a:rPr lang="en-US" sz="1200" b="0" i="0" u="none" strike="noStrike" dirty="0">
                          <a:solidFill>
                            <a:srgbClr val="000000"/>
                          </a:solidFill>
                          <a:effectLst/>
                          <a:latin typeface="Arial Narrow" panose="020B0606020202030204" pitchFamily="34" charset="0"/>
                        </a:rPr>
                        <a:t>Adhesion (ASTM D3359)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5B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856532623"/>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Salt Spray Resistance (ASTM B117)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45196537"/>
                  </a:ext>
                </a:extLst>
              </a:tr>
              <a:tr h="344111">
                <a:tc>
                  <a:txBody>
                    <a:bodyPr/>
                    <a:lstStyle/>
                    <a:p>
                      <a:pPr algn="l" fontAlgn="b"/>
                      <a:r>
                        <a:rPr lang="en-US" sz="1200" b="0" i="0" u="none" strike="noStrike" dirty="0">
                          <a:solidFill>
                            <a:srgbClr val="000000"/>
                          </a:solidFill>
                          <a:effectLst/>
                          <a:latin typeface="Arial Narrow" panose="020B0606020202030204" pitchFamily="34" charset="0"/>
                        </a:rPr>
                        <a:t>Humidity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D2247)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1,500 hours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3,000 hours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dirty="0">
                          <a:solidFill>
                            <a:srgbClr val="000000"/>
                          </a:solidFill>
                          <a:effectLst/>
                          <a:latin typeface="Arial Narrow" panose="020B0606020202030204" pitchFamily="34" charset="0"/>
                        </a:rPr>
                        <a:t>Al: 1500 hrs</a:t>
                      </a:r>
                      <a:br>
                        <a:rPr lang="nl-NL" sz="1200" b="0" i="0" u="none" strike="noStrike" dirty="0">
                          <a:solidFill>
                            <a:srgbClr val="000000"/>
                          </a:solidFill>
                          <a:effectLst/>
                          <a:latin typeface="Arial Narrow" panose="020B0606020202030204" pitchFamily="34" charset="0"/>
                        </a:rPr>
                      </a:br>
                      <a:r>
                        <a:rPr lang="nl-NL" sz="1200" b="0" i="0" u="none" strike="noStrike" dirty="0">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nl-NL" sz="1200" b="0" i="0" u="none" strike="noStrike">
                          <a:solidFill>
                            <a:srgbClr val="000000"/>
                          </a:solidFill>
                          <a:effectLst/>
                          <a:latin typeface="Arial Narrow" panose="020B0606020202030204" pitchFamily="34" charset="0"/>
                        </a:rPr>
                        <a:t>Al: 3000 hrs</a:t>
                      </a:r>
                      <a:br>
                        <a:rPr lang="nl-NL" sz="1200" b="0" i="0" u="none" strike="noStrike">
                          <a:solidFill>
                            <a:srgbClr val="000000"/>
                          </a:solidFill>
                          <a:effectLst/>
                          <a:latin typeface="Arial Narrow" panose="020B0606020202030204" pitchFamily="34" charset="0"/>
                        </a:rPr>
                      </a:br>
                      <a:r>
                        <a:rPr lang="nl-NL" sz="1200" b="0" i="0" u="none" strike="noStrike">
                          <a:solidFill>
                            <a:srgbClr val="000000"/>
                          </a:solidFill>
                          <a:effectLst/>
                          <a:latin typeface="Arial Narrow" panose="020B0606020202030204" pitchFamily="34" charset="0"/>
                        </a:rPr>
                        <a:t>Steel: 1000 hrs</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50385045"/>
                  </a:ext>
                </a:extLst>
              </a:tr>
              <a:tr h="344111">
                <a:tc>
                  <a:txBody>
                    <a:bodyPr/>
                    <a:lstStyle/>
                    <a:p>
                      <a:pPr algn="l" fontAlgn="b"/>
                      <a:r>
                        <a:rPr lang="en-US" sz="1200" b="0" i="0" u="none" strike="noStrike" dirty="0">
                          <a:solidFill>
                            <a:srgbClr val="000000"/>
                          </a:solidFill>
                          <a:effectLst/>
                          <a:latin typeface="Arial Narrow" panose="020B0606020202030204" pitchFamily="34" charset="0"/>
                        </a:rPr>
                        <a:t>Chalking Resistance </a:t>
                      </a:r>
                      <a:endParaRPr lang="en-US" sz="1200" b="0" i="0" u="none" strike="noStrike" dirty="0" smtClean="0">
                        <a:solidFill>
                          <a:srgbClr val="000000"/>
                        </a:solidFill>
                        <a:effectLst/>
                        <a:latin typeface="Arial Narrow" panose="020B0606020202030204" pitchFamily="34" charset="0"/>
                      </a:endParaRPr>
                    </a:p>
                    <a:p>
                      <a:pPr algn="l" fontAlgn="b"/>
                      <a:r>
                        <a:rPr lang="en-US" sz="1200" b="0" i="0" u="none" strike="noStrike" dirty="0" smtClean="0">
                          <a:solidFill>
                            <a:srgbClr val="000000"/>
                          </a:solidFill>
                          <a:effectLst/>
                          <a:latin typeface="Arial Narrow" panose="020B0606020202030204" pitchFamily="34" charset="0"/>
                        </a:rPr>
                        <a:t>(</a:t>
                      </a:r>
                      <a:r>
                        <a:rPr lang="en-US" sz="1200" b="0" i="0" u="none" strike="noStrike" dirty="0">
                          <a:solidFill>
                            <a:srgbClr val="000000"/>
                          </a:solidFill>
                          <a:effectLst/>
                          <a:latin typeface="Arial Narrow" panose="020B0606020202030204" pitchFamily="34" charset="0"/>
                        </a:rPr>
                        <a:t>ASTM D4214)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02316412"/>
                  </a:ext>
                </a:extLst>
              </a:tr>
              <a:tr h="344111">
                <a:tc>
                  <a:txBody>
                    <a:bodyPr/>
                    <a:lstStyle/>
                    <a:p>
                      <a:pPr algn="l" fontAlgn="b"/>
                      <a:r>
                        <a:rPr lang="en-US" sz="1200" b="0" i="0" u="none" strike="noStrike" dirty="0">
                          <a:solidFill>
                            <a:srgbClr val="000000"/>
                          </a:solidFill>
                          <a:effectLst/>
                          <a:latin typeface="Arial Narrow" panose="020B0606020202030204" pitchFamily="34" charset="0"/>
                        </a:rPr>
                        <a:t>South Florida Exterior Exposure</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Up to 2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Arial Narrow" panose="020B0606020202030204" pitchFamily="34" charset="0"/>
                        </a:rPr>
                        <a:t>5 years </a:t>
                      </a: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Narrow" panose="020B0606020202030204" pitchFamily="34" charset="0"/>
                      </a:endParaRPr>
                    </a:p>
                  </a:txBody>
                  <a:tcPr marL="6350" marR="6350" marT="6350" marB="0" anchor="b">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200542"/>
                  </a:ext>
                </a:extLst>
              </a:tr>
            </a:tbl>
          </a:graphicData>
        </a:graphic>
      </p:graphicFrame>
      <p:sp>
        <p:nvSpPr>
          <p:cNvPr id="26" name="TextBox 25">
            <a:extLst>
              <a:ext uri="{FF2B5EF4-FFF2-40B4-BE49-F238E27FC236}">
                <a16:creationId xmlns:a16="http://schemas.microsoft.com/office/drawing/2014/main" id="{E4946A1E-EC0C-4BEB-A397-5C0FEE4F50D9}"/>
              </a:ext>
            </a:extLst>
          </p:cNvPr>
          <p:cNvSpPr txBox="1"/>
          <p:nvPr/>
        </p:nvSpPr>
        <p:spPr>
          <a:xfrm>
            <a:off x="855889" y="5797088"/>
            <a:ext cx="266271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78A9"/>
                </a:solidFill>
                <a:effectLst/>
                <a:uLnTx/>
                <a:uFillTx/>
                <a:latin typeface="Arial" panose="020B0604020202020204"/>
                <a:ea typeface="+mn-ea"/>
                <a:cs typeface="+mn-cs"/>
              </a:rPr>
              <a:t>Specifications</a:t>
            </a:r>
            <a:endParaRPr kumimoji="0" lang="en-US" sz="1600" b="1" i="0" u="none" strike="noStrike" kern="1200" cap="none" spc="0" normalizeH="0" baseline="0" noProof="0" dirty="0">
              <a:ln>
                <a:noFill/>
              </a:ln>
              <a:solidFill>
                <a:srgbClr val="0078A9"/>
              </a:solidFill>
              <a:effectLst/>
              <a:uLnTx/>
              <a:uFillTx/>
              <a:latin typeface="Arial" panose="020B0604020202020204"/>
              <a:ea typeface="+mn-ea"/>
              <a:cs typeface="+mn-cs"/>
            </a:endParaRPr>
          </a:p>
        </p:txBody>
      </p:sp>
      <p:pic>
        <p:nvPicPr>
          <p:cNvPr id="28" name="Picture 2" descr="AAMA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488" y="6107119"/>
            <a:ext cx="1427898" cy="5949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372836" y="6180489"/>
            <a:ext cx="3114010" cy="523220"/>
          </a:xfrm>
          <a:prstGeom prst="rect">
            <a:avLst/>
          </a:prstGeom>
          <a:noFill/>
        </p:spPr>
        <p:txBody>
          <a:bodyPr wrap="square" rtlCol="0">
            <a:spAutoFit/>
          </a:bodyPr>
          <a:lstStyle/>
          <a:p>
            <a:r>
              <a:rPr lang="en-US" sz="1400" i="1" dirty="0" smtClean="0">
                <a:latin typeface="Arial Narrow" panose="020B0606020202030204" pitchFamily="34" charset="0"/>
              </a:rPr>
              <a:t>Envirocron</a:t>
            </a:r>
            <a:r>
              <a:rPr lang="en-US" sz="1400" dirty="0" smtClean="0">
                <a:latin typeface="Arial Narrow" panose="020B0606020202030204" pitchFamily="34" charset="0"/>
              </a:rPr>
              <a:t> ‘03 meets AAMA 2603 </a:t>
            </a:r>
          </a:p>
          <a:p>
            <a:r>
              <a:rPr lang="en-US" sz="1400" i="1" dirty="0" smtClean="0">
                <a:latin typeface="Arial Narrow" panose="020B0606020202030204" pitchFamily="34" charset="0"/>
              </a:rPr>
              <a:t>Envirocron </a:t>
            </a:r>
            <a:r>
              <a:rPr lang="en-US" sz="1400" dirty="0" smtClean="0">
                <a:latin typeface="Arial Narrow" panose="020B0606020202030204" pitchFamily="34" charset="0"/>
              </a:rPr>
              <a:t>‘04 meets AAMA 2604</a:t>
            </a:r>
            <a:endParaRPr lang="en-US" sz="1400" dirty="0">
              <a:latin typeface="Arial Narrow" panose="020B0606020202030204" pitchFamily="34" charset="0"/>
            </a:endParaRPr>
          </a:p>
        </p:txBody>
      </p:sp>
      <p:pic>
        <p:nvPicPr>
          <p:cNvPr id="11" name="Picture Placeholder 10"/>
          <p:cNvPicPr>
            <a:picLocks noGrp="1" noChangeAspect="1"/>
          </p:cNvPicPr>
          <p:nvPr>
            <p:ph type="pic" sz="quarter" idx="16"/>
          </p:nvPr>
        </p:nvPicPr>
        <p:blipFill>
          <a:blip r:embed="rId9">
            <a:extLst>
              <a:ext uri="{28A0092B-C50C-407E-A947-70E740481C1C}">
                <a14:useLocalDpi xmlns:a14="http://schemas.microsoft.com/office/drawing/2010/main" val="0"/>
              </a:ext>
            </a:extLst>
          </a:blip>
          <a:srcRect l="1353" r="1353"/>
          <a:stretch>
            <a:fillRect/>
          </a:stretch>
        </p:blipFill>
        <p:spPr/>
      </p:pic>
    </p:spTree>
    <p:extLst>
      <p:ext uri="{BB962C8B-B14F-4D97-AF65-F5344CB8AC3E}">
        <p14:creationId xmlns:p14="http://schemas.microsoft.com/office/powerpoint/2010/main" val="120482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938" y="323851"/>
            <a:ext cx="7621212" cy="404813"/>
          </a:xfrm>
        </p:spPr>
        <p:txBody>
          <a:bodyPr/>
          <a:lstStyle/>
          <a:p>
            <a:r>
              <a:rPr lang="en-US" dirty="0"/>
              <a:t>Envirocron</a:t>
            </a:r>
            <a:r>
              <a:rPr lang="en-US" baseline="30000" dirty="0"/>
              <a:t>®</a:t>
            </a:r>
            <a:r>
              <a:rPr lang="en-US" dirty="0"/>
              <a:t> High Transfer Efficiency</a:t>
            </a:r>
          </a:p>
        </p:txBody>
      </p:sp>
      <p:sp>
        <p:nvSpPr>
          <p:cNvPr id="4" name="Slide Number Placeholder 3"/>
          <p:cNvSpPr>
            <a:spLocks noGrp="1"/>
          </p:cNvSpPr>
          <p:nvPr>
            <p:ph type="sldNum" sz="quarter" idx="12"/>
          </p:nvPr>
        </p:nvSpPr>
        <p:spPr/>
        <p:txBody>
          <a:bodyPr/>
          <a:lstStyle/>
          <a:p>
            <a:fld id="{FD9C4343-C115-504A-8D4F-0B17318D4A48}" type="slidenum">
              <a:rPr lang="en-US" smtClean="0"/>
              <a:t>3</a:t>
            </a:fld>
            <a:endParaRPr lang="en-US" dirty="0"/>
          </a:p>
        </p:txBody>
      </p:sp>
      <p:pic>
        <p:nvPicPr>
          <p:cNvPr id="7"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2504" b="12504"/>
          <a:stretch>
            <a:fillRect/>
          </a:stretch>
        </p:blipFill>
        <p:spPr/>
      </p:pic>
      <p:pic>
        <p:nvPicPr>
          <p:cNvPr id="16" name="Picture Placeholder 15"/>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l="910" r="91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6900" b="6900"/>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3925" b="3925"/>
          <a:stretch>
            <a:fillRect/>
          </a:stretch>
        </p:blipFill>
        <p:spPr/>
      </p:pic>
      <p:pic>
        <p:nvPicPr>
          <p:cNvPr id="15" name="Picture Placeholder 9"/>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171" b="171"/>
          <a:stretch>
            <a:fillRect/>
          </a:stretch>
        </p:blipFill>
        <p:spPr/>
      </p:pic>
    </p:spTree>
    <p:extLst>
      <p:ext uri="{BB962C8B-B14F-4D97-AF65-F5344CB8AC3E}">
        <p14:creationId xmlns:p14="http://schemas.microsoft.com/office/powerpoint/2010/main" val="167659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solidFill>
            <a:srgbClr val="FFFF00"/>
          </a:solidFill>
        </p:spPr>
        <p:txBody>
          <a:bodyPr>
            <a:noAutofit/>
          </a:bodyPr>
          <a:lstStyle/>
          <a:p>
            <a:r>
              <a:rPr lang="en-US" sz="1200" dirty="0" smtClean="0">
                <a:solidFill>
                  <a:srgbClr val="FF0000"/>
                </a:solidFill>
              </a:rPr>
              <a:t>PPG INTERNAL USE ONLY</a:t>
            </a:r>
            <a:endParaRPr lang="en-US" sz="1200" dirty="0">
              <a:solidFill>
                <a:srgbClr val="FF0000"/>
              </a:solidFill>
            </a:endParaRPr>
          </a:p>
        </p:txBody>
      </p:sp>
      <p:sp>
        <p:nvSpPr>
          <p:cNvPr id="3" name="Slide Number Placeholder 2"/>
          <p:cNvSpPr>
            <a:spLocks noGrp="1"/>
          </p:cNvSpPr>
          <p:nvPr>
            <p:ph type="sldNum" sz="quarter" idx="11"/>
          </p:nvPr>
        </p:nvSpPr>
        <p:spPr/>
        <p:txBody>
          <a:bodyPr/>
          <a:lstStyle/>
          <a:p>
            <a:fld id="{FD9C4343-C115-504A-8D4F-0B17318D4A48}" type="slidenum">
              <a:rPr lang="en-US" smtClean="0"/>
              <a:pPr/>
              <a:t>4</a:t>
            </a:fld>
            <a:endParaRPr lang="en-US" dirty="0"/>
          </a:p>
        </p:txBody>
      </p:sp>
      <p:pic>
        <p:nvPicPr>
          <p:cNvPr id="6" name="Content Placeholder 5"/>
          <p:cNvPicPr>
            <a:picLocks noGrp="1" noChangeAspect="1"/>
          </p:cNvPicPr>
          <p:nvPr>
            <p:ph idx="1"/>
          </p:nvPr>
        </p:nvPicPr>
        <p:blipFill>
          <a:blip r:embed="rId2"/>
          <a:stretch>
            <a:fillRect/>
          </a:stretch>
        </p:blipFill>
        <p:spPr>
          <a:xfrm>
            <a:off x="944938" y="1234659"/>
            <a:ext cx="9760849" cy="4713287"/>
          </a:xfrm>
          <a:prstGeom prst="rect">
            <a:avLst/>
          </a:prstGeom>
        </p:spPr>
      </p:pic>
      <p:pic>
        <p:nvPicPr>
          <p:cNvPr id="7" name="Picture Placeholder 9"/>
          <p:cNvPicPr>
            <a:picLocks noChangeAspect="1"/>
          </p:cNvPicPr>
          <p:nvPr/>
        </p:nvPicPr>
        <p:blipFill>
          <a:blip r:embed="rId3">
            <a:extLst>
              <a:ext uri="{28A0092B-C50C-407E-A947-70E740481C1C}">
                <a14:useLocalDpi xmlns:a14="http://schemas.microsoft.com/office/drawing/2010/main" val="0"/>
              </a:ext>
            </a:extLst>
          </a:blip>
          <a:srcRect t="171" b="171"/>
          <a:stretch>
            <a:fillRect/>
          </a:stretch>
        </p:blipFill>
        <p:spPr>
          <a:xfrm>
            <a:off x="331761" y="367805"/>
            <a:ext cx="464464" cy="464343"/>
          </a:xfrm>
          <a:prstGeom prst="rect">
            <a:avLst/>
          </a:prstGeom>
        </p:spPr>
      </p:pic>
      <p:sp>
        <p:nvSpPr>
          <p:cNvPr id="10" name="Text Placeholder 8">
            <a:extLst>
              <a:ext uri="{FF2B5EF4-FFF2-40B4-BE49-F238E27FC236}">
                <a16:creationId xmlns:a16="http://schemas.microsoft.com/office/drawing/2014/main" id="{A216EC8B-A734-4D2A-A75A-F561B5E4282D}"/>
              </a:ext>
            </a:extLst>
          </p:cNvPr>
          <p:cNvSpPr txBox="1">
            <a:spLocks/>
          </p:cNvSpPr>
          <p:nvPr/>
        </p:nvSpPr>
        <p:spPr>
          <a:xfrm>
            <a:off x="892993" y="891353"/>
            <a:ext cx="10532792" cy="462837"/>
          </a:xfrm>
          <a:prstGeom prst="rect">
            <a:avLst/>
          </a:prstGeom>
        </p:spPr>
        <p:txBody>
          <a:bodyPr>
            <a:noAutofit/>
          </a:bodyPr>
          <a:lstStyle>
            <a:lvl1pPr marL="233363" indent="-233363" algn="l" defTabSz="457200" rtl="0" eaLnBrk="1" latinLnBrk="0" hangingPunct="1">
              <a:spcBef>
                <a:spcPts val="528"/>
              </a:spcBef>
              <a:spcAft>
                <a:spcPts val="0"/>
              </a:spcAft>
              <a:buClr>
                <a:schemeClr val="accent1"/>
              </a:buClr>
              <a:buFont typeface="Arial" panose="020B0604020202020204" pitchFamily="34" charset="0"/>
              <a:buChar char="•"/>
              <a:defRPr sz="2400" b="0" kern="1200">
                <a:solidFill>
                  <a:schemeClr val="tx1"/>
                </a:solidFill>
                <a:latin typeface="+mn-lt"/>
                <a:ea typeface="+mn-ea"/>
                <a:cs typeface="Arial"/>
              </a:defRPr>
            </a:lvl1pPr>
            <a:lvl2pPr marL="339725" indent="-169863" algn="l" defTabSz="457200" rtl="0" eaLnBrk="1" latinLnBrk="0" hangingPunct="1">
              <a:spcBef>
                <a:spcPts val="528"/>
              </a:spcBef>
              <a:spcAft>
                <a:spcPts val="0"/>
              </a:spcAft>
              <a:buClr>
                <a:schemeClr val="accent1"/>
              </a:buClr>
              <a:buFont typeface="Arial"/>
              <a:buChar char="•"/>
              <a:defRPr sz="2200" b="0" i="0" kern="1200">
                <a:solidFill>
                  <a:schemeClr val="tx1"/>
                </a:solidFill>
                <a:latin typeface="Arial"/>
                <a:ea typeface="+mn-ea"/>
                <a:cs typeface="Arial"/>
              </a:defRPr>
            </a:lvl2pPr>
            <a:lvl3pPr marL="509588" indent="-169863" algn="l" defTabSz="457200" rtl="0" eaLnBrk="1" latinLnBrk="0" hangingPunct="1">
              <a:spcBef>
                <a:spcPts val="528"/>
              </a:spcBef>
              <a:spcAft>
                <a:spcPts val="0"/>
              </a:spcAft>
              <a:buClr>
                <a:schemeClr val="accent1"/>
              </a:buClr>
              <a:buFont typeface="Arial"/>
              <a:buChar char="•"/>
              <a:tabLst/>
              <a:defRPr sz="2000" kern="1200">
                <a:solidFill>
                  <a:schemeClr val="tx1"/>
                </a:solidFill>
                <a:latin typeface="+mn-lt"/>
                <a:ea typeface="+mn-ea"/>
                <a:cs typeface="Arial"/>
              </a:defRPr>
            </a:lvl3pPr>
            <a:lvl4pPr marL="690563" indent="-180975" algn="l" defTabSz="457200" rtl="0" eaLnBrk="1" latinLnBrk="0" hangingPunct="1">
              <a:spcBef>
                <a:spcPts val="528"/>
              </a:spcBef>
              <a:spcAft>
                <a:spcPts val="0"/>
              </a:spcAft>
              <a:buClr>
                <a:schemeClr val="accent1"/>
              </a:buClr>
              <a:buFont typeface="Arial"/>
              <a:buChar char="•"/>
              <a:tabLst/>
              <a:defRPr sz="1800" kern="1200">
                <a:solidFill>
                  <a:schemeClr val="tx1"/>
                </a:solidFill>
                <a:latin typeface="+mn-lt"/>
                <a:ea typeface="+mn-ea"/>
                <a:cs typeface="Arial"/>
              </a:defRPr>
            </a:lvl4pPr>
            <a:lvl5pPr marL="857250" indent="-166688" algn="l" defTabSz="457200" rtl="0" eaLnBrk="1" latinLnBrk="0" hangingPunct="1">
              <a:spcBef>
                <a:spcPts val="528"/>
              </a:spcBef>
              <a:spcAft>
                <a:spcPts val="0"/>
              </a:spcAft>
              <a:buClr>
                <a:schemeClr val="accent1"/>
              </a:buClr>
              <a:buFont typeface="Arial"/>
              <a:buChar char="•"/>
              <a:defRPr sz="1600" kern="1200">
                <a:solidFill>
                  <a:schemeClr val="tx1"/>
                </a:solidFill>
                <a:latin typeface="+mn-lt"/>
                <a:ea typeface="+mn-ea"/>
                <a:cs typeface="Arial"/>
              </a:defRPr>
            </a:lvl5pPr>
            <a:lvl6pPr marL="800100" indent="-114300" algn="l" defTabSz="457200" rtl="0" eaLnBrk="1" latinLnBrk="0" hangingPunct="1">
              <a:spcBef>
                <a:spcPts val="528"/>
              </a:spcBef>
              <a:spcAft>
                <a:spcPts val="0"/>
              </a:spcAft>
              <a:buClr>
                <a:schemeClr val="accent1"/>
              </a:buClr>
              <a:buSzPct val="100000"/>
              <a:buFont typeface="Arial"/>
              <a:buChar char="•"/>
              <a:tabLst/>
              <a:defRPr sz="1400" kern="1200">
                <a:solidFill>
                  <a:schemeClr val="tx1"/>
                </a:solidFill>
                <a:latin typeface="+mn-lt"/>
                <a:ea typeface="+mn-ea"/>
                <a:cs typeface="+mn-cs"/>
              </a:defRPr>
            </a:lvl6pPr>
            <a:lvl7pPr marL="915988" indent="-115888" algn="l" defTabSz="457200" rtl="0" eaLnBrk="1" latinLnBrk="0" hangingPunct="1">
              <a:spcBef>
                <a:spcPts val="528"/>
              </a:spcBef>
              <a:spcAft>
                <a:spcPts val="0"/>
              </a:spcAft>
              <a:buClr>
                <a:schemeClr val="accent1"/>
              </a:buClr>
              <a:buFont typeface="Arial"/>
              <a:buChar char="•"/>
              <a:defRPr sz="1200" kern="1200">
                <a:solidFill>
                  <a:schemeClr val="tx1"/>
                </a:solidFill>
                <a:latin typeface="+mn-lt"/>
                <a:ea typeface="+mn-ea"/>
                <a:cs typeface="+mn-cs"/>
              </a:defRPr>
            </a:lvl7pPr>
            <a:lvl8pPr marL="1030288" indent="-114300"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8pPr>
            <a:lvl9pPr marL="1198563" indent="-106363" algn="l" defTabSz="457200" rtl="0" eaLnBrk="1" latinLnBrk="0" hangingPunct="1">
              <a:spcBef>
                <a:spcPct val="20000"/>
              </a:spcBef>
              <a:buClr>
                <a:schemeClr val="accent1"/>
              </a:buClr>
              <a:buFont typeface="Arial"/>
              <a:buChar char="•"/>
              <a:defRPr sz="1050" kern="1200" baseline="0">
                <a:solidFill>
                  <a:schemeClr val="tx1"/>
                </a:solidFill>
                <a:latin typeface="+mn-lt"/>
                <a:ea typeface="+mn-ea"/>
                <a:cs typeface="+mn-cs"/>
              </a:defRPr>
            </a:lvl9pPr>
          </a:lstStyle>
          <a:p>
            <a:pPr marL="0" indent="0">
              <a:buNone/>
            </a:pPr>
            <a:r>
              <a:rPr lang="en-US" dirty="0" smtClean="0"/>
              <a:t>Selected colors with gloss range</a:t>
            </a:r>
            <a:endParaRPr lang="en-US" dirty="0"/>
          </a:p>
        </p:txBody>
      </p:sp>
      <p:sp>
        <p:nvSpPr>
          <p:cNvPr id="11" name="TextBox 10"/>
          <p:cNvSpPr txBox="1"/>
          <p:nvPr/>
        </p:nvSpPr>
        <p:spPr>
          <a:xfrm>
            <a:off x="944938" y="5911632"/>
            <a:ext cx="10012115" cy="584775"/>
          </a:xfrm>
          <a:prstGeom prst="rect">
            <a:avLst/>
          </a:prstGeom>
          <a:noFill/>
        </p:spPr>
        <p:txBody>
          <a:bodyPr wrap="square" rtlCol="0">
            <a:spAutoFit/>
          </a:bodyPr>
          <a:lstStyle/>
          <a:p>
            <a:r>
              <a:rPr lang="en-US" sz="800" dirty="0">
                <a:latin typeface="Arial Narrow" panose="020B0606020202030204" pitchFamily="34" charset="0"/>
              </a:rPr>
              <a:t>Lower gloss can be achieved for textured finishes. † Product gloss range is specified with a 60˚ angle measurement </a:t>
            </a:r>
            <a:r>
              <a:rPr lang="en-US" sz="800" dirty="0" smtClean="0">
                <a:latin typeface="Arial Narrow" panose="020B0606020202030204" pitchFamily="34" charset="0"/>
              </a:rPr>
              <a:t>value</a:t>
            </a:r>
          </a:p>
          <a:p>
            <a:r>
              <a:rPr lang="en-US" sz="800" dirty="0">
                <a:latin typeface="Arial Narrow" panose="020B0606020202030204" pitchFamily="34" charset="0"/>
              </a:rPr>
              <a:t>The color chips in this selector cannot be considered totally accurate color matches, and are not to be used as approved standards. The technical data presented in this document is based upon information believed by PPG to be currently accurate. However, no guarantees of accuracy, comprehensiveness or performance are given or implied. Continuous improvements in coatings technology may cause future technical data to vary from what is in this document. Contact your PPG representative for the most up-to-date information.</a:t>
            </a:r>
          </a:p>
        </p:txBody>
      </p:sp>
      <p:sp>
        <p:nvSpPr>
          <p:cNvPr id="5" name="Title 4"/>
          <p:cNvSpPr>
            <a:spLocks noGrp="1"/>
          </p:cNvSpPr>
          <p:nvPr>
            <p:ph type="title"/>
          </p:nvPr>
        </p:nvSpPr>
        <p:spPr>
          <a:xfrm>
            <a:off x="941982" y="367805"/>
            <a:ext cx="9282379" cy="859536"/>
          </a:xfrm>
        </p:spPr>
        <p:txBody>
          <a:bodyPr/>
          <a:lstStyle/>
          <a:p>
            <a:r>
              <a:rPr lang="en-US" dirty="0" smtClean="0"/>
              <a:t>Internal Only</a:t>
            </a:r>
            <a:endParaRPr lang="en-US" dirty="0"/>
          </a:p>
        </p:txBody>
      </p:sp>
    </p:spTree>
    <p:extLst>
      <p:ext uri="{BB962C8B-B14F-4D97-AF65-F5344CB8AC3E}">
        <p14:creationId xmlns:p14="http://schemas.microsoft.com/office/powerpoint/2010/main" val="359853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Master slide">
  <a:themeElements>
    <a:clrScheme name="PPG 2">
      <a:dk1>
        <a:sysClr val="windowText" lastClr="000000"/>
      </a:dk1>
      <a:lt1>
        <a:sysClr val="window" lastClr="FFFFFF"/>
      </a:lt1>
      <a:dk2>
        <a:srgbClr val="666666"/>
      </a:dk2>
      <a:lt2>
        <a:srgbClr val="FFFFFF"/>
      </a:lt2>
      <a:accent1>
        <a:srgbClr val="0078A9"/>
      </a:accent1>
      <a:accent2>
        <a:srgbClr val="3EC7F4"/>
      </a:accent2>
      <a:accent3>
        <a:srgbClr val="0033A0"/>
      </a:accent3>
      <a:accent4>
        <a:srgbClr val="00B149"/>
      </a:accent4>
      <a:accent5>
        <a:srgbClr val="D0006F"/>
      </a:accent5>
      <a:accent6>
        <a:srgbClr val="FF7C1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 Widescreen Template_11-08-17.pptx" id="{0199AC34-CE77-4224-AB6C-DE67587FAE49}" vid="{D3BFD4E8-924D-4011-BFB0-A12F02ED35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A664B4605E2F4AB814977FC16065D9" ma:contentTypeVersion="21" ma:contentTypeDescription="Create a new document." ma:contentTypeScope="" ma:versionID="c7c97e10668d5072fa55086354665665">
  <xsd:schema xmlns:xsd="http://www.w3.org/2001/XMLSchema" xmlns:xs="http://www.w3.org/2001/XMLSchema" xmlns:p="http://schemas.microsoft.com/office/2006/metadata/properties" xmlns:ns2="6e7b6fa3-9fc5-469b-8b9a-3e2156be0a31" xmlns:ns3="14190d81-e954-4a4b-a9da-a1b9b9dc5916" targetNamespace="http://schemas.microsoft.com/office/2006/metadata/properties" ma:root="true" ma:fieldsID="950ed41d82e258fbb96098be0f7229d7" ns2:_="" ns3:_="">
    <xsd:import namespace="6e7b6fa3-9fc5-469b-8b9a-3e2156be0a31"/>
    <xsd:import namespace="14190d81-e954-4a4b-a9da-a1b9b9dc59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7b6fa3-9fc5-469b-8b9a-3e2156be0a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bea00c-7f22-4f8a-81a7-3e3495b3dc54"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190d81-e954-4a4b-a9da-a1b9b9dc59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ed04901-9a0e-45e8-9627-a986e087ccec}" ma:internalName="TaxCatchAll" ma:showField="CatchAllData" ma:web="14190d81-e954-4a4b-a9da-a1b9b9dc59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7b6fa3-9fc5-469b-8b9a-3e2156be0a31">
      <Terms xmlns="http://schemas.microsoft.com/office/infopath/2007/PartnerControls"/>
    </lcf76f155ced4ddcb4097134ff3c332f>
    <_Flow_SignoffStatus xmlns="6e7b6fa3-9fc5-469b-8b9a-3e2156be0a31" xsi:nil="true"/>
    <TaxCatchAll xmlns="14190d81-e954-4a4b-a9da-a1b9b9dc5916" xsi:nil="true"/>
  </documentManagement>
</p:properties>
</file>

<file path=customXml/itemProps1.xml><?xml version="1.0" encoding="utf-8"?>
<ds:datastoreItem xmlns:ds="http://schemas.openxmlformats.org/officeDocument/2006/customXml" ds:itemID="{660FE199-3C0A-45D2-90D4-243A514900D1}"/>
</file>

<file path=customXml/itemProps2.xml><?xml version="1.0" encoding="utf-8"?>
<ds:datastoreItem xmlns:ds="http://schemas.openxmlformats.org/officeDocument/2006/customXml" ds:itemID="{38918D6A-08B3-41FD-8FAB-60ADE44DD2A7}"/>
</file>

<file path=customXml/itemProps3.xml><?xml version="1.0" encoding="utf-8"?>
<ds:datastoreItem xmlns:ds="http://schemas.openxmlformats.org/officeDocument/2006/customXml" ds:itemID="{1968A63E-2D21-409A-82F0-B952DCE53048}"/>
</file>

<file path=docProps/app.xml><?xml version="1.0" encoding="utf-8"?>
<Properties xmlns="http://schemas.openxmlformats.org/officeDocument/2006/extended-properties" xmlns:vt="http://schemas.openxmlformats.org/officeDocument/2006/docPropsVTypes">
  <TotalTime>2458</TotalTime>
  <Words>512</Words>
  <Application>Microsoft Office PowerPoint</Application>
  <PresentationFormat>Widescreen</PresentationFormat>
  <Paragraphs>120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Calibri</vt:lpstr>
      <vt:lpstr>1_Master slide</vt:lpstr>
      <vt:lpstr>Envirocron® High Transfer Efficiency</vt:lpstr>
      <vt:lpstr>Envirocron® High Transfer Efficiency</vt:lpstr>
      <vt:lpstr>Envirocron® High Transfer Efficiency</vt:lpstr>
      <vt:lpstr>Internal Only</vt:lpstr>
    </vt:vector>
  </TitlesOfParts>
  <Company>PPG Industries,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Durastar® Ultra-COOL®</dc:title>
  <dc:creator>DeDominicis, Marie Vicens</dc:creator>
  <cp:lastModifiedBy>DeDominicis, Marie Vicens</cp:lastModifiedBy>
  <cp:revision>66</cp:revision>
  <dcterms:created xsi:type="dcterms:W3CDTF">2020-04-08T20:54:52Z</dcterms:created>
  <dcterms:modified xsi:type="dcterms:W3CDTF">2020-08-12T19:06:15Z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0x01010036A664B4605E2F4AB814977FC16065D9</vt:lpwstr>
  </property>
</Properties>
</file>