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9FEED6-AB76-19FE-045E-ECF4AFE9FDF1}" v="7" dt="2024-06-14T18:47:05.1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829FEED6-AB76-19FE-045E-ECF4AFE9FDF1}"/>
    <pc:docChg chg="delSld modSld">
      <pc:chgData name="MacKay, Maggie" userId="S::mmackay@ppg.com::f6553cf9-756f-4341-affe-76c27b9a6150" providerId="AD" clId="Web-{829FEED6-AB76-19FE-045E-ECF4AFE9FDF1}" dt="2024-06-14T18:47:05.159" v="4"/>
      <pc:docMkLst>
        <pc:docMk/>
      </pc:docMkLst>
      <pc:sldChg chg="modSp">
        <pc:chgData name="MacKay, Maggie" userId="S::mmackay@ppg.com::f6553cf9-756f-4341-affe-76c27b9a6150" providerId="AD" clId="Web-{829FEED6-AB76-19FE-045E-ECF4AFE9FDF1}" dt="2024-06-14T18:46:53.940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829FEED6-AB76-19FE-045E-ECF4AFE9FDF1}" dt="2024-06-14T18:46:53.940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829FEED6-AB76-19FE-045E-ECF4AFE9FDF1}" dt="2024-06-14T18:47:05.159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171029"/>
              </p:ext>
            </p:extLst>
          </p:nvPr>
        </p:nvGraphicFramePr>
        <p:xfrm>
          <a:off x="331761" y="5381070"/>
          <a:ext cx="8843843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03897"/>
              </p:ext>
            </p:extLst>
          </p:nvPr>
        </p:nvGraphicFramePr>
        <p:xfrm>
          <a:off x="9556155" y="2319019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604663"/>
              </p:ext>
            </p:extLst>
          </p:nvPr>
        </p:nvGraphicFramePr>
        <p:xfrm>
          <a:off x="9556154" y="3790231"/>
          <a:ext cx="2329011" cy="144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Refuse Trucks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Concrete Mixers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Trailer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31359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317986101"/>
              </p:ext>
            </p:extLst>
          </p:nvPr>
        </p:nvGraphicFramePr>
        <p:xfrm>
          <a:off x="499578" y="2096636"/>
          <a:ext cx="850820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9827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918380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Class</a:t>
                      </a:r>
                      <a:r>
                        <a:rPr lang="en-US" sz="1600" baseline="0" dirty="0"/>
                        <a:t> A appearance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Meets stringent appearance requirements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Extended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 life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951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1150" y="1194147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primer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r="62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701420"/>
              </p:ext>
            </p:extLst>
          </p:nvPr>
        </p:nvGraphicFramePr>
        <p:xfrm>
          <a:off x="333376" y="1130803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6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and Buff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50 - 70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3.36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403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30-60 min @ 120-150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min To Handle: 4 </a:t>
                      </a:r>
                      <a:r>
                        <a:rPr lang="en-US" sz="1400" baseline="0" dirty="0" err="1"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818931"/>
              </p:ext>
            </p:extLst>
          </p:nvPr>
        </p:nvGraphicFramePr>
        <p:xfrm>
          <a:off x="333376" y="3162392"/>
          <a:ext cx="8861906" cy="2328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7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 - Direct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Pot Life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4+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0608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36273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407343"/>
              </p:ext>
            </p:extLst>
          </p:nvPr>
        </p:nvGraphicFramePr>
        <p:xfrm>
          <a:off x="333376" y="5877474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HSB, HSS, HSL, HSI, HST and HSU series</a:t>
                      </a:r>
                      <a:endParaRPr lang="en-US" sz="1400" i="0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49055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Salt spray and cyclic corrosion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506184" y="246614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327444" y="286448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Class A appearance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327444" y="370375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27444" y="4524328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window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327444" y="5327874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Extended pot life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8056" y="2808803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821" y="2761080"/>
            <a:ext cx="802623" cy="8026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553" y="5206833"/>
            <a:ext cx="980526" cy="9805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094" y="3365045"/>
            <a:ext cx="1367443" cy="1367443"/>
          </a:xfrm>
          <a:prstGeom prst="rect">
            <a:avLst/>
          </a:prstGeom>
        </p:spPr>
      </p:pic>
      <p:pic>
        <p:nvPicPr>
          <p:cNvPr id="10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r="6358"/>
          <a:stretch>
            <a:fillRect/>
          </a:stretch>
        </p:blipFill>
        <p:spPr/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873" y="4302197"/>
            <a:ext cx="1025677" cy="102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Truck Bodies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Refuse Trucks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Concrete Mixers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" r="6632"/>
          <a:stretch>
            <a:fillRect/>
          </a:stretch>
        </p:blipFill>
        <p:spPr/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97284" y="299103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98892" y="723309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Primer – SEP78278, SEP78284, SEP80613</a:t>
            </a:r>
          </a:p>
        </p:txBody>
      </p:sp>
      <p:sp>
        <p:nvSpPr>
          <p:cNvPr id="1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557054" y="2240101"/>
            <a:ext cx="2373395" cy="487276"/>
          </a:xfrm>
        </p:spPr>
        <p:txBody>
          <a:bodyPr/>
          <a:lstStyle/>
          <a:p>
            <a:r>
              <a:rPr lang="en-US" dirty="0"/>
              <a:t>Truck Trailer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1" r="11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4C06AD7D-9C7C-4B61-B164-6D709D7410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9E25B5-F483-4860-AB7B-8338A402CF71}"/>
</file>

<file path=customXml/itemProps3.xml><?xml version="1.0" encoding="utf-8"?>
<ds:datastoreItem xmlns:ds="http://schemas.openxmlformats.org/officeDocument/2006/customXml" ds:itemID="{D32CEDEB-D90D-4060-B418-885698CB7E31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8794</TotalTime>
  <Words>328</Words>
  <Application>Microsoft Office PowerPoint</Application>
  <PresentationFormat>Widescreen</PresentationFormat>
  <Paragraphs>92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SEP</vt:lpstr>
      <vt:lpstr>PowerPoint Presentation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111</cp:revision>
  <dcterms:created xsi:type="dcterms:W3CDTF">2020-01-17T13:08:26Z</dcterms:created>
  <dcterms:modified xsi:type="dcterms:W3CDTF">2024-06-14T18:47:08Z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