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4.xml" ContentType="application/vnd.openxmlformats-officedocument.presentationml.slide+xml"/>
  <Override PartName="/ppt/slides/slide3.xml" ContentType="application/vnd.openxmlformats-officedocument.presentationml.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notesSlides/notesSlide1.xml" ContentType="application/vnd.openxmlformats-officedocument.presentationml.notesSlide+xml"/>
  <Override PartName="/ppt/slideLayouts/slideLayout6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theme/theme2.xml" ContentType="application/vnd.openxmlformats-officedocument.theme+xml"/>
  <Override PartName="/ppt/tableStyles.xml" ContentType="application/vnd.openxmlformats-officedocument.presentationml.tableStyle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5" r:id="rId1"/>
  </p:sldMasterIdLst>
  <p:notesMasterIdLst>
    <p:notesMasterId r:id="rId6"/>
  </p:notesMasterIdLst>
  <p:sldIdLst>
    <p:sldId id="265" r:id="rId2"/>
    <p:sldId id="263" r:id="rId3"/>
    <p:sldId id="264" r:id="rId4"/>
    <p:sldId id="268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431" autoAdjust="0"/>
    <p:restoredTop sz="94928" autoAdjust="0"/>
  </p:normalViewPr>
  <p:slideViewPr>
    <p:cSldViewPr snapToGrid="0">
      <p:cViewPr varScale="1">
        <p:scale>
          <a:sx n="61" d="100"/>
          <a:sy n="61" d="100"/>
        </p:scale>
        <p:origin x="872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13" Type="http://schemas.openxmlformats.org/officeDocument/2006/relationships/customXml" Target="../customXml/item3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12" Type="http://schemas.openxmlformats.org/officeDocument/2006/relationships/customXml" Target="../customXml/item2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customXml" Target="../customXml/item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1F64FBC-180E-4132-B8AE-6EB642E4BC08}" type="datetimeFigureOut">
              <a:rPr lang="en-US" smtClean="0"/>
              <a:t>9/3/2020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F333C01-473B-4079-9F15-6F0678FEB0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54562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333C01-473B-4079-9F15-6F0678FEB083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083585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333C01-473B-4079-9F15-6F0678FEB083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21521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12883" y="2947135"/>
            <a:ext cx="8457972" cy="984333"/>
          </a:xfrm>
        </p:spPr>
        <p:txBody>
          <a:bodyPr anchor="b">
            <a:norm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12883" y="3999203"/>
            <a:ext cx="8457972" cy="640767"/>
          </a:xfrm>
        </p:spPr>
        <p:txBody>
          <a:bodyPr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312883" y="4779107"/>
            <a:ext cx="3303862" cy="365125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>
              <a:defRPr sz="1000">
                <a:solidFill>
                  <a:schemeClr val="tx1"/>
                </a:solidFill>
                <a:latin typeface="+mn-lt"/>
                <a:cs typeface="Arial"/>
              </a:defRPr>
            </a:lvl1pPr>
          </a:lstStyle>
          <a:p>
            <a:endParaRPr lang="en-US" dirty="0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038F46E6-B30F-4BB4-8F82-08AD4C6EA83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74032" y="5851212"/>
            <a:ext cx="1060725" cy="822309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0737FA42-C06C-4BE0-AE35-B6EF2728CBF5}"/>
              </a:ext>
            </a:extLst>
          </p:cNvPr>
          <p:cNvSpPr/>
          <p:nvPr userDrawn="1"/>
        </p:nvSpPr>
        <p:spPr>
          <a:xfrm>
            <a:off x="8485838" y="1"/>
            <a:ext cx="3706162" cy="482127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800"/>
          </a:p>
        </p:txBody>
      </p:sp>
      <p:sp>
        <p:nvSpPr>
          <p:cNvPr id="13" name="Rectangle 3">
            <a:extLst>
              <a:ext uri="{FF2B5EF4-FFF2-40B4-BE49-F238E27FC236}">
                <a16:creationId xmlns:a16="http://schemas.microsoft.com/office/drawing/2014/main" id="{9FCFEBA5-E832-4F45-9A7E-E488F4C2670A}"/>
              </a:ext>
            </a:extLst>
          </p:cNvPr>
          <p:cNvSpPr/>
          <p:nvPr userDrawn="1"/>
        </p:nvSpPr>
        <p:spPr>
          <a:xfrm>
            <a:off x="0" y="316"/>
            <a:ext cx="9077242" cy="482776"/>
          </a:xfrm>
          <a:custGeom>
            <a:avLst/>
            <a:gdLst>
              <a:gd name="connsiteX0" fmla="*/ 0 w 6709251"/>
              <a:gd name="connsiteY0" fmla="*/ 0 h 182880"/>
              <a:gd name="connsiteX1" fmla="*/ 6709251 w 6709251"/>
              <a:gd name="connsiteY1" fmla="*/ 0 h 182880"/>
              <a:gd name="connsiteX2" fmla="*/ 6709251 w 6709251"/>
              <a:gd name="connsiteY2" fmla="*/ 182880 h 182880"/>
              <a:gd name="connsiteX3" fmla="*/ 0 w 6709251"/>
              <a:gd name="connsiteY3" fmla="*/ 182880 h 182880"/>
              <a:gd name="connsiteX4" fmla="*/ 0 w 6709251"/>
              <a:gd name="connsiteY4" fmla="*/ 0 h 182880"/>
              <a:gd name="connsiteX0" fmla="*/ 0 w 7073510"/>
              <a:gd name="connsiteY0" fmla="*/ 0 h 182880"/>
              <a:gd name="connsiteX1" fmla="*/ 7073510 w 7073510"/>
              <a:gd name="connsiteY1" fmla="*/ 0 h 182880"/>
              <a:gd name="connsiteX2" fmla="*/ 6709251 w 7073510"/>
              <a:gd name="connsiteY2" fmla="*/ 182880 h 182880"/>
              <a:gd name="connsiteX3" fmla="*/ 0 w 7073510"/>
              <a:gd name="connsiteY3" fmla="*/ 182880 h 182880"/>
              <a:gd name="connsiteX4" fmla="*/ 0 w 7073510"/>
              <a:gd name="connsiteY4" fmla="*/ 0 h 182880"/>
              <a:gd name="connsiteX0" fmla="*/ 0 w 8678702"/>
              <a:gd name="connsiteY0" fmla="*/ 0 h 182880"/>
              <a:gd name="connsiteX1" fmla="*/ 8678702 w 8678702"/>
              <a:gd name="connsiteY1" fmla="*/ 0 h 182880"/>
              <a:gd name="connsiteX2" fmla="*/ 8314443 w 8678702"/>
              <a:gd name="connsiteY2" fmla="*/ 182880 h 182880"/>
              <a:gd name="connsiteX3" fmla="*/ 1605192 w 8678702"/>
              <a:gd name="connsiteY3" fmla="*/ 182880 h 182880"/>
              <a:gd name="connsiteX4" fmla="*/ 0 w 8678702"/>
              <a:gd name="connsiteY4" fmla="*/ 0 h 182880"/>
              <a:gd name="connsiteX0" fmla="*/ 0 w 8678702"/>
              <a:gd name="connsiteY0" fmla="*/ 0 h 186220"/>
              <a:gd name="connsiteX1" fmla="*/ 8678702 w 8678702"/>
              <a:gd name="connsiteY1" fmla="*/ 0 h 186220"/>
              <a:gd name="connsiteX2" fmla="*/ 8314443 w 8678702"/>
              <a:gd name="connsiteY2" fmla="*/ 182880 h 186220"/>
              <a:gd name="connsiteX3" fmla="*/ 6661 w 8678702"/>
              <a:gd name="connsiteY3" fmla="*/ 186220 h 186220"/>
              <a:gd name="connsiteX4" fmla="*/ 0 w 8678702"/>
              <a:gd name="connsiteY4" fmla="*/ 0 h 186220"/>
              <a:gd name="connsiteX0" fmla="*/ 133211 w 8672041"/>
              <a:gd name="connsiteY0" fmla="*/ 50097 h 186220"/>
              <a:gd name="connsiteX1" fmla="*/ 8672041 w 8672041"/>
              <a:gd name="connsiteY1" fmla="*/ 0 h 186220"/>
              <a:gd name="connsiteX2" fmla="*/ 8307782 w 8672041"/>
              <a:gd name="connsiteY2" fmla="*/ 182880 h 186220"/>
              <a:gd name="connsiteX3" fmla="*/ 0 w 8672041"/>
              <a:gd name="connsiteY3" fmla="*/ 186220 h 186220"/>
              <a:gd name="connsiteX4" fmla="*/ 133211 w 8672041"/>
              <a:gd name="connsiteY4" fmla="*/ 50097 h 186220"/>
              <a:gd name="connsiteX0" fmla="*/ 3330 w 8672041"/>
              <a:gd name="connsiteY0" fmla="*/ 3340 h 186220"/>
              <a:gd name="connsiteX1" fmla="*/ 8672041 w 8672041"/>
              <a:gd name="connsiteY1" fmla="*/ 0 h 186220"/>
              <a:gd name="connsiteX2" fmla="*/ 8307782 w 8672041"/>
              <a:gd name="connsiteY2" fmla="*/ 182880 h 186220"/>
              <a:gd name="connsiteX3" fmla="*/ 0 w 8672041"/>
              <a:gd name="connsiteY3" fmla="*/ 186220 h 186220"/>
              <a:gd name="connsiteX4" fmla="*/ 3330 w 8672041"/>
              <a:gd name="connsiteY4" fmla="*/ 3340 h 186220"/>
              <a:gd name="connsiteX0" fmla="*/ 3330 w 8672041"/>
              <a:gd name="connsiteY0" fmla="*/ 3340 h 186220"/>
              <a:gd name="connsiteX1" fmla="*/ 8672041 w 8672041"/>
              <a:gd name="connsiteY1" fmla="*/ 0 h 186220"/>
              <a:gd name="connsiteX2" fmla="*/ 8307782 w 8672041"/>
              <a:gd name="connsiteY2" fmla="*/ 182880 h 186220"/>
              <a:gd name="connsiteX3" fmla="*/ 0 w 8672041"/>
              <a:gd name="connsiteY3" fmla="*/ 186220 h 186220"/>
              <a:gd name="connsiteX4" fmla="*/ 3330 w 8672041"/>
              <a:gd name="connsiteY4" fmla="*/ 3340 h 186220"/>
              <a:gd name="connsiteX0" fmla="*/ 0 w 8674979"/>
              <a:gd name="connsiteY0" fmla="*/ 3340 h 186220"/>
              <a:gd name="connsiteX1" fmla="*/ 8674979 w 8674979"/>
              <a:gd name="connsiteY1" fmla="*/ 0 h 186220"/>
              <a:gd name="connsiteX2" fmla="*/ 8310720 w 8674979"/>
              <a:gd name="connsiteY2" fmla="*/ 182880 h 186220"/>
              <a:gd name="connsiteX3" fmla="*/ 2938 w 8674979"/>
              <a:gd name="connsiteY3" fmla="*/ 186220 h 186220"/>
              <a:gd name="connsiteX4" fmla="*/ 0 w 8674979"/>
              <a:gd name="connsiteY4" fmla="*/ 3340 h 186220"/>
              <a:gd name="connsiteX0" fmla="*/ 0 w 8674979"/>
              <a:gd name="connsiteY0" fmla="*/ 0 h 189166"/>
              <a:gd name="connsiteX1" fmla="*/ 8674979 w 8674979"/>
              <a:gd name="connsiteY1" fmla="*/ 2946 h 189166"/>
              <a:gd name="connsiteX2" fmla="*/ 8310720 w 8674979"/>
              <a:gd name="connsiteY2" fmla="*/ 185826 h 189166"/>
              <a:gd name="connsiteX3" fmla="*/ 2938 w 8674979"/>
              <a:gd name="connsiteY3" fmla="*/ 189166 h 189166"/>
              <a:gd name="connsiteX4" fmla="*/ 0 w 8674979"/>
              <a:gd name="connsiteY4" fmla="*/ 0 h 189166"/>
              <a:gd name="connsiteX0" fmla="*/ 0 w 8674979"/>
              <a:gd name="connsiteY0" fmla="*/ 444 h 189610"/>
              <a:gd name="connsiteX1" fmla="*/ 8674979 w 8674979"/>
              <a:gd name="connsiteY1" fmla="*/ 0 h 189610"/>
              <a:gd name="connsiteX2" fmla="*/ 8310720 w 8674979"/>
              <a:gd name="connsiteY2" fmla="*/ 186270 h 189610"/>
              <a:gd name="connsiteX3" fmla="*/ 2938 w 8674979"/>
              <a:gd name="connsiteY3" fmla="*/ 189610 h 189610"/>
              <a:gd name="connsiteX4" fmla="*/ 0 w 8674979"/>
              <a:gd name="connsiteY4" fmla="*/ 444 h 189610"/>
              <a:gd name="connsiteX0" fmla="*/ 0 w 8674979"/>
              <a:gd name="connsiteY0" fmla="*/ 444 h 189660"/>
              <a:gd name="connsiteX1" fmla="*/ 8674979 w 8674979"/>
              <a:gd name="connsiteY1" fmla="*/ 0 h 189660"/>
              <a:gd name="connsiteX2" fmla="*/ 8310720 w 8674979"/>
              <a:gd name="connsiteY2" fmla="*/ 189660 h 189660"/>
              <a:gd name="connsiteX3" fmla="*/ 2938 w 8674979"/>
              <a:gd name="connsiteY3" fmla="*/ 189610 h 189660"/>
              <a:gd name="connsiteX4" fmla="*/ 0 w 8674979"/>
              <a:gd name="connsiteY4" fmla="*/ 444 h 189660"/>
              <a:gd name="connsiteX0" fmla="*/ 0 w 10119577"/>
              <a:gd name="connsiteY0" fmla="*/ 0 h 189216"/>
              <a:gd name="connsiteX1" fmla="*/ 10119577 w 10119577"/>
              <a:gd name="connsiteY1" fmla="*/ 686 h 189216"/>
              <a:gd name="connsiteX2" fmla="*/ 8310720 w 10119577"/>
              <a:gd name="connsiteY2" fmla="*/ 189216 h 189216"/>
              <a:gd name="connsiteX3" fmla="*/ 2938 w 10119577"/>
              <a:gd name="connsiteY3" fmla="*/ 189166 h 189216"/>
              <a:gd name="connsiteX4" fmla="*/ 0 w 10119577"/>
              <a:gd name="connsiteY4" fmla="*/ 0 h 189216"/>
              <a:gd name="connsiteX0" fmla="*/ 0 w 10119577"/>
              <a:gd name="connsiteY0" fmla="*/ 173 h 189389"/>
              <a:gd name="connsiteX1" fmla="*/ 10119577 w 10119577"/>
              <a:gd name="connsiteY1" fmla="*/ 0 h 189389"/>
              <a:gd name="connsiteX2" fmla="*/ 8310720 w 10119577"/>
              <a:gd name="connsiteY2" fmla="*/ 189389 h 189389"/>
              <a:gd name="connsiteX3" fmla="*/ 2938 w 10119577"/>
              <a:gd name="connsiteY3" fmla="*/ 189339 h 189389"/>
              <a:gd name="connsiteX4" fmla="*/ 0 w 10119577"/>
              <a:gd name="connsiteY4" fmla="*/ 173 h 189389"/>
              <a:gd name="connsiteX0" fmla="*/ 10004 w 10129581"/>
              <a:gd name="connsiteY0" fmla="*/ 173 h 189389"/>
              <a:gd name="connsiteX1" fmla="*/ 10129581 w 10129581"/>
              <a:gd name="connsiteY1" fmla="*/ 0 h 189389"/>
              <a:gd name="connsiteX2" fmla="*/ 8320724 w 10129581"/>
              <a:gd name="connsiteY2" fmla="*/ 189389 h 189389"/>
              <a:gd name="connsiteX3" fmla="*/ 57 w 10129581"/>
              <a:gd name="connsiteY3" fmla="*/ 189339 h 189389"/>
              <a:gd name="connsiteX4" fmla="*/ 10004 w 10129581"/>
              <a:gd name="connsiteY4" fmla="*/ 173 h 189389"/>
              <a:gd name="connsiteX0" fmla="*/ 9947 w 10129524"/>
              <a:gd name="connsiteY0" fmla="*/ 173 h 189389"/>
              <a:gd name="connsiteX1" fmla="*/ 10129524 w 10129524"/>
              <a:gd name="connsiteY1" fmla="*/ 0 h 189389"/>
              <a:gd name="connsiteX2" fmla="*/ 8320667 w 10129524"/>
              <a:gd name="connsiteY2" fmla="*/ 189389 h 189389"/>
              <a:gd name="connsiteX3" fmla="*/ 0 w 10129524"/>
              <a:gd name="connsiteY3" fmla="*/ 189339 h 189389"/>
              <a:gd name="connsiteX4" fmla="*/ 9947 w 10129524"/>
              <a:gd name="connsiteY4" fmla="*/ 173 h 189389"/>
              <a:gd name="connsiteX0" fmla="*/ 9947 w 10129524"/>
              <a:gd name="connsiteY0" fmla="*/ 173 h 189389"/>
              <a:gd name="connsiteX1" fmla="*/ 10129524 w 10129524"/>
              <a:gd name="connsiteY1" fmla="*/ 0 h 189389"/>
              <a:gd name="connsiteX2" fmla="*/ 8320667 w 10129524"/>
              <a:gd name="connsiteY2" fmla="*/ 189389 h 189389"/>
              <a:gd name="connsiteX3" fmla="*/ 0 w 10129524"/>
              <a:gd name="connsiteY3" fmla="*/ 189339 h 189389"/>
              <a:gd name="connsiteX4" fmla="*/ 9947 w 10129524"/>
              <a:gd name="connsiteY4" fmla="*/ 173 h 189389"/>
              <a:gd name="connsiteX0" fmla="*/ 0 w 10119577"/>
              <a:gd name="connsiteY0" fmla="*/ 173 h 189389"/>
              <a:gd name="connsiteX1" fmla="*/ 10119577 w 10119577"/>
              <a:gd name="connsiteY1" fmla="*/ 0 h 189389"/>
              <a:gd name="connsiteX2" fmla="*/ 8310720 w 10119577"/>
              <a:gd name="connsiteY2" fmla="*/ 189389 h 189389"/>
              <a:gd name="connsiteX3" fmla="*/ 15823 w 10119577"/>
              <a:gd name="connsiteY3" fmla="*/ 189339 h 189389"/>
              <a:gd name="connsiteX4" fmla="*/ 0 w 10119577"/>
              <a:gd name="connsiteY4" fmla="*/ 173 h 189389"/>
              <a:gd name="connsiteX0" fmla="*/ 0 w 10119577"/>
              <a:gd name="connsiteY0" fmla="*/ 173 h 189389"/>
              <a:gd name="connsiteX1" fmla="*/ 10119577 w 10119577"/>
              <a:gd name="connsiteY1" fmla="*/ 0 h 189389"/>
              <a:gd name="connsiteX2" fmla="*/ 8310720 w 10119577"/>
              <a:gd name="connsiteY2" fmla="*/ 189389 h 189389"/>
              <a:gd name="connsiteX3" fmla="*/ 2938 w 10119577"/>
              <a:gd name="connsiteY3" fmla="*/ 189339 h 189389"/>
              <a:gd name="connsiteX4" fmla="*/ 0 w 10119577"/>
              <a:gd name="connsiteY4" fmla="*/ 173 h 189389"/>
              <a:gd name="connsiteX0" fmla="*/ 0 w 21540281"/>
              <a:gd name="connsiteY0" fmla="*/ 9120 h 189389"/>
              <a:gd name="connsiteX1" fmla="*/ 21540281 w 21540281"/>
              <a:gd name="connsiteY1" fmla="*/ 0 h 189389"/>
              <a:gd name="connsiteX2" fmla="*/ 19731424 w 21540281"/>
              <a:gd name="connsiteY2" fmla="*/ 189389 h 189389"/>
              <a:gd name="connsiteX3" fmla="*/ 11423642 w 21540281"/>
              <a:gd name="connsiteY3" fmla="*/ 189339 h 189389"/>
              <a:gd name="connsiteX4" fmla="*/ 0 w 21540281"/>
              <a:gd name="connsiteY4" fmla="*/ 9120 h 189389"/>
              <a:gd name="connsiteX0" fmla="*/ 0 w 21540281"/>
              <a:gd name="connsiteY0" fmla="*/ 9120 h 192321"/>
              <a:gd name="connsiteX1" fmla="*/ 21540281 w 21540281"/>
              <a:gd name="connsiteY1" fmla="*/ 0 h 192321"/>
              <a:gd name="connsiteX2" fmla="*/ 19731424 w 21540281"/>
              <a:gd name="connsiteY2" fmla="*/ 189389 h 192321"/>
              <a:gd name="connsiteX3" fmla="*/ 2942 w 21540281"/>
              <a:gd name="connsiteY3" fmla="*/ 192321 h 192321"/>
              <a:gd name="connsiteX4" fmla="*/ 0 w 21540281"/>
              <a:gd name="connsiteY4" fmla="*/ 9120 h 192321"/>
              <a:gd name="connsiteX0" fmla="*/ 0 w 21540281"/>
              <a:gd name="connsiteY0" fmla="*/ 6138 h 192321"/>
              <a:gd name="connsiteX1" fmla="*/ 21540281 w 21540281"/>
              <a:gd name="connsiteY1" fmla="*/ 0 h 192321"/>
              <a:gd name="connsiteX2" fmla="*/ 19731424 w 21540281"/>
              <a:gd name="connsiteY2" fmla="*/ 189389 h 192321"/>
              <a:gd name="connsiteX3" fmla="*/ 2942 w 21540281"/>
              <a:gd name="connsiteY3" fmla="*/ 192321 h 192321"/>
              <a:gd name="connsiteX4" fmla="*/ 0 w 21540281"/>
              <a:gd name="connsiteY4" fmla="*/ 6138 h 192321"/>
              <a:gd name="connsiteX0" fmla="*/ 2579162 w 24119443"/>
              <a:gd name="connsiteY0" fmla="*/ 6138 h 192321"/>
              <a:gd name="connsiteX1" fmla="*/ 24119443 w 24119443"/>
              <a:gd name="connsiteY1" fmla="*/ 0 h 192321"/>
              <a:gd name="connsiteX2" fmla="*/ 22310586 w 24119443"/>
              <a:gd name="connsiteY2" fmla="*/ 189389 h 192321"/>
              <a:gd name="connsiteX3" fmla="*/ 2582104 w 24119443"/>
              <a:gd name="connsiteY3" fmla="*/ 192321 h 192321"/>
              <a:gd name="connsiteX4" fmla="*/ 2579162 w 24119443"/>
              <a:gd name="connsiteY4" fmla="*/ 6138 h 192321"/>
              <a:gd name="connsiteX0" fmla="*/ 1459081 w 22999362"/>
              <a:gd name="connsiteY0" fmla="*/ 6138 h 192321"/>
              <a:gd name="connsiteX1" fmla="*/ 22999362 w 22999362"/>
              <a:gd name="connsiteY1" fmla="*/ 0 h 192321"/>
              <a:gd name="connsiteX2" fmla="*/ 21190505 w 22999362"/>
              <a:gd name="connsiteY2" fmla="*/ 189389 h 192321"/>
              <a:gd name="connsiteX3" fmla="*/ 1462023 w 22999362"/>
              <a:gd name="connsiteY3" fmla="*/ 192321 h 192321"/>
              <a:gd name="connsiteX4" fmla="*/ 1459081 w 22999362"/>
              <a:gd name="connsiteY4" fmla="*/ 6138 h 192321"/>
              <a:gd name="connsiteX0" fmla="*/ 2579108 w 24119389"/>
              <a:gd name="connsiteY0" fmla="*/ 6138 h 192321"/>
              <a:gd name="connsiteX1" fmla="*/ 24119389 w 24119389"/>
              <a:gd name="connsiteY1" fmla="*/ 0 h 192321"/>
              <a:gd name="connsiteX2" fmla="*/ 22310532 w 24119389"/>
              <a:gd name="connsiteY2" fmla="*/ 189389 h 192321"/>
              <a:gd name="connsiteX3" fmla="*/ 2582050 w 24119389"/>
              <a:gd name="connsiteY3" fmla="*/ 192321 h 192321"/>
              <a:gd name="connsiteX4" fmla="*/ 2579108 w 24119389"/>
              <a:gd name="connsiteY4" fmla="*/ 6138 h 192321"/>
              <a:gd name="connsiteX0" fmla="*/ 1594923 w 23135204"/>
              <a:gd name="connsiteY0" fmla="*/ 6138 h 192321"/>
              <a:gd name="connsiteX1" fmla="*/ 23135204 w 23135204"/>
              <a:gd name="connsiteY1" fmla="*/ 0 h 192321"/>
              <a:gd name="connsiteX2" fmla="*/ 21326347 w 23135204"/>
              <a:gd name="connsiteY2" fmla="*/ 189389 h 192321"/>
              <a:gd name="connsiteX3" fmla="*/ 1597865 w 23135204"/>
              <a:gd name="connsiteY3" fmla="*/ 192321 h 192321"/>
              <a:gd name="connsiteX4" fmla="*/ 1594923 w 23135204"/>
              <a:gd name="connsiteY4" fmla="*/ 6138 h 192321"/>
              <a:gd name="connsiteX0" fmla="*/ 1 w 21540282"/>
              <a:gd name="connsiteY0" fmla="*/ 6138 h 192321"/>
              <a:gd name="connsiteX1" fmla="*/ 21540282 w 21540282"/>
              <a:gd name="connsiteY1" fmla="*/ 0 h 192321"/>
              <a:gd name="connsiteX2" fmla="*/ 19731425 w 21540282"/>
              <a:gd name="connsiteY2" fmla="*/ 189389 h 192321"/>
              <a:gd name="connsiteX3" fmla="*/ 2943 w 21540282"/>
              <a:gd name="connsiteY3" fmla="*/ 192321 h 192321"/>
              <a:gd name="connsiteX4" fmla="*/ 1 w 21540282"/>
              <a:gd name="connsiteY4" fmla="*/ 6138 h 192321"/>
              <a:gd name="connsiteX0" fmla="*/ 0 w 21540282"/>
              <a:gd name="connsiteY0" fmla="*/ 3156 h 192321"/>
              <a:gd name="connsiteX1" fmla="*/ 21540282 w 21540282"/>
              <a:gd name="connsiteY1" fmla="*/ 0 h 192321"/>
              <a:gd name="connsiteX2" fmla="*/ 19731425 w 21540282"/>
              <a:gd name="connsiteY2" fmla="*/ 189389 h 192321"/>
              <a:gd name="connsiteX3" fmla="*/ 2943 w 21540282"/>
              <a:gd name="connsiteY3" fmla="*/ 192321 h 192321"/>
              <a:gd name="connsiteX4" fmla="*/ 0 w 21540282"/>
              <a:gd name="connsiteY4" fmla="*/ 3156 h 192321"/>
              <a:gd name="connsiteX0" fmla="*/ 0 w 21540282"/>
              <a:gd name="connsiteY0" fmla="*/ 347 h 192321"/>
              <a:gd name="connsiteX1" fmla="*/ 21540282 w 21540282"/>
              <a:gd name="connsiteY1" fmla="*/ 0 h 192321"/>
              <a:gd name="connsiteX2" fmla="*/ 19731425 w 21540282"/>
              <a:gd name="connsiteY2" fmla="*/ 189389 h 192321"/>
              <a:gd name="connsiteX3" fmla="*/ 2943 w 21540282"/>
              <a:gd name="connsiteY3" fmla="*/ 192321 h 192321"/>
              <a:gd name="connsiteX4" fmla="*/ 0 w 21540282"/>
              <a:gd name="connsiteY4" fmla="*/ 347 h 192321"/>
              <a:gd name="connsiteX0" fmla="*/ 0 w 21540282"/>
              <a:gd name="connsiteY0" fmla="*/ 347 h 192321"/>
              <a:gd name="connsiteX1" fmla="*/ 21540282 w 21540282"/>
              <a:gd name="connsiteY1" fmla="*/ 0 h 192321"/>
              <a:gd name="connsiteX2" fmla="*/ 19731425 w 21540282"/>
              <a:gd name="connsiteY2" fmla="*/ 189389 h 192321"/>
              <a:gd name="connsiteX3" fmla="*/ 2942 w 21540282"/>
              <a:gd name="connsiteY3" fmla="*/ 192321 h 192321"/>
              <a:gd name="connsiteX4" fmla="*/ 0 w 21540282"/>
              <a:gd name="connsiteY4" fmla="*/ 347 h 192321"/>
              <a:gd name="connsiteX0" fmla="*/ 0 w 21540282"/>
              <a:gd name="connsiteY0" fmla="*/ 347 h 189512"/>
              <a:gd name="connsiteX1" fmla="*/ 21540282 w 21540282"/>
              <a:gd name="connsiteY1" fmla="*/ 0 h 189512"/>
              <a:gd name="connsiteX2" fmla="*/ 19731425 w 21540282"/>
              <a:gd name="connsiteY2" fmla="*/ 189389 h 189512"/>
              <a:gd name="connsiteX3" fmla="*/ 2942 w 21540282"/>
              <a:gd name="connsiteY3" fmla="*/ 189512 h 189512"/>
              <a:gd name="connsiteX4" fmla="*/ 0 w 21540282"/>
              <a:gd name="connsiteY4" fmla="*/ 347 h 189512"/>
              <a:gd name="connsiteX0" fmla="*/ 0 w 20903501"/>
              <a:gd name="connsiteY0" fmla="*/ 347 h 189512"/>
              <a:gd name="connsiteX1" fmla="*/ 20903501 w 20903501"/>
              <a:gd name="connsiteY1" fmla="*/ 0 h 189512"/>
              <a:gd name="connsiteX2" fmla="*/ 19731425 w 20903501"/>
              <a:gd name="connsiteY2" fmla="*/ 189389 h 189512"/>
              <a:gd name="connsiteX3" fmla="*/ 2942 w 20903501"/>
              <a:gd name="connsiteY3" fmla="*/ 189512 h 189512"/>
              <a:gd name="connsiteX4" fmla="*/ 0 w 20903501"/>
              <a:gd name="connsiteY4" fmla="*/ 347 h 1895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903501" h="189512">
                <a:moveTo>
                  <a:pt x="0" y="347"/>
                </a:moveTo>
                <a:lnTo>
                  <a:pt x="20903501" y="0"/>
                </a:lnTo>
                <a:lnTo>
                  <a:pt x="19731425" y="189389"/>
                </a:lnTo>
                <a:lnTo>
                  <a:pt x="2942" y="189512"/>
                </a:lnTo>
                <a:cubicBezTo>
                  <a:pt x="1961" y="125521"/>
                  <a:pt x="981" y="64338"/>
                  <a:pt x="0" y="34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</p:spTree>
    <p:extLst>
      <p:ext uri="{BB962C8B-B14F-4D97-AF65-F5344CB8AC3E}">
        <p14:creationId xmlns:p14="http://schemas.microsoft.com/office/powerpoint/2010/main" val="33272393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ight Column_Left Two Quadra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2883" y="323851"/>
            <a:ext cx="11670783" cy="859536"/>
          </a:xfrm>
        </p:spPr>
        <p:txBody>
          <a:bodyPr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FD9C4343-C115-504A-8D4F-0B17318D4A48}" type="slidenum">
              <a:rPr lang="en-US" smtClean="0"/>
              <a:t>‹#›</a:t>
            </a:fld>
            <a:endParaRPr lang="en-US"/>
          </a:p>
        </p:txBody>
      </p:sp>
      <p:sp>
        <p:nvSpPr>
          <p:cNvPr id="9" name="Content Placeholder 2"/>
          <p:cNvSpPr>
            <a:spLocks noGrp="1"/>
          </p:cNvSpPr>
          <p:nvPr>
            <p:ph idx="14"/>
          </p:nvPr>
        </p:nvSpPr>
        <p:spPr>
          <a:xfrm>
            <a:off x="6285470" y="1272033"/>
            <a:ext cx="5698196" cy="4716021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idx="15"/>
          </p:nvPr>
        </p:nvSpPr>
        <p:spPr>
          <a:xfrm>
            <a:off x="312882" y="1272033"/>
            <a:ext cx="5697434" cy="2252222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3" name="Content Placeholder 2"/>
          <p:cNvSpPr>
            <a:spLocks noGrp="1"/>
          </p:cNvSpPr>
          <p:nvPr>
            <p:ph idx="16"/>
          </p:nvPr>
        </p:nvSpPr>
        <p:spPr>
          <a:xfrm>
            <a:off x="312882" y="3740212"/>
            <a:ext cx="5698196" cy="2252222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619388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adra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2883" y="323851"/>
            <a:ext cx="11670783" cy="859536"/>
          </a:xfrm>
        </p:spPr>
        <p:txBody>
          <a:bodyPr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FD9C4343-C115-504A-8D4F-0B17318D4A48}" type="slidenum">
              <a:rPr lang="en-US" smtClean="0"/>
              <a:t>‹#›</a:t>
            </a:fld>
            <a:endParaRPr lang="en-US"/>
          </a:p>
        </p:txBody>
      </p:sp>
      <p:sp>
        <p:nvSpPr>
          <p:cNvPr id="16" name="Content Placeholder 2"/>
          <p:cNvSpPr>
            <a:spLocks noGrp="1"/>
          </p:cNvSpPr>
          <p:nvPr>
            <p:ph idx="15"/>
          </p:nvPr>
        </p:nvSpPr>
        <p:spPr>
          <a:xfrm>
            <a:off x="312882" y="1272029"/>
            <a:ext cx="5698196" cy="2252222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7" name="Content Placeholder 2"/>
          <p:cNvSpPr>
            <a:spLocks noGrp="1"/>
          </p:cNvSpPr>
          <p:nvPr>
            <p:ph idx="16"/>
          </p:nvPr>
        </p:nvSpPr>
        <p:spPr>
          <a:xfrm>
            <a:off x="312882" y="3740212"/>
            <a:ext cx="5698196" cy="2252222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8" name="Content Placeholder 2"/>
          <p:cNvSpPr>
            <a:spLocks noGrp="1"/>
          </p:cNvSpPr>
          <p:nvPr>
            <p:ph idx="17"/>
          </p:nvPr>
        </p:nvSpPr>
        <p:spPr>
          <a:xfrm>
            <a:off x="6285470" y="1272029"/>
            <a:ext cx="5698196" cy="2252222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9" name="Content Placeholder 2"/>
          <p:cNvSpPr>
            <a:spLocks noGrp="1"/>
          </p:cNvSpPr>
          <p:nvPr>
            <p:ph idx="18"/>
          </p:nvPr>
        </p:nvSpPr>
        <p:spPr>
          <a:xfrm>
            <a:off x="6285470" y="3740212"/>
            <a:ext cx="5698196" cy="2252222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6513735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9C4343-C115-504A-8D4F-0B17318D4A48}" type="slidenum">
              <a:rPr lang="en-US" smtClean="0"/>
              <a:t>‹#›</a:t>
            </a:fld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312883" y="323849"/>
            <a:ext cx="11670783" cy="859536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7657632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9C4343-C115-504A-8D4F-0B17318D4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709568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9C4343-C115-504A-8D4F-0B17318D4A48}" type="slidenum">
              <a:rPr lang="en-US" smtClean="0"/>
              <a:t>‹#›</a:t>
            </a:fld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 hasCustomPrompt="1"/>
          </p:nvPr>
        </p:nvSpPr>
        <p:spPr>
          <a:xfrm>
            <a:off x="312883" y="323849"/>
            <a:ext cx="11670783" cy="859536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 smtClean="0"/>
              <a:t>Internal Only</a:t>
            </a:r>
            <a:endParaRPr lang="en-US" dirty="0"/>
          </a:p>
        </p:txBody>
      </p:sp>
      <p:sp>
        <p:nvSpPr>
          <p:cNvPr id="2" name="TextBox 1"/>
          <p:cNvSpPr txBox="1"/>
          <p:nvPr userDrawn="1"/>
        </p:nvSpPr>
        <p:spPr>
          <a:xfrm rot="20037916">
            <a:off x="2096652" y="2622249"/>
            <a:ext cx="882072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0" dirty="0" smtClean="0">
                <a:solidFill>
                  <a:schemeClr val="tx2">
                    <a:lumMod val="20000"/>
                    <a:lumOff val="80000"/>
                  </a:schemeClr>
                </a:solidFill>
              </a:rPr>
              <a:t>INTERNAL ONLY</a:t>
            </a:r>
            <a:endParaRPr lang="en-US" sz="80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638612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2883" y="323850"/>
            <a:ext cx="4011084" cy="1162050"/>
          </a:xfrm>
        </p:spPr>
        <p:txBody>
          <a:bodyPr anchor="t" anchorCtr="0">
            <a:normAutofit/>
          </a:bodyPr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12883" y="1530351"/>
            <a:ext cx="4011084" cy="4467226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FD9C4343-C115-504A-8D4F-0B17318D4A48}" type="slidenum">
              <a:rPr lang="en-US" smtClean="0"/>
              <a:t>‹#›</a:t>
            </a:fld>
            <a:endParaRPr lang="en-US"/>
          </a:p>
        </p:txBody>
      </p:sp>
      <p:sp>
        <p:nvSpPr>
          <p:cNvPr id="8" name="Content Placeholder 2"/>
          <p:cNvSpPr>
            <a:spLocks noGrp="1"/>
          </p:cNvSpPr>
          <p:nvPr>
            <p:ph idx="14"/>
          </p:nvPr>
        </p:nvSpPr>
        <p:spPr>
          <a:xfrm>
            <a:off x="4497716" y="323850"/>
            <a:ext cx="7484679" cy="5673726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0091891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12883" y="5274398"/>
            <a:ext cx="11670783" cy="72318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9C4343-C115-504A-8D4F-0B17318D4A48}" type="slidenum">
              <a:rPr lang="en-US" smtClean="0"/>
              <a:t>‹#›</a:t>
            </a:fld>
            <a:endParaRPr lang="en-US"/>
          </a:p>
        </p:txBody>
      </p:sp>
      <p:sp>
        <p:nvSpPr>
          <p:cNvPr id="9" name="Content Placeholder 2"/>
          <p:cNvSpPr>
            <a:spLocks noGrp="1"/>
          </p:cNvSpPr>
          <p:nvPr>
            <p:ph idx="1"/>
          </p:nvPr>
        </p:nvSpPr>
        <p:spPr>
          <a:xfrm>
            <a:off x="312882" y="1274832"/>
            <a:ext cx="11670783" cy="3900243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Title 3"/>
          <p:cNvSpPr>
            <a:spLocks noGrp="1"/>
          </p:cNvSpPr>
          <p:nvPr>
            <p:ph type="title"/>
          </p:nvPr>
        </p:nvSpPr>
        <p:spPr>
          <a:xfrm>
            <a:off x="312882" y="323848"/>
            <a:ext cx="11670783" cy="859536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106929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Divider Slide w/ Large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icture Placeholder 15">
            <a:extLst>
              <a:ext uri="{FF2B5EF4-FFF2-40B4-BE49-F238E27FC236}">
                <a16:creationId xmlns:a16="http://schemas.microsoft.com/office/drawing/2014/main" id="{BF9A1C9A-F66A-4F53-BCBE-1225293CDD7E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3276602" y="0"/>
            <a:ext cx="8915399" cy="6858000"/>
          </a:xfrm>
          <a:solidFill>
            <a:schemeClr val="bg1">
              <a:lumMod val="85000"/>
            </a:schemeClr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200" b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Insert photo here</a:t>
            </a: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8ADF90EB-CB6E-41AF-8D0A-2F62955DD4F4}"/>
              </a:ext>
            </a:extLst>
          </p:cNvPr>
          <p:cNvGrpSpPr/>
          <p:nvPr userDrawn="1"/>
        </p:nvGrpSpPr>
        <p:grpSpPr>
          <a:xfrm>
            <a:off x="0" y="-1"/>
            <a:ext cx="6772276" cy="6858002"/>
            <a:chOff x="0" y="-1"/>
            <a:chExt cx="6772276" cy="6858001"/>
          </a:xfrm>
        </p:grpSpPr>
        <p:grpSp>
          <p:nvGrpSpPr>
            <p:cNvPr id="23" name="Group 22">
              <a:extLst>
                <a:ext uri="{FF2B5EF4-FFF2-40B4-BE49-F238E27FC236}">
                  <a16:creationId xmlns:a16="http://schemas.microsoft.com/office/drawing/2014/main" id="{6FCBAA65-0333-4381-96C2-CF9183ADE7B5}"/>
                </a:ext>
              </a:extLst>
            </p:cNvPr>
            <p:cNvGrpSpPr/>
            <p:nvPr userDrawn="1"/>
          </p:nvGrpSpPr>
          <p:grpSpPr>
            <a:xfrm>
              <a:off x="312883" y="0"/>
              <a:ext cx="6459393" cy="6858000"/>
              <a:chOff x="1332057" y="-1"/>
              <a:chExt cx="6459393" cy="6858000"/>
            </a:xfrm>
            <a:solidFill>
              <a:schemeClr val="accent2"/>
            </a:solidFill>
          </p:grpSpPr>
          <p:sp>
            <p:nvSpPr>
              <p:cNvPr id="24" name="Right Triangle 23">
                <a:extLst>
                  <a:ext uri="{FF2B5EF4-FFF2-40B4-BE49-F238E27FC236}">
                    <a16:creationId xmlns:a16="http://schemas.microsoft.com/office/drawing/2014/main" id="{F6CCE0B0-6310-4670-B6E2-D142F66F4324}"/>
                  </a:ext>
                </a:extLst>
              </p:cNvPr>
              <p:cNvSpPr/>
              <p:nvPr/>
            </p:nvSpPr>
            <p:spPr>
              <a:xfrm flipV="1">
                <a:off x="4295775" y="-1"/>
                <a:ext cx="3495675" cy="6858000"/>
              </a:xfrm>
              <a:prstGeom prst="rtTriangle">
                <a:avLst/>
              </a:prstGeom>
              <a:grpFill/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799"/>
              </a:p>
            </p:txBody>
          </p:sp>
          <p:sp>
            <p:nvSpPr>
              <p:cNvPr id="25" name="Rectangle 24">
                <a:extLst>
                  <a:ext uri="{FF2B5EF4-FFF2-40B4-BE49-F238E27FC236}">
                    <a16:creationId xmlns:a16="http://schemas.microsoft.com/office/drawing/2014/main" id="{B65A38C7-E177-4D03-8983-B07BED104470}"/>
                  </a:ext>
                </a:extLst>
              </p:cNvPr>
              <p:cNvSpPr/>
              <p:nvPr/>
            </p:nvSpPr>
            <p:spPr>
              <a:xfrm>
                <a:off x="1332057" y="0"/>
                <a:ext cx="2963718" cy="6857999"/>
              </a:xfrm>
              <a:prstGeom prst="rect">
                <a:avLst/>
              </a:prstGeom>
              <a:grpFill/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457063"/>
                <a:endParaRPr lang="en-US" sz="1798">
                  <a:solidFill>
                    <a:prstClr val="white"/>
                  </a:solidFill>
                  <a:latin typeface="Arial" panose="020B0604020202020204"/>
                </a:endParaRPr>
              </a:p>
            </p:txBody>
          </p:sp>
        </p:grpSp>
        <p:grpSp>
          <p:nvGrpSpPr>
            <p:cNvPr id="20" name="Group 19">
              <a:extLst>
                <a:ext uri="{FF2B5EF4-FFF2-40B4-BE49-F238E27FC236}">
                  <a16:creationId xmlns:a16="http://schemas.microsoft.com/office/drawing/2014/main" id="{9AB134FF-C4C1-495F-B87D-8D572E727470}"/>
                </a:ext>
              </a:extLst>
            </p:cNvPr>
            <p:cNvGrpSpPr/>
            <p:nvPr userDrawn="1"/>
          </p:nvGrpSpPr>
          <p:grpSpPr>
            <a:xfrm>
              <a:off x="0" y="-1"/>
              <a:ext cx="6459393" cy="6858000"/>
              <a:chOff x="1332057" y="-1"/>
              <a:chExt cx="6459393" cy="6858000"/>
            </a:xfrm>
          </p:grpSpPr>
          <p:sp>
            <p:nvSpPr>
              <p:cNvPr id="21" name="Right Triangle 20">
                <a:extLst>
                  <a:ext uri="{FF2B5EF4-FFF2-40B4-BE49-F238E27FC236}">
                    <a16:creationId xmlns:a16="http://schemas.microsoft.com/office/drawing/2014/main" id="{3573119E-A65F-407F-BA27-6C32D71E69BF}"/>
                  </a:ext>
                </a:extLst>
              </p:cNvPr>
              <p:cNvSpPr/>
              <p:nvPr/>
            </p:nvSpPr>
            <p:spPr>
              <a:xfrm flipV="1">
                <a:off x="4295775" y="-1"/>
                <a:ext cx="3495675" cy="6858000"/>
              </a:xfrm>
              <a:prstGeom prst="rtTriangle">
                <a:avLst/>
              </a:prstGeom>
              <a:solidFill>
                <a:schemeClr val="accent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799"/>
              </a:p>
            </p:txBody>
          </p:sp>
          <p:sp>
            <p:nvSpPr>
              <p:cNvPr id="22" name="Rectangle 21">
                <a:extLst>
                  <a:ext uri="{FF2B5EF4-FFF2-40B4-BE49-F238E27FC236}">
                    <a16:creationId xmlns:a16="http://schemas.microsoft.com/office/drawing/2014/main" id="{E19F1032-AD6E-418E-BAFC-3DF025AA81EA}"/>
                  </a:ext>
                </a:extLst>
              </p:cNvPr>
              <p:cNvSpPr/>
              <p:nvPr/>
            </p:nvSpPr>
            <p:spPr>
              <a:xfrm>
                <a:off x="1332057" y="0"/>
                <a:ext cx="2963718" cy="6857999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457063"/>
                <a:endParaRPr lang="en-US" sz="1798">
                  <a:solidFill>
                    <a:prstClr val="white"/>
                  </a:solidFill>
                  <a:latin typeface="Arial" panose="020B0604020202020204"/>
                </a:endParaRPr>
              </a:p>
            </p:txBody>
          </p:sp>
        </p:grpSp>
      </p:grpSp>
      <p:sp>
        <p:nvSpPr>
          <p:cNvPr id="19" name="Right Triangle 18">
            <a:extLst>
              <a:ext uri="{FF2B5EF4-FFF2-40B4-BE49-F238E27FC236}">
                <a16:creationId xmlns:a16="http://schemas.microsoft.com/office/drawing/2014/main" id="{184934F2-4174-47B7-818E-4B5B075E89B5}"/>
              </a:ext>
            </a:extLst>
          </p:cNvPr>
          <p:cNvSpPr/>
          <p:nvPr userDrawn="1"/>
        </p:nvSpPr>
        <p:spPr>
          <a:xfrm rot="10800000" flipV="1">
            <a:off x="10594670" y="3724276"/>
            <a:ext cx="1597329" cy="3133725"/>
          </a:xfrm>
          <a:prstGeom prst="rtTriangl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 bwMode="white">
          <a:xfrm>
            <a:off x="617683" y="609601"/>
            <a:ext cx="4400792" cy="1382060"/>
          </a:xfrm>
        </p:spPr>
        <p:txBody>
          <a:bodyPr anchor="b">
            <a:normAutofit/>
          </a:bodyPr>
          <a:lstStyle>
            <a:lvl1pPr>
              <a:lnSpc>
                <a:spcPct val="90000"/>
              </a:lnSpc>
              <a:defRPr sz="4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 bwMode="white">
          <a:xfrm>
            <a:off x="617683" y="2059397"/>
            <a:ext cx="4400792" cy="640767"/>
          </a:xfrm>
        </p:spPr>
        <p:txBody>
          <a:bodyPr>
            <a:normAutofit/>
          </a:bodyPr>
          <a:lstStyle>
            <a:lvl1pPr marL="0" indent="0" algn="l">
              <a:buNone/>
              <a:defRPr sz="1999">
                <a:solidFill>
                  <a:schemeClr val="bg1"/>
                </a:solidFill>
              </a:defRPr>
            </a:lvl1pPr>
            <a:lvl2pPr marL="4570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12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1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2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31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237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94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650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87687" y="6171892"/>
            <a:ext cx="647072" cy="5016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95610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w/ 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3AD9D9EF-93A8-4AD0-9293-A912F1609535}"/>
              </a:ext>
            </a:extLst>
          </p:cNvPr>
          <p:cNvSpPr/>
          <p:nvPr userDrawn="1"/>
        </p:nvSpPr>
        <p:spPr>
          <a:xfrm>
            <a:off x="8485838" y="1411870"/>
            <a:ext cx="3706162" cy="482127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800"/>
          </a:p>
        </p:txBody>
      </p:sp>
      <p:sp>
        <p:nvSpPr>
          <p:cNvPr id="11" name="Rectangle 3">
            <a:extLst>
              <a:ext uri="{FF2B5EF4-FFF2-40B4-BE49-F238E27FC236}">
                <a16:creationId xmlns:a16="http://schemas.microsoft.com/office/drawing/2014/main" id="{69E79D0B-0FBC-4730-8F48-331668759A21}"/>
              </a:ext>
            </a:extLst>
          </p:cNvPr>
          <p:cNvSpPr/>
          <p:nvPr userDrawn="1"/>
        </p:nvSpPr>
        <p:spPr>
          <a:xfrm>
            <a:off x="0" y="1412185"/>
            <a:ext cx="9077242" cy="482776"/>
          </a:xfrm>
          <a:custGeom>
            <a:avLst/>
            <a:gdLst>
              <a:gd name="connsiteX0" fmla="*/ 0 w 6709251"/>
              <a:gd name="connsiteY0" fmla="*/ 0 h 182880"/>
              <a:gd name="connsiteX1" fmla="*/ 6709251 w 6709251"/>
              <a:gd name="connsiteY1" fmla="*/ 0 h 182880"/>
              <a:gd name="connsiteX2" fmla="*/ 6709251 w 6709251"/>
              <a:gd name="connsiteY2" fmla="*/ 182880 h 182880"/>
              <a:gd name="connsiteX3" fmla="*/ 0 w 6709251"/>
              <a:gd name="connsiteY3" fmla="*/ 182880 h 182880"/>
              <a:gd name="connsiteX4" fmla="*/ 0 w 6709251"/>
              <a:gd name="connsiteY4" fmla="*/ 0 h 182880"/>
              <a:gd name="connsiteX0" fmla="*/ 0 w 7073510"/>
              <a:gd name="connsiteY0" fmla="*/ 0 h 182880"/>
              <a:gd name="connsiteX1" fmla="*/ 7073510 w 7073510"/>
              <a:gd name="connsiteY1" fmla="*/ 0 h 182880"/>
              <a:gd name="connsiteX2" fmla="*/ 6709251 w 7073510"/>
              <a:gd name="connsiteY2" fmla="*/ 182880 h 182880"/>
              <a:gd name="connsiteX3" fmla="*/ 0 w 7073510"/>
              <a:gd name="connsiteY3" fmla="*/ 182880 h 182880"/>
              <a:gd name="connsiteX4" fmla="*/ 0 w 7073510"/>
              <a:gd name="connsiteY4" fmla="*/ 0 h 182880"/>
              <a:gd name="connsiteX0" fmla="*/ 0 w 8678702"/>
              <a:gd name="connsiteY0" fmla="*/ 0 h 182880"/>
              <a:gd name="connsiteX1" fmla="*/ 8678702 w 8678702"/>
              <a:gd name="connsiteY1" fmla="*/ 0 h 182880"/>
              <a:gd name="connsiteX2" fmla="*/ 8314443 w 8678702"/>
              <a:gd name="connsiteY2" fmla="*/ 182880 h 182880"/>
              <a:gd name="connsiteX3" fmla="*/ 1605192 w 8678702"/>
              <a:gd name="connsiteY3" fmla="*/ 182880 h 182880"/>
              <a:gd name="connsiteX4" fmla="*/ 0 w 8678702"/>
              <a:gd name="connsiteY4" fmla="*/ 0 h 182880"/>
              <a:gd name="connsiteX0" fmla="*/ 0 w 8678702"/>
              <a:gd name="connsiteY0" fmla="*/ 0 h 186220"/>
              <a:gd name="connsiteX1" fmla="*/ 8678702 w 8678702"/>
              <a:gd name="connsiteY1" fmla="*/ 0 h 186220"/>
              <a:gd name="connsiteX2" fmla="*/ 8314443 w 8678702"/>
              <a:gd name="connsiteY2" fmla="*/ 182880 h 186220"/>
              <a:gd name="connsiteX3" fmla="*/ 6661 w 8678702"/>
              <a:gd name="connsiteY3" fmla="*/ 186220 h 186220"/>
              <a:gd name="connsiteX4" fmla="*/ 0 w 8678702"/>
              <a:gd name="connsiteY4" fmla="*/ 0 h 186220"/>
              <a:gd name="connsiteX0" fmla="*/ 133211 w 8672041"/>
              <a:gd name="connsiteY0" fmla="*/ 50097 h 186220"/>
              <a:gd name="connsiteX1" fmla="*/ 8672041 w 8672041"/>
              <a:gd name="connsiteY1" fmla="*/ 0 h 186220"/>
              <a:gd name="connsiteX2" fmla="*/ 8307782 w 8672041"/>
              <a:gd name="connsiteY2" fmla="*/ 182880 h 186220"/>
              <a:gd name="connsiteX3" fmla="*/ 0 w 8672041"/>
              <a:gd name="connsiteY3" fmla="*/ 186220 h 186220"/>
              <a:gd name="connsiteX4" fmla="*/ 133211 w 8672041"/>
              <a:gd name="connsiteY4" fmla="*/ 50097 h 186220"/>
              <a:gd name="connsiteX0" fmla="*/ 3330 w 8672041"/>
              <a:gd name="connsiteY0" fmla="*/ 3340 h 186220"/>
              <a:gd name="connsiteX1" fmla="*/ 8672041 w 8672041"/>
              <a:gd name="connsiteY1" fmla="*/ 0 h 186220"/>
              <a:gd name="connsiteX2" fmla="*/ 8307782 w 8672041"/>
              <a:gd name="connsiteY2" fmla="*/ 182880 h 186220"/>
              <a:gd name="connsiteX3" fmla="*/ 0 w 8672041"/>
              <a:gd name="connsiteY3" fmla="*/ 186220 h 186220"/>
              <a:gd name="connsiteX4" fmla="*/ 3330 w 8672041"/>
              <a:gd name="connsiteY4" fmla="*/ 3340 h 186220"/>
              <a:gd name="connsiteX0" fmla="*/ 3330 w 8672041"/>
              <a:gd name="connsiteY0" fmla="*/ 3340 h 186220"/>
              <a:gd name="connsiteX1" fmla="*/ 8672041 w 8672041"/>
              <a:gd name="connsiteY1" fmla="*/ 0 h 186220"/>
              <a:gd name="connsiteX2" fmla="*/ 8307782 w 8672041"/>
              <a:gd name="connsiteY2" fmla="*/ 182880 h 186220"/>
              <a:gd name="connsiteX3" fmla="*/ 0 w 8672041"/>
              <a:gd name="connsiteY3" fmla="*/ 186220 h 186220"/>
              <a:gd name="connsiteX4" fmla="*/ 3330 w 8672041"/>
              <a:gd name="connsiteY4" fmla="*/ 3340 h 186220"/>
              <a:gd name="connsiteX0" fmla="*/ 0 w 8674979"/>
              <a:gd name="connsiteY0" fmla="*/ 3340 h 186220"/>
              <a:gd name="connsiteX1" fmla="*/ 8674979 w 8674979"/>
              <a:gd name="connsiteY1" fmla="*/ 0 h 186220"/>
              <a:gd name="connsiteX2" fmla="*/ 8310720 w 8674979"/>
              <a:gd name="connsiteY2" fmla="*/ 182880 h 186220"/>
              <a:gd name="connsiteX3" fmla="*/ 2938 w 8674979"/>
              <a:gd name="connsiteY3" fmla="*/ 186220 h 186220"/>
              <a:gd name="connsiteX4" fmla="*/ 0 w 8674979"/>
              <a:gd name="connsiteY4" fmla="*/ 3340 h 186220"/>
              <a:gd name="connsiteX0" fmla="*/ 0 w 8674979"/>
              <a:gd name="connsiteY0" fmla="*/ 0 h 189166"/>
              <a:gd name="connsiteX1" fmla="*/ 8674979 w 8674979"/>
              <a:gd name="connsiteY1" fmla="*/ 2946 h 189166"/>
              <a:gd name="connsiteX2" fmla="*/ 8310720 w 8674979"/>
              <a:gd name="connsiteY2" fmla="*/ 185826 h 189166"/>
              <a:gd name="connsiteX3" fmla="*/ 2938 w 8674979"/>
              <a:gd name="connsiteY3" fmla="*/ 189166 h 189166"/>
              <a:gd name="connsiteX4" fmla="*/ 0 w 8674979"/>
              <a:gd name="connsiteY4" fmla="*/ 0 h 189166"/>
              <a:gd name="connsiteX0" fmla="*/ 0 w 8674979"/>
              <a:gd name="connsiteY0" fmla="*/ 444 h 189610"/>
              <a:gd name="connsiteX1" fmla="*/ 8674979 w 8674979"/>
              <a:gd name="connsiteY1" fmla="*/ 0 h 189610"/>
              <a:gd name="connsiteX2" fmla="*/ 8310720 w 8674979"/>
              <a:gd name="connsiteY2" fmla="*/ 186270 h 189610"/>
              <a:gd name="connsiteX3" fmla="*/ 2938 w 8674979"/>
              <a:gd name="connsiteY3" fmla="*/ 189610 h 189610"/>
              <a:gd name="connsiteX4" fmla="*/ 0 w 8674979"/>
              <a:gd name="connsiteY4" fmla="*/ 444 h 189610"/>
              <a:gd name="connsiteX0" fmla="*/ 0 w 8674979"/>
              <a:gd name="connsiteY0" fmla="*/ 444 h 189660"/>
              <a:gd name="connsiteX1" fmla="*/ 8674979 w 8674979"/>
              <a:gd name="connsiteY1" fmla="*/ 0 h 189660"/>
              <a:gd name="connsiteX2" fmla="*/ 8310720 w 8674979"/>
              <a:gd name="connsiteY2" fmla="*/ 189660 h 189660"/>
              <a:gd name="connsiteX3" fmla="*/ 2938 w 8674979"/>
              <a:gd name="connsiteY3" fmla="*/ 189610 h 189660"/>
              <a:gd name="connsiteX4" fmla="*/ 0 w 8674979"/>
              <a:gd name="connsiteY4" fmla="*/ 444 h 189660"/>
              <a:gd name="connsiteX0" fmla="*/ 0 w 10119577"/>
              <a:gd name="connsiteY0" fmla="*/ 0 h 189216"/>
              <a:gd name="connsiteX1" fmla="*/ 10119577 w 10119577"/>
              <a:gd name="connsiteY1" fmla="*/ 686 h 189216"/>
              <a:gd name="connsiteX2" fmla="*/ 8310720 w 10119577"/>
              <a:gd name="connsiteY2" fmla="*/ 189216 h 189216"/>
              <a:gd name="connsiteX3" fmla="*/ 2938 w 10119577"/>
              <a:gd name="connsiteY3" fmla="*/ 189166 h 189216"/>
              <a:gd name="connsiteX4" fmla="*/ 0 w 10119577"/>
              <a:gd name="connsiteY4" fmla="*/ 0 h 189216"/>
              <a:gd name="connsiteX0" fmla="*/ 0 w 10119577"/>
              <a:gd name="connsiteY0" fmla="*/ 173 h 189389"/>
              <a:gd name="connsiteX1" fmla="*/ 10119577 w 10119577"/>
              <a:gd name="connsiteY1" fmla="*/ 0 h 189389"/>
              <a:gd name="connsiteX2" fmla="*/ 8310720 w 10119577"/>
              <a:gd name="connsiteY2" fmla="*/ 189389 h 189389"/>
              <a:gd name="connsiteX3" fmla="*/ 2938 w 10119577"/>
              <a:gd name="connsiteY3" fmla="*/ 189339 h 189389"/>
              <a:gd name="connsiteX4" fmla="*/ 0 w 10119577"/>
              <a:gd name="connsiteY4" fmla="*/ 173 h 189389"/>
              <a:gd name="connsiteX0" fmla="*/ 10004 w 10129581"/>
              <a:gd name="connsiteY0" fmla="*/ 173 h 189389"/>
              <a:gd name="connsiteX1" fmla="*/ 10129581 w 10129581"/>
              <a:gd name="connsiteY1" fmla="*/ 0 h 189389"/>
              <a:gd name="connsiteX2" fmla="*/ 8320724 w 10129581"/>
              <a:gd name="connsiteY2" fmla="*/ 189389 h 189389"/>
              <a:gd name="connsiteX3" fmla="*/ 57 w 10129581"/>
              <a:gd name="connsiteY3" fmla="*/ 189339 h 189389"/>
              <a:gd name="connsiteX4" fmla="*/ 10004 w 10129581"/>
              <a:gd name="connsiteY4" fmla="*/ 173 h 189389"/>
              <a:gd name="connsiteX0" fmla="*/ 9947 w 10129524"/>
              <a:gd name="connsiteY0" fmla="*/ 173 h 189389"/>
              <a:gd name="connsiteX1" fmla="*/ 10129524 w 10129524"/>
              <a:gd name="connsiteY1" fmla="*/ 0 h 189389"/>
              <a:gd name="connsiteX2" fmla="*/ 8320667 w 10129524"/>
              <a:gd name="connsiteY2" fmla="*/ 189389 h 189389"/>
              <a:gd name="connsiteX3" fmla="*/ 0 w 10129524"/>
              <a:gd name="connsiteY3" fmla="*/ 189339 h 189389"/>
              <a:gd name="connsiteX4" fmla="*/ 9947 w 10129524"/>
              <a:gd name="connsiteY4" fmla="*/ 173 h 189389"/>
              <a:gd name="connsiteX0" fmla="*/ 9947 w 10129524"/>
              <a:gd name="connsiteY0" fmla="*/ 173 h 189389"/>
              <a:gd name="connsiteX1" fmla="*/ 10129524 w 10129524"/>
              <a:gd name="connsiteY1" fmla="*/ 0 h 189389"/>
              <a:gd name="connsiteX2" fmla="*/ 8320667 w 10129524"/>
              <a:gd name="connsiteY2" fmla="*/ 189389 h 189389"/>
              <a:gd name="connsiteX3" fmla="*/ 0 w 10129524"/>
              <a:gd name="connsiteY3" fmla="*/ 189339 h 189389"/>
              <a:gd name="connsiteX4" fmla="*/ 9947 w 10129524"/>
              <a:gd name="connsiteY4" fmla="*/ 173 h 189389"/>
              <a:gd name="connsiteX0" fmla="*/ 0 w 10119577"/>
              <a:gd name="connsiteY0" fmla="*/ 173 h 189389"/>
              <a:gd name="connsiteX1" fmla="*/ 10119577 w 10119577"/>
              <a:gd name="connsiteY1" fmla="*/ 0 h 189389"/>
              <a:gd name="connsiteX2" fmla="*/ 8310720 w 10119577"/>
              <a:gd name="connsiteY2" fmla="*/ 189389 h 189389"/>
              <a:gd name="connsiteX3" fmla="*/ 15823 w 10119577"/>
              <a:gd name="connsiteY3" fmla="*/ 189339 h 189389"/>
              <a:gd name="connsiteX4" fmla="*/ 0 w 10119577"/>
              <a:gd name="connsiteY4" fmla="*/ 173 h 189389"/>
              <a:gd name="connsiteX0" fmla="*/ 0 w 10119577"/>
              <a:gd name="connsiteY0" fmla="*/ 173 h 189389"/>
              <a:gd name="connsiteX1" fmla="*/ 10119577 w 10119577"/>
              <a:gd name="connsiteY1" fmla="*/ 0 h 189389"/>
              <a:gd name="connsiteX2" fmla="*/ 8310720 w 10119577"/>
              <a:gd name="connsiteY2" fmla="*/ 189389 h 189389"/>
              <a:gd name="connsiteX3" fmla="*/ 2938 w 10119577"/>
              <a:gd name="connsiteY3" fmla="*/ 189339 h 189389"/>
              <a:gd name="connsiteX4" fmla="*/ 0 w 10119577"/>
              <a:gd name="connsiteY4" fmla="*/ 173 h 189389"/>
              <a:gd name="connsiteX0" fmla="*/ 0 w 21540281"/>
              <a:gd name="connsiteY0" fmla="*/ 9120 h 189389"/>
              <a:gd name="connsiteX1" fmla="*/ 21540281 w 21540281"/>
              <a:gd name="connsiteY1" fmla="*/ 0 h 189389"/>
              <a:gd name="connsiteX2" fmla="*/ 19731424 w 21540281"/>
              <a:gd name="connsiteY2" fmla="*/ 189389 h 189389"/>
              <a:gd name="connsiteX3" fmla="*/ 11423642 w 21540281"/>
              <a:gd name="connsiteY3" fmla="*/ 189339 h 189389"/>
              <a:gd name="connsiteX4" fmla="*/ 0 w 21540281"/>
              <a:gd name="connsiteY4" fmla="*/ 9120 h 189389"/>
              <a:gd name="connsiteX0" fmla="*/ 0 w 21540281"/>
              <a:gd name="connsiteY0" fmla="*/ 9120 h 192321"/>
              <a:gd name="connsiteX1" fmla="*/ 21540281 w 21540281"/>
              <a:gd name="connsiteY1" fmla="*/ 0 h 192321"/>
              <a:gd name="connsiteX2" fmla="*/ 19731424 w 21540281"/>
              <a:gd name="connsiteY2" fmla="*/ 189389 h 192321"/>
              <a:gd name="connsiteX3" fmla="*/ 2942 w 21540281"/>
              <a:gd name="connsiteY3" fmla="*/ 192321 h 192321"/>
              <a:gd name="connsiteX4" fmla="*/ 0 w 21540281"/>
              <a:gd name="connsiteY4" fmla="*/ 9120 h 192321"/>
              <a:gd name="connsiteX0" fmla="*/ 0 w 21540281"/>
              <a:gd name="connsiteY0" fmla="*/ 6138 h 192321"/>
              <a:gd name="connsiteX1" fmla="*/ 21540281 w 21540281"/>
              <a:gd name="connsiteY1" fmla="*/ 0 h 192321"/>
              <a:gd name="connsiteX2" fmla="*/ 19731424 w 21540281"/>
              <a:gd name="connsiteY2" fmla="*/ 189389 h 192321"/>
              <a:gd name="connsiteX3" fmla="*/ 2942 w 21540281"/>
              <a:gd name="connsiteY3" fmla="*/ 192321 h 192321"/>
              <a:gd name="connsiteX4" fmla="*/ 0 w 21540281"/>
              <a:gd name="connsiteY4" fmla="*/ 6138 h 192321"/>
              <a:gd name="connsiteX0" fmla="*/ 2579162 w 24119443"/>
              <a:gd name="connsiteY0" fmla="*/ 6138 h 192321"/>
              <a:gd name="connsiteX1" fmla="*/ 24119443 w 24119443"/>
              <a:gd name="connsiteY1" fmla="*/ 0 h 192321"/>
              <a:gd name="connsiteX2" fmla="*/ 22310586 w 24119443"/>
              <a:gd name="connsiteY2" fmla="*/ 189389 h 192321"/>
              <a:gd name="connsiteX3" fmla="*/ 2582104 w 24119443"/>
              <a:gd name="connsiteY3" fmla="*/ 192321 h 192321"/>
              <a:gd name="connsiteX4" fmla="*/ 2579162 w 24119443"/>
              <a:gd name="connsiteY4" fmla="*/ 6138 h 192321"/>
              <a:gd name="connsiteX0" fmla="*/ 1459081 w 22999362"/>
              <a:gd name="connsiteY0" fmla="*/ 6138 h 192321"/>
              <a:gd name="connsiteX1" fmla="*/ 22999362 w 22999362"/>
              <a:gd name="connsiteY1" fmla="*/ 0 h 192321"/>
              <a:gd name="connsiteX2" fmla="*/ 21190505 w 22999362"/>
              <a:gd name="connsiteY2" fmla="*/ 189389 h 192321"/>
              <a:gd name="connsiteX3" fmla="*/ 1462023 w 22999362"/>
              <a:gd name="connsiteY3" fmla="*/ 192321 h 192321"/>
              <a:gd name="connsiteX4" fmla="*/ 1459081 w 22999362"/>
              <a:gd name="connsiteY4" fmla="*/ 6138 h 192321"/>
              <a:gd name="connsiteX0" fmla="*/ 2579108 w 24119389"/>
              <a:gd name="connsiteY0" fmla="*/ 6138 h 192321"/>
              <a:gd name="connsiteX1" fmla="*/ 24119389 w 24119389"/>
              <a:gd name="connsiteY1" fmla="*/ 0 h 192321"/>
              <a:gd name="connsiteX2" fmla="*/ 22310532 w 24119389"/>
              <a:gd name="connsiteY2" fmla="*/ 189389 h 192321"/>
              <a:gd name="connsiteX3" fmla="*/ 2582050 w 24119389"/>
              <a:gd name="connsiteY3" fmla="*/ 192321 h 192321"/>
              <a:gd name="connsiteX4" fmla="*/ 2579108 w 24119389"/>
              <a:gd name="connsiteY4" fmla="*/ 6138 h 192321"/>
              <a:gd name="connsiteX0" fmla="*/ 1594923 w 23135204"/>
              <a:gd name="connsiteY0" fmla="*/ 6138 h 192321"/>
              <a:gd name="connsiteX1" fmla="*/ 23135204 w 23135204"/>
              <a:gd name="connsiteY1" fmla="*/ 0 h 192321"/>
              <a:gd name="connsiteX2" fmla="*/ 21326347 w 23135204"/>
              <a:gd name="connsiteY2" fmla="*/ 189389 h 192321"/>
              <a:gd name="connsiteX3" fmla="*/ 1597865 w 23135204"/>
              <a:gd name="connsiteY3" fmla="*/ 192321 h 192321"/>
              <a:gd name="connsiteX4" fmla="*/ 1594923 w 23135204"/>
              <a:gd name="connsiteY4" fmla="*/ 6138 h 192321"/>
              <a:gd name="connsiteX0" fmla="*/ 1 w 21540282"/>
              <a:gd name="connsiteY0" fmla="*/ 6138 h 192321"/>
              <a:gd name="connsiteX1" fmla="*/ 21540282 w 21540282"/>
              <a:gd name="connsiteY1" fmla="*/ 0 h 192321"/>
              <a:gd name="connsiteX2" fmla="*/ 19731425 w 21540282"/>
              <a:gd name="connsiteY2" fmla="*/ 189389 h 192321"/>
              <a:gd name="connsiteX3" fmla="*/ 2943 w 21540282"/>
              <a:gd name="connsiteY3" fmla="*/ 192321 h 192321"/>
              <a:gd name="connsiteX4" fmla="*/ 1 w 21540282"/>
              <a:gd name="connsiteY4" fmla="*/ 6138 h 192321"/>
              <a:gd name="connsiteX0" fmla="*/ 0 w 21540282"/>
              <a:gd name="connsiteY0" fmla="*/ 3156 h 192321"/>
              <a:gd name="connsiteX1" fmla="*/ 21540282 w 21540282"/>
              <a:gd name="connsiteY1" fmla="*/ 0 h 192321"/>
              <a:gd name="connsiteX2" fmla="*/ 19731425 w 21540282"/>
              <a:gd name="connsiteY2" fmla="*/ 189389 h 192321"/>
              <a:gd name="connsiteX3" fmla="*/ 2943 w 21540282"/>
              <a:gd name="connsiteY3" fmla="*/ 192321 h 192321"/>
              <a:gd name="connsiteX4" fmla="*/ 0 w 21540282"/>
              <a:gd name="connsiteY4" fmla="*/ 3156 h 192321"/>
              <a:gd name="connsiteX0" fmla="*/ 0 w 21540282"/>
              <a:gd name="connsiteY0" fmla="*/ 347 h 192321"/>
              <a:gd name="connsiteX1" fmla="*/ 21540282 w 21540282"/>
              <a:gd name="connsiteY1" fmla="*/ 0 h 192321"/>
              <a:gd name="connsiteX2" fmla="*/ 19731425 w 21540282"/>
              <a:gd name="connsiteY2" fmla="*/ 189389 h 192321"/>
              <a:gd name="connsiteX3" fmla="*/ 2943 w 21540282"/>
              <a:gd name="connsiteY3" fmla="*/ 192321 h 192321"/>
              <a:gd name="connsiteX4" fmla="*/ 0 w 21540282"/>
              <a:gd name="connsiteY4" fmla="*/ 347 h 192321"/>
              <a:gd name="connsiteX0" fmla="*/ 0 w 21540282"/>
              <a:gd name="connsiteY0" fmla="*/ 347 h 192321"/>
              <a:gd name="connsiteX1" fmla="*/ 21540282 w 21540282"/>
              <a:gd name="connsiteY1" fmla="*/ 0 h 192321"/>
              <a:gd name="connsiteX2" fmla="*/ 19731425 w 21540282"/>
              <a:gd name="connsiteY2" fmla="*/ 189389 h 192321"/>
              <a:gd name="connsiteX3" fmla="*/ 2942 w 21540282"/>
              <a:gd name="connsiteY3" fmla="*/ 192321 h 192321"/>
              <a:gd name="connsiteX4" fmla="*/ 0 w 21540282"/>
              <a:gd name="connsiteY4" fmla="*/ 347 h 192321"/>
              <a:gd name="connsiteX0" fmla="*/ 0 w 21540282"/>
              <a:gd name="connsiteY0" fmla="*/ 347 h 189512"/>
              <a:gd name="connsiteX1" fmla="*/ 21540282 w 21540282"/>
              <a:gd name="connsiteY1" fmla="*/ 0 h 189512"/>
              <a:gd name="connsiteX2" fmla="*/ 19731425 w 21540282"/>
              <a:gd name="connsiteY2" fmla="*/ 189389 h 189512"/>
              <a:gd name="connsiteX3" fmla="*/ 2942 w 21540282"/>
              <a:gd name="connsiteY3" fmla="*/ 189512 h 189512"/>
              <a:gd name="connsiteX4" fmla="*/ 0 w 21540282"/>
              <a:gd name="connsiteY4" fmla="*/ 347 h 189512"/>
              <a:gd name="connsiteX0" fmla="*/ 0 w 20903501"/>
              <a:gd name="connsiteY0" fmla="*/ 347 h 189512"/>
              <a:gd name="connsiteX1" fmla="*/ 20903501 w 20903501"/>
              <a:gd name="connsiteY1" fmla="*/ 0 h 189512"/>
              <a:gd name="connsiteX2" fmla="*/ 19731425 w 20903501"/>
              <a:gd name="connsiteY2" fmla="*/ 189389 h 189512"/>
              <a:gd name="connsiteX3" fmla="*/ 2942 w 20903501"/>
              <a:gd name="connsiteY3" fmla="*/ 189512 h 189512"/>
              <a:gd name="connsiteX4" fmla="*/ 0 w 20903501"/>
              <a:gd name="connsiteY4" fmla="*/ 347 h 1895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903501" h="189512">
                <a:moveTo>
                  <a:pt x="0" y="347"/>
                </a:moveTo>
                <a:lnTo>
                  <a:pt x="20903501" y="0"/>
                </a:lnTo>
                <a:lnTo>
                  <a:pt x="19731425" y="189389"/>
                </a:lnTo>
                <a:lnTo>
                  <a:pt x="2942" y="189512"/>
                </a:lnTo>
                <a:cubicBezTo>
                  <a:pt x="1961" y="125521"/>
                  <a:pt x="981" y="64338"/>
                  <a:pt x="0" y="34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12883" y="3748408"/>
            <a:ext cx="8457972" cy="984333"/>
          </a:xfrm>
        </p:spPr>
        <p:txBody>
          <a:bodyPr anchor="b">
            <a:norm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12883" y="4800476"/>
            <a:ext cx="8457972" cy="640767"/>
          </a:xfrm>
        </p:spPr>
        <p:txBody>
          <a:bodyPr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312883" y="5580380"/>
            <a:ext cx="3303862" cy="365125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>
              <a:defRPr sz="1000">
                <a:solidFill>
                  <a:schemeClr val="tx1"/>
                </a:solidFill>
                <a:latin typeface="+mn-lt"/>
                <a:cs typeface="Arial"/>
              </a:defRPr>
            </a:lvl1pPr>
          </a:lstStyle>
          <a:p>
            <a:endParaRPr lang="en-US" dirty="0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038F46E6-B30F-4BB4-8F82-08AD4C6EA83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74032" y="5851212"/>
            <a:ext cx="1060725" cy="822309"/>
          </a:xfrm>
          <a:prstGeom prst="rect">
            <a:avLst/>
          </a:prstGeom>
        </p:spPr>
      </p:pic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B1B375D4-5229-42D1-ACCC-C091DAB25EBF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-11117" y="1927755"/>
            <a:ext cx="3018306" cy="1706562"/>
          </a:xfrm>
          <a:solidFill>
            <a:schemeClr val="bg1">
              <a:lumMod val="85000"/>
            </a:schemeClr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200" b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Insert photo here</a:t>
            </a:r>
          </a:p>
        </p:txBody>
      </p:sp>
      <p:sp>
        <p:nvSpPr>
          <p:cNvPr id="17" name="Picture Placeholder 15">
            <a:extLst>
              <a:ext uri="{FF2B5EF4-FFF2-40B4-BE49-F238E27FC236}">
                <a16:creationId xmlns:a16="http://schemas.microsoft.com/office/drawing/2014/main" id="{9AA1076D-6C42-4BB3-BA4D-45B182AC9A43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3050486" y="1927755"/>
            <a:ext cx="3018306" cy="1706562"/>
          </a:xfrm>
          <a:solidFill>
            <a:schemeClr val="bg1">
              <a:lumMod val="85000"/>
            </a:schemeClr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200" b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Insert photo here</a:t>
            </a:r>
          </a:p>
        </p:txBody>
      </p:sp>
      <p:sp>
        <p:nvSpPr>
          <p:cNvPr id="18" name="Picture Placeholder 15">
            <a:extLst>
              <a:ext uri="{FF2B5EF4-FFF2-40B4-BE49-F238E27FC236}">
                <a16:creationId xmlns:a16="http://schemas.microsoft.com/office/drawing/2014/main" id="{94262E97-B7F8-4095-A959-B2C6D66AE085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6112090" y="1927755"/>
            <a:ext cx="3018306" cy="1706562"/>
          </a:xfrm>
          <a:solidFill>
            <a:schemeClr val="bg1">
              <a:lumMod val="85000"/>
            </a:schemeClr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200" b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Insert photo here</a:t>
            </a:r>
          </a:p>
        </p:txBody>
      </p:sp>
      <p:sp>
        <p:nvSpPr>
          <p:cNvPr id="19" name="Picture Placeholder 15">
            <a:extLst>
              <a:ext uri="{FF2B5EF4-FFF2-40B4-BE49-F238E27FC236}">
                <a16:creationId xmlns:a16="http://schemas.microsoft.com/office/drawing/2014/main" id="{C14C4D13-49AC-4208-BEFF-0899F4B2E2E1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9173694" y="1927755"/>
            <a:ext cx="3018306" cy="1706562"/>
          </a:xfrm>
          <a:solidFill>
            <a:schemeClr val="bg1">
              <a:lumMod val="85000"/>
            </a:schemeClr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200" b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Insert photo here</a:t>
            </a:r>
          </a:p>
        </p:txBody>
      </p:sp>
    </p:spTree>
    <p:extLst>
      <p:ext uri="{BB962C8B-B14F-4D97-AF65-F5344CB8AC3E}">
        <p14:creationId xmlns:p14="http://schemas.microsoft.com/office/powerpoint/2010/main" val="16681908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12883" y="2817077"/>
            <a:ext cx="8457972" cy="984333"/>
          </a:xfrm>
        </p:spPr>
        <p:txBody>
          <a:bodyPr anchor="b">
            <a:norm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12883" y="3869145"/>
            <a:ext cx="8457972" cy="640767"/>
          </a:xfrm>
        </p:spPr>
        <p:txBody>
          <a:bodyPr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7A85F325-7987-4A1E-820A-9A64A1B13356}"/>
              </a:ext>
            </a:extLst>
          </p:cNvPr>
          <p:cNvSpPr/>
          <p:nvPr userDrawn="1"/>
        </p:nvSpPr>
        <p:spPr>
          <a:xfrm>
            <a:off x="8485838" y="2209311"/>
            <a:ext cx="3706162" cy="482127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800"/>
          </a:p>
        </p:txBody>
      </p:sp>
      <p:sp>
        <p:nvSpPr>
          <p:cNvPr id="13" name="Rectangle 3">
            <a:extLst>
              <a:ext uri="{FF2B5EF4-FFF2-40B4-BE49-F238E27FC236}">
                <a16:creationId xmlns:a16="http://schemas.microsoft.com/office/drawing/2014/main" id="{352936BF-BEFE-420D-886B-904153FF49AA}"/>
              </a:ext>
            </a:extLst>
          </p:cNvPr>
          <p:cNvSpPr/>
          <p:nvPr userDrawn="1"/>
        </p:nvSpPr>
        <p:spPr>
          <a:xfrm>
            <a:off x="0" y="2209626"/>
            <a:ext cx="9077242" cy="482776"/>
          </a:xfrm>
          <a:custGeom>
            <a:avLst/>
            <a:gdLst>
              <a:gd name="connsiteX0" fmla="*/ 0 w 6709251"/>
              <a:gd name="connsiteY0" fmla="*/ 0 h 182880"/>
              <a:gd name="connsiteX1" fmla="*/ 6709251 w 6709251"/>
              <a:gd name="connsiteY1" fmla="*/ 0 h 182880"/>
              <a:gd name="connsiteX2" fmla="*/ 6709251 w 6709251"/>
              <a:gd name="connsiteY2" fmla="*/ 182880 h 182880"/>
              <a:gd name="connsiteX3" fmla="*/ 0 w 6709251"/>
              <a:gd name="connsiteY3" fmla="*/ 182880 h 182880"/>
              <a:gd name="connsiteX4" fmla="*/ 0 w 6709251"/>
              <a:gd name="connsiteY4" fmla="*/ 0 h 182880"/>
              <a:gd name="connsiteX0" fmla="*/ 0 w 7073510"/>
              <a:gd name="connsiteY0" fmla="*/ 0 h 182880"/>
              <a:gd name="connsiteX1" fmla="*/ 7073510 w 7073510"/>
              <a:gd name="connsiteY1" fmla="*/ 0 h 182880"/>
              <a:gd name="connsiteX2" fmla="*/ 6709251 w 7073510"/>
              <a:gd name="connsiteY2" fmla="*/ 182880 h 182880"/>
              <a:gd name="connsiteX3" fmla="*/ 0 w 7073510"/>
              <a:gd name="connsiteY3" fmla="*/ 182880 h 182880"/>
              <a:gd name="connsiteX4" fmla="*/ 0 w 7073510"/>
              <a:gd name="connsiteY4" fmla="*/ 0 h 182880"/>
              <a:gd name="connsiteX0" fmla="*/ 0 w 8678702"/>
              <a:gd name="connsiteY0" fmla="*/ 0 h 182880"/>
              <a:gd name="connsiteX1" fmla="*/ 8678702 w 8678702"/>
              <a:gd name="connsiteY1" fmla="*/ 0 h 182880"/>
              <a:gd name="connsiteX2" fmla="*/ 8314443 w 8678702"/>
              <a:gd name="connsiteY2" fmla="*/ 182880 h 182880"/>
              <a:gd name="connsiteX3" fmla="*/ 1605192 w 8678702"/>
              <a:gd name="connsiteY3" fmla="*/ 182880 h 182880"/>
              <a:gd name="connsiteX4" fmla="*/ 0 w 8678702"/>
              <a:gd name="connsiteY4" fmla="*/ 0 h 182880"/>
              <a:gd name="connsiteX0" fmla="*/ 0 w 8678702"/>
              <a:gd name="connsiteY0" fmla="*/ 0 h 186220"/>
              <a:gd name="connsiteX1" fmla="*/ 8678702 w 8678702"/>
              <a:gd name="connsiteY1" fmla="*/ 0 h 186220"/>
              <a:gd name="connsiteX2" fmla="*/ 8314443 w 8678702"/>
              <a:gd name="connsiteY2" fmla="*/ 182880 h 186220"/>
              <a:gd name="connsiteX3" fmla="*/ 6661 w 8678702"/>
              <a:gd name="connsiteY3" fmla="*/ 186220 h 186220"/>
              <a:gd name="connsiteX4" fmla="*/ 0 w 8678702"/>
              <a:gd name="connsiteY4" fmla="*/ 0 h 186220"/>
              <a:gd name="connsiteX0" fmla="*/ 133211 w 8672041"/>
              <a:gd name="connsiteY0" fmla="*/ 50097 h 186220"/>
              <a:gd name="connsiteX1" fmla="*/ 8672041 w 8672041"/>
              <a:gd name="connsiteY1" fmla="*/ 0 h 186220"/>
              <a:gd name="connsiteX2" fmla="*/ 8307782 w 8672041"/>
              <a:gd name="connsiteY2" fmla="*/ 182880 h 186220"/>
              <a:gd name="connsiteX3" fmla="*/ 0 w 8672041"/>
              <a:gd name="connsiteY3" fmla="*/ 186220 h 186220"/>
              <a:gd name="connsiteX4" fmla="*/ 133211 w 8672041"/>
              <a:gd name="connsiteY4" fmla="*/ 50097 h 186220"/>
              <a:gd name="connsiteX0" fmla="*/ 3330 w 8672041"/>
              <a:gd name="connsiteY0" fmla="*/ 3340 h 186220"/>
              <a:gd name="connsiteX1" fmla="*/ 8672041 w 8672041"/>
              <a:gd name="connsiteY1" fmla="*/ 0 h 186220"/>
              <a:gd name="connsiteX2" fmla="*/ 8307782 w 8672041"/>
              <a:gd name="connsiteY2" fmla="*/ 182880 h 186220"/>
              <a:gd name="connsiteX3" fmla="*/ 0 w 8672041"/>
              <a:gd name="connsiteY3" fmla="*/ 186220 h 186220"/>
              <a:gd name="connsiteX4" fmla="*/ 3330 w 8672041"/>
              <a:gd name="connsiteY4" fmla="*/ 3340 h 186220"/>
              <a:gd name="connsiteX0" fmla="*/ 3330 w 8672041"/>
              <a:gd name="connsiteY0" fmla="*/ 3340 h 186220"/>
              <a:gd name="connsiteX1" fmla="*/ 8672041 w 8672041"/>
              <a:gd name="connsiteY1" fmla="*/ 0 h 186220"/>
              <a:gd name="connsiteX2" fmla="*/ 8307782 w 8672041"/>
              <a:gd name="connsiteY2" fmla="*/ 182880 h 186220"/>
              <a:gd name="connsiteX3" fmla="*/ 0 w 8672041"/>
              <a:gd name="connsiteY3" fmla="*/ 186220 h 186220"/>
              <a:gd name="connsiteX4" fmla="*/ 3330 w 8672041"/>
              <a:gd name="connsiteY4" fmla="*/ 3340 h 186220"/>
              <a:gd name="connsiteX0" fmla="*/ 0 w 8674979"/>
              <a:gd name="connsiteY0" fmla="*/ 3340 h 186220"/>
              <a:gd name="connsiteX1" fmla="*/ 8674979 w 8674979"/>
              <a:gd name="connsiteY1" fmla="*/ 0 h 186220"/>
              <a:gd name="connsiteX2" fmla="*/ 8310720 w 8674979"/>
              <a:gd name="connsiteY2" fmla="*/ 182880 h 186220"/>
              <a:gd name="connsiteX3" fmla="*/ 2938 w 8674979"/>
              <a:gd name="connsiteY3" fmla="*/ 186220 h 186220"/>
              <a:gd name="connsiteX4" fmla="*/ 0 w 8674979"/>
              <a:gd name="connsiteY4" fmla="*/ 3340 h 186220"/>
              <a:gd name="connsiteX0" fmla="*/ 0 w 8674979"/>
              <a:gd name="connsiteY0" fmla="*/ 0 h 189166"/>
              <a:gd name="connsiteX1" fmla="*/ 8674979 w 8674979"/>
              <a:gd name="connsiteY1" fmla="*/ 2946 h 189166"/>
              <a:gd name="connsiteX2" fmla="*/ 8310720 w 8674979"/>
              <a:gd name="connsiteY2" fmla="*/ 185826 h 189166"/>
              <a:gd name="connsiteX3" fmla="*/ 2938 w 8674979"/>
              <a:gd name="connsiteY3" fmla="*/ 189166 h 189166"/>
              <a:gd name="connsiteX4" fmla="*/ 0 w 8674979"/>
              <a:gd name="connsiteY4" fmla="*/ 0 h 189166"/>
              <a:gd name="connsiteX0" fmla="*/ 0 w 8674979"/>
              <a:gd name="connsiteY0" fmla="*/ 444 h 189610"/>
              <a:gd name="connsiteX1" fmla="*/ 8674979 w 8674979"/>
              <a:gd name="connsiteY1" fmla="*/ 0 h 189610"/>
              <a:gd name="connsiteX2" fmla="*/ 8310720 w 8674979"/>
              <a:gd name="connsiteY2" fmla="*/ 186270 h 189610"/>
              <a:gd name="connsiteX3" fmla="*/ 2938 w 8674979"/>
              <a:gd name="connsiteY3" fmla="*/ 189610 h 189610"/>
              <a:gd name="connsiteX4" fmla="*/ 0 w 8674979"/>
              <a:gd name="connsiteY4" fmla="*/ 444 h 189610"/>
              <a:gd name="connsiteX0" fmla="*/ 0 w 8674979"/>
              <a:gd name="connsiteY0" fmla="*/ 444 h 189660"/>
              <a:gd name="connsiteX1" fmla="*/ 8674979 w 8674979"/>
              <a:gd name="connsiteY1" fmla="*/ 0 h 189660"/>
              <a:gd name="connsiteX2" fmla="*/ 8310720 w 8674979"/>
              <a:gd name="connsiteY2" fmla="*/ 189660 h 189660"/>
              <a:gd name="connsiteX3" fmla="*/ 2938 w 8674979"/>
              <a:gd name="connsiteY3" fmla="*/ 189610 h 189660"/>
              <a:gd name="connsiteX4" fmla="*/ 0 w 8674979"/>
              <a:gd name="connsiteY4" fmla="*/ 444 h 189660"/>
              <a:gd name="connsiteX0" fmla="*/ 0 w 10119577"/>
              <a:gd name="connsiteY0" fmla="*/ 0 h 189216"/>
              <a:gd name="connsiteX1" fmla="*/ 10119577 w 10119577"/>
              <a:gd name="connsiteY1" fmla="*/ 686 h 189216"/>
              <a:gd name="connsiteX2" fmla="*/ 8310720 w 10119577"/>
              <a:gd name="connsiteY2" fmla="*/ 189216 h 189216"/>
              <a:gd name="connsiteX3" fmla="*/ 2938 w 10119577"/>
              <a:gd name="connsiteY3" fmla="*/ 189166 h 189216"/>
              <a:gd name="connsiteX4" fmla="*/ 0 w 10119577"/>
              <a:gd name="connsiteY4" fmla="*/ 0 h 189216"/>
              <a:gd name="connsiteX0" fmla="*/ 0 w 10119577"/>
              <a:gd name="connsiteY0" fmla="*/ 173 h 189389"/>
              <a:gd name="connsiteX1" fmla="*/ 10119577 w 10119577"/>
              <a:gd name="connsiteY1" fmla="*/ 0 h 189389"/>
              <a:gd name="connsiteX2" fmla="*/ 8310720 w 10119577"/>
              <a:gd name="connsiteY2" fmla="*/ 189389 h 189389"/>
              <a:gd name="connsiteX3" fmla="*/ 2938 w 10119577"/>
              <a:gd name="connsiteY3" fmla="*/ 189339 h 189389"/>
              <a:gd name="connsiteX4" fmla="*/ 0 w 10119577"/>
              <a:gd name="connsiteY4" fmla="*/ 173 h 189389"/>
              <a:gd name="connsiteX0" fmla="*/ 10004 w 10129581"/>
              <a:gd name="connsiteY0" fmla="*/ 173 h 189389"/>
              <a:gd name="connsiteX1" fmla="*/ 10129581 w 10129581"/>
              <a:gd name="connsiteY1" fmla="*/ 0 h 189389"/>
              <a:gd name="connsiteX2" fmla="*/ 8320724 w 10129581"/>
              <a:gd name="connsiteY2" fmla="*/ 189389 h 189389"/>
              <a:gd name="connsiteX3" fmla="*/ 57 w 10129581"/>
              <a:gd name="connsiteY3" fmla="*/ 189339 h 189389"/>
              <a:gd name="connsiteX4" fmla="*/ 10004 w 10129581"/>
              <a:gd name="connsiteY4" fmla="*/ 173 h 189389"/>
              <a:gd name="connsiteX0" fmla="*/ 9947 w 10129524"/>
              <a:gd name="connsiteY0" fmla="*/ 173 h 189389"/>
              <a:gd name="connsiteX1" fmla="*/ 10129524 w 10129524"/>
              <a:gd name="connsiteY1" fmla="*/ 0 h 189389"/>
              <a:gd name="connsiteX2" fmla="*/ 8320667 w 10129524"/>
              <a:gd name="connsiteY2" fmla="*/ 189389 h 189389"/>
              <a:gd name="connsiteX3" fmla="*/ 0 w 10129524"/>
              <a:gd name="connsiteY3" fmla="*/ 189339 h 189389"/>
              <a:gd name="connsiteX4" fmla="*/ 9947 w 10129524"/>
              <a:gd name="connsiteY4" fmla="*/ 173 h 189389"/>
              <a:gd name="connsiteX0" fmla="*/ 9947 w 10129524"/>
              <a:gd name="connsiteY0" fmla="*/ 173 h 189389"/>
              <a:gd name="connsiteX1" fmla="*/ 10129524 w 10129524"/>
              <a:gd name="connsiteY1" fmla="*/ 0 h 189389"/>
              <a:gd name="connsiteX2" fmla="*/ 8320667 w 10129524"/>
              <a:gd name="connsiteY2" fmla="*/ 189389 h 189389"/>
              <a:gd name="connsiteX3" fmla="*/ 0 w 10129524"/>
              <a:gd name="connsiteY3" fmla="*/ 189339 h 189389"/>
              <a:gd name="connsiteX4" fmla="*/ 9947 w 10129524"/>
              <a:gd name="connsiteY4" fmla="*/ 173 h 189389"/>
              <a:gd name="connsiteX0" fmla="*/ 0 w 10119577"/>
              <a:gd name="connsiteY0" fmla="*/ 173 h 189389"/>
              <a:gd name="connsiteX1" fmla="*/ 10119577 w 10119577"/>
              <a:gd name="connsiteY1" fmla="*/ 0 h 189389"/>
              <a:gd name="connsiteX2" fmla="*/ 8310720 w 10119577"/>
              <a:gd name="connsiteY2" fmla="*/ 189389 h 189389"/>
              <a:gd name="connsiteX3" fmla="*/ 15823 w 10119577"/>
              <a:gd name="connsiteY3" fmla="*/ 189339 h 189389"/>
              <a:gd name="connsiteX4" fmla="*/ 0 w 10119577"/>
              <a:gd name="connsiteY4" fmla="*/ 173 h 189389"/>
              <a:gd name="connsiteX0" fmla="*/ 0 w 10119577"/>
              <a:gd name="connsiteY0" fmla="*/ 173 h 189389"/>
              <a:gd name="connsiteX1" fmla="*/ 10119577 w 10119577"/>
              <a:gd name="connsiteY1" fmla="*/ 0 h 189389"/>
              <a:gd name="connsiteX2" fmla="*/ 8310720 w 10119577"/>
              <a:gd name="connsiteY2" fmla="*/ 189389 h 189389"/>
              <a:gd name="connsiteX3" fmla="*/ 2938 w 10119577"/>
              <a:gd name="connsiteY3" fmla="*/ 189339 h 189389"/>
              <a:gd name="connsiteX4" fmla="*/ 0 w 10119577"/>
              <a:gd name="connsiteY4" fmla="*/ 173 h 189389"/>
              <a:gd name="connsiteX0" fmla="*/ 0 w 21540281"/>
              <a:gd name="connsiteY0" fmla="*/ 9120 h 189389"/>
              <a:gd name="connsiteX1" fmla="*/ 21540281 w 21540281"/>
              <a:gd name="connsiteY1" fmla="*/ 0 h 189389"/>
              <a:gd name="connsiteX2" fmla="*/ 19731424 w 21540281"/>
              <a:gd name="connsiteY2" fmla="*/ 189389 h 189389"/>
              <a:gd name="connsiteX3" fmla="*/ 11423642 w 21540281"/>
              <a:gd name="connsiteY3" fmla="*/ 189339 h 189389"/>
              <a:gd name="connsiteX4" fmla="*/ 0 w 21540281"/>
              <a:gd name="connsiteY4" fmla="*/ 9120 h 189389"/>
              <a:gd name="connsiteX0" fmla="*/ 0 w 21540281"/>
              <a:gd name="connsiteY0" fmla="*/ 9120 h 192321"/>
              <a:gd name="connsiteX1" fmla="*/ 21540281 w 21540281"/>
              <a:gd name="connsiteY1" fmla="*/ 0 h 192321"/>
              <a:gd name="connsiteX2" fmla="*/ 19731424 w 21540281"/>
              <a:gd name="connsiteY2" fmla="*/ 189389 h 192321"/>
              <a:gd name="connsiteX3" fmla="*/ 2942 w 21540281"/>
              <a:gd name="connsiteY3" fmla="*/ 192321 h 192321"/>
              <a:gd name="connsiteX4" fmla="*/ 0 w 21540281"/>
              <a:gd name="connsiteY4" fmla="*/ 9120 h 192321"/>
              <a:gd name="connsiteX0" fmla="*/ 0 w 21540281"/>
              <a:gd name="connsiteY0" fmla="*/ 6138 h 192321"/>
              <a:gd name="connsiteX1" fmla="*/ 21540281 w 21540281"/>
              <a:gd name="connsiteY1" fmla="*/ 0 h 192321"/>
              <a:gd name="connsiteX2" fmla="*/ 19731424 w 21540281"/>
              <a:gd name="connsiteY2" fmla="*/ 189389 h 192321"/>
              <a:gd name="connsiteX3" fmla="*/ 2942 w 21540281"/>
              <a:gd name="connsiteY3" fmla="*/ 192321 h 192321"/>
              <a:gd name="connsiteX4" fmla="*/ 0 w 21540281"/>
              <a:gd name="connsiteY4" fmla="*/ 6138 h 192321"/>
              <a:gd name="connsiteX0" fmla="*/ 2579162 w 24119443"/>
              <a:gd name="connsiteY0" fmla="*/ 6138 h 192321"/>
              <a:gd name="connsiteX1" fmla="*/ 24119443 w 24119443"/>
              <a:gd name="connsiteY1" fmla="*/ 0 h 192321"/>
              <a:gd name="connsiteX2" fmla="*/ 22310586 w 24119443"/>
              <a:gd name="connsiteY2" fmla="*/ 189389 h 192321"/>
              <a:gd name="connsiteX3" fmla="*/ 2582104 w 24119443"/>
              <a:gd name="connsiteY3" fmla="*/ 192321 h 192321"/>
              <a:gd name="connsiteX4" fmla="*/ 2579162 w 24119443"/>
              <a:gd name="connsiteY4" fmla="*/ 6138 h 192321"/>
              <a:gd name="connsiteX0" fmla="*/ 1459081 w 22999362"/>
              <a:gd name="connsiteY0" fmla="*/ 6138 h 192321"/>
              <a:gd name="connsiteX1" fmla="*/ 22999362 w 22999362"/>
              <a:gd name="connsiteY1" fmla="*/ 0 h 192321"/>
              <a:gd name="connsiteX2" fmla="*/ 21190505 w 22999362"/>
              <a:gd name="connsiteY2" fmla="*/ 189389 h 192321"/>
              <a:gd name="connsiteX3" fmla="*/ 1462023 w 22999362"/>
              <a:gd name="connsiteY3" fmla="*/ 192321 h 192321"/>
              <a:gd name="connsiteX4" fmla="*/ 1459081 w 22999362"/>
              <a:gd name="connsiteY4" fmla="*/ 6138 h 192321"/>
              <a:gd name="connsiteX0" fmla="*/ 2579108 w 24119389"/>
              <a:gd name="connsiteY0" fmla="*/ 6138 h 192321"/>
              <a:gd name="connsiteX1" fmla="*/ 24119389 w 24119389"/>
              <a:gd name="connsiteY1" fmla="*/ 0 h 192321"/>
              <a:gd name="connsiteX2" fmla="*/ 22310532 w 24119389"/>
              <a:gd name="connsiteY2" fmla="*/ 189389 h 192321"/>
              <a:gd name="connsiteX3" fmla="*/ 2582050 w 24119389"/>
              <a:gd name="connsiteY3" fmla="*/ 192321 h 192321"/>
              <a:gd name="connsiteX4" fmla="*/ 2579108 w 24119389"/>
              <a:gd name="connsiteY4" fmla="*/ 6138 h 192321"/>
              <a:gd name="connsiteX0" fmla="*/ 1594923 w 23135204"/>
              <a:gd name="connsiteY0" fmla="*/ 6138 h 192321"/>
              <a:gd name="connsiteX1" fmla="*/ 23135204 w 23135204"/>
              <a:gd name="connsiteY1" fmla="*/ 0 h 192321"/>
              <a:gd name="connsiteX2" fmla="*/ 21326347 w 23135204"/>
              <a:gd name="connsiteY2" fmla="*/ 189389 h 192321"/>
              <a:gd name="connsiteX3" fmla="*/ 1597865 w 23135204"/>
              <a:gd name="connsiteY3" fmla="*/ 192321 h 192321"/>
              <a:gd name="connsiteX4" fmla="*/ 1594923 w 23135204"/>
              <a:gd name="connsiteY4" fmla="*/ 6138 h 192321"/>
              <a:gd name="connsiteX0" fmla="*/ 1 w 21540282"/>
              <a:gd name="connsiteY0" fmla="*/ 6138 h 192321"/>
              <a:gd name="connsiteX1" fmla="*/ 21540282 w 21540282"/>
              <a:gd name="connsiteY1" fmla="*/ 0 h 192321"/>
              <a:gd name="connsiteX2" fmla="*/ 19731425 w 21540282"/>
              <a:gd name="connsiteY2" fmla="*/ 189389 h 192321"/>
              <a:gd name="connsiteX3" fmla="*/ 2943 w 21540282"/>
              <a:gd name="connsiteY3" fmla="*/ 192321 h 192321"/>
              <a:gd name="connsiteX4" fmla="*/ 1 w 21540282"/>
              <a:gd name="connsiteY4" fmla="*/ 6138 h 192321"/>
              <a:gd name="connsiteX0" fmla="*/ 0 w 21540282"/>
              <a:gd name="connsiteY0" fmla="*/ 3156 h 192321"/>
              <a:gd name="connsiteX1" fmla="*/ 21540282 w 21540282"/>
              <a:gd name="connsiteY1" fmla="*/ 0 h 192321"/>
              <a:gd name="connsiteX2" fmla="*/ 19731425 w 21540282"/>
              <a:gd name="connsiteY2" fmla="*/ 189389 h 192321"/>
              <a:gd name="connsiteX3" fmla="*/ 2943 w 21540282"/>
              <a:gd name="connsiteY3" fmla="*/ 192321 h 192321"/>
              <a:gd name="connsiteX4" fmla="*/ 0 w 21540282"/>
              <a:gd name="connsiteY4" fmla="*/ 3156 h 192321"/>
              <a:gd name="connsiteX0" fmla="*/ 0 w 21540282"/>
              <a:gd name="connsiteY0" fmla="*/ 347 h 192321"/>
              <a:gd name="connsiteX1" fmla="*/ 21540282 w 21540282"/>
              <a:gd name="connsiteY1" fmla="*/ 0 h 192321"/>
              <a:gd name="connsiteX2" fmla="*/ 19731425 w 21540282"/>
              <a:gd name="connsiteY2" fmla="*/ 189389 h 192321"/>
              <a:gd name="connsiteX3" fmla="*/ 2943 w 21540282"/>
              <a:gd name="connsiteY3" fmla="*/ 192321 h 192321"/>
              <a:gd name="connsiteX4" fmla="*/ 0 w 21540282"/>
              <a:gd name="connsiteY4" fmla="*/ 347 h 192321"/>
              <a:gd name="connsiteX0" fmla="*/ 0 w 21540282"/>
              <a:gd name="connsiteY0" fmla="*/ 347 h 192321"/>
              <a:gd name="connsiteX1" fmla="*/ 21540282 w 21540282"/>
              <a:gd name="connsiteY1" fmla="*/ 0 h 192321"/>
              <a:gd name="connsiteX2" fmla="*/ 19731425 w 21540282"/>
              <a:gd name="connsiteY2" fmla="*/ 189389 h 192321"/>
              <a:gd name="connsiteX3" fmla="*/ 2942 w 21540282"/>
              <a:gd name="connsiteY3" fmla="*/ 192321 h 192321"/>
              <a:gd name="connsiteX4" fmla="*/ 0 w 21540282"/>
              <a:gd name="connsiteY4" fmla="*/ 347 h 192321"/>
              <a:gd name="connsiteX0" fmla="*/ 0 w 21540282"/>
              <a:gd name="connsiteY0" fmla="*/ 347 h 189512"/>
              <a:gd name="connsiteX1" fmla="*/ 21540282 w 21540282"/>
              <a:gd name="connsiteY1" fmla="*/ 0 h 189512"/>
              <a:gd name="connsiteX2" fmla="*/ 19731425 w 21540282"/>
              <a:gd name="connsiteY2" fmla="*/ 189389 h 189512"/>
              <a:gd name="connsiteX3" fmla="*/ 2942 w 21540282"/>
              <a:gd name="connsiteY3" fmla="*/ 189512 h 189512"/>
              <a:gd name="connsiteX4" fmla="*/ 0 w 21540282"/>
              <a:gd name="connsiteY4" fmla="*/ 347 h 189512"/>
              <a:gd name="connsiteX0" fmla="*/ 0 w 20903501"/>
              <a:gd name="connsiteY0" fmla="*/ 347 h 189512"/>
              <a:gd name="connsiteX1" fmla="*/ 20903501 w 20903501"/>
              <a:gd name="connsiteY1" fmla="*/ 0 h 189512"/>
              <a:gd name="connsiteX2" fmla="*/ 19731425 w 20903501"/>
              <a:gd name="connsiteY2" fmla="*/ 189389 h 189512"/>
              <a:gd name="connsiteX3" fmla="*/ 2942 w 20903501"/>
              <a:gd name="connsiteY3" fmla="*/ 189512 h 189512"/>
              <a:gd name="connsiteX4" fmla="*/ 0 w 20903501"/>
              <a:gd name="connsiteY4" fmla="*/ 347 h 1895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903501" h="189512">
                <a:moveTo>
                  <a:pt x="0" y="347"/>
                </a:moveTo>
                <a:lnTo>
                  <a:pt x="20903501" y="0"/>
                </a:lnTo>
                <a:lnTo>
                  <a:pt x="19731425" y="189389"/>
                </a:lnTo>
                <a:lnTo>
                  <a:pt x="2942" y="189512"/>
                </a:lnTo>
                <a:cubicBezTo>
                  <a:pt x="1961" y="125521"/>
                  <a:pt x="981" y="64338"/>
                  <a:pt x="0" y="34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C355EA5B-0213-49CD-B934-926AAD46209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74032" y="5851212"/>
            <a:ext cx="1060725" cy="8223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28342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D9C4343-C115-504A-8D4F-0B17318D4A4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Content Placeholder 2"/>
          <p:cNvSpPr>
            <a:spLocks noGrp="1"/>
          </p:cNvSpPr>
          <p:nvPr>
            <p:ph idx="1"/>
          </p:nvPr>
        </p:nvSpPr>
        <p:spPr>
          <a:xfrm>
            <a:off x="312883" y="1274826"/>
            <a:ext cx="11670783" cy="471322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Title 3"/>
          <p:cNvSpPr>
            <a:spLocks noGrp="1"/>
          </p:cNvSpPr>
          <p:nvPr>
            <p:ph type="title"/>
          </p:nvPr>
        </p:nvSpPr>
        <p:spPr>
          <a:xfrm>
            <a:off x="312883" y="323848"/>
            <a:ext cx="11670783" cy="859536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979696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2883" y="323850"/>
            <a:ext cx="11670783" cy="859536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9C4343-C115-504A-8D4F-0B17318D4A48}" type="slidenum">
              <a:rPr lang="en-US" smtClean="0"/>
              <a:t>‹#›</a:t>
            </a:fld>
            <a:endParaRPr lang="en-US"/>
          </a:p>
        </p:txBody>
      </p:sp>
      <p:sp>
        <p:nvSpPr>
          <p:cNvPr id="8" name="Content Placeholder 2"/>
          <p:cNvSpPr>
            <a:spLocks noGrp="1"/>
          </p:cNvSpPr>
          <p:nvPr>
            <p:ph idx="13"/>
          </p:nvPr>
        </p:nvSpPr>
        <p:spPr>
          <a:xfrm>
            <a:off x="312882" y="1274826"/>
            <a:ext cx="5701471" cy="4713224"/>
          </a:xfrm>
        </p:spPr>
        <p:txBody>
          <a:bodyPr/>
          <a:lstStyle>
            <a:lvl8pPr>
              <a:defRPr baseline="0"/>
            </a:lvl8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idx="14"/>
          </p:nvPr>
        </p:nvSpPr>
        <p:spPr>
          <a:xfrm>
            <a:off x="6280925" y="1274826"/>
            <a:ext cx="5701471" cy="4713224"/>
          </a:xfrm>
        </p:spPr>
        <p:txBody>
          <a:bodyPr/>
          <a:lstStyle>
            <a:lvl8pPr>
              <a:defRPr baseline="0"/>
            </a:lvl8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827396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duct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938" y="323851"/>
            <a:ext cx="6913970" cy="404813"/>
          </a:xfrm>
        </p:spPr>
        <p:txBody>
          <a:bodyPr>
            <a:noAutofit/>
          </a:bodyPr>
          <a:lstStyle>
            <a:lvl1pPr>
              <a:defRPr sz="320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9C4343-C115-504A-8D4F-0B17318D4A48}" type="slidenum">
              <a:rPr lang="en-US" smtClean="0"/>
              <a:t>‹#›</a:t>
            </a:fld>
            <a:endParaRPr lang="en-US"/>
          </a:p>
        </p:txBody>
      </p:sp>
      <p:sp>
        <p:nvSpPr>
          <p:cNvPr id="8" name="Content Placeholder 2"/>
          <p:cNvSpPr>
            <a:spLocks noGrp="1"/>
          </p:cNvSpPr>
          <p:nvPr>
            <p:ph idx="13"/>
          </p:nvPr>
        </p:nvSpPr>
        <p:spPr>
          <a:xfrm>
            <a:off x="331759" y="1520459"/>
            <a:ext cx="4249893" cy="3870246"/>
          </a:xfrm>
        </p:spPr>
        <p:txBody>
          <a:bodyPr>
            <a:normAutofit/>
          </a:bodyPr>
          <a:lstStyle>
            <a:lvl1pPr marL="169863" indent="-169863">
              <a:buFont typeface="Arial" panose="020B0604020202020204" pitchFamily="34" charset="0"/>
              <a:buChar char="•"/>
              <a:defRPr sz="2200" b="1">
                <a:solidFill>
                  <a:schemeClr val="accent1"/>
                </a:solidFill>
              </a:defRPr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8pPr>
              <a:defRPr baseline="0"/>
            </a:lvl8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idx="14"/>
          </p:nvPr>
        </p:nvSpPr>
        <p:spPr>
          <a:xfrm>
            <a:off x="4944406" y="1520459"/>
            <a:ext cx="4249893" cy="3870246"/>
          </a:xfrm>
        </p:spPr>
        <p:txBody>
          <a:bodyPr>
            <a:normAutofit/>
          </a:bodyPr>
          <a:lstStyle>
            <a:lvl1pPr marL="169863" indent="-169863">
              <a:buFont typeface="Arial" panose="020B0604020202020204" pitchFamily="34" charset="0"/>
              <a:buChar char="•"/>
              <a:defRPr sz="2200" b="1">
                <a:solidFill>
                  <a:schemeClr val="accent1"/>
                </a:solidFill>
              </a:defRPr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8pPr>
              <a:defRPr baseline="0"/>
            </a:lvl8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6C11176-BF61-4127-9128-A29EC9E20CEB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946546" y="748057"/>
            <a:ext cx="6912962" cy="404813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169862" indent="0">
              <a:buNone/>
              <a:defRPr/>
            </a:lvl2pPr>
            <a:lvl3pPr marL="339725" indent="0">
              <a:buNone/>
              <a:defRPr/>
            </a:lvl3pPr>
            <a:lvl4pPr marL="509588" indent="0">
              <a:buNone/>
              <a:defRPr/>
            </a:lvl4pPr>
            <a:lvl5pPr marL="690562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9" name="Picture Placeholder 15">
            <a:extLst>
              <a:ext uri="{FF2B5EF4-FFF2-40B4-BE49-F238E27FC236}">
                <a16:creationId xmlns:a16="http://schemas.microsoft.com/office/drawing/2014/main" id="{A862AF81-455C-4556-8345-4CF0D687AEF4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9557054" y="399704"/>
            <a:ext cx="2329619" cy="1779494"/>
          </a:xfrm>
          <a:solidFill>
            <a:schemeClr val="bg1">
              <a:lumMod val="85000"/>
            </a:schemeClr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200" b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Insert photo here</a:t>
            </a:r>
          </a:p>
        </p:txBody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7B098EDF-1886-4A0E-8292-D7A9E7CFDC51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>
          <a:xfrm>
            <a:off x="331761" y="367805"/>
            <a:ext cx="464464" cy="464343"/>
          </a:xfrm>
          <a:solidFill>
            <a:schemeClr val="bg1"/>
          </a:solidFill>
        </p:spPr>
        <p:txBody>
          <a:bodyPr anchor="ctr">
            <a:normAutofit/>
          </a:bodyPr>
          <a:lstStyle>
            <a:lvl1pPr marL="0" indent="0" algn="ctr">
              <a:lnSpc>
                <a:spcPct val="90000"/>
              </a:lnSpc>
              <a:buNone/>
              <a:defRPr sz="900" b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Insert tech icon here</a:t>
            </a:r>
          </a:p>
        </p:txBody>
      </p:sp>
    </p:spTree>
    <p:extLst>
      <p:ext uri="{BB962C8B-B14F-4D97-AF65-F5344CB8AC3E}">
        <p14:creationId xmlns:p14="http://schemas.microsoft.com/office/powerpoint/2010/main" val="28404516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duct 3: Use 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938" y="323851"/>
            <a:ext cx="6913970" cy="404813"/>
          </a:xfrm>
        </p:spPr>
        <p:txBody>
          <a:bodyPr>
            <a:noAutofit/>
          </a:bodyPr>
          <a:lstStyle>
            <a:lvl1pPr>
              <a:defRPr sz="320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9C4343-C115-504A-8D4F-0B17318D4A48}" type="slidenum">
              <a:rPr lang="en-US" smtClean="0"/>
              <a:t>‹#›</a:t>
            </a:fld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6C11176-BF61-4127-9128-A29EC9E20CEB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946546" y="748057"/>
            <a:ext cx="6912962" cy="404813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169862" indent="0">
              <a:buNone/>
              <a:defRPr/>
            </a:lvl2pPr>
            <a:lvl3pPr marL="339725" indent="0">
              <a:buNone/>
              <a:defRPr/>
            </a:lvl3pPr>
            <a:lvl4pPr marL="509588" indent="0">
              <a:buNone/>
              <a:defRPr/>
            </a:lvl4pPr>
            <a:lvl5pPr marL="690562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9" name="Picture Placeholder 15">
            <a:extLst>
              <a:ext uri="{FF2B5EF4-FFF2-40B4-BE49-F238E27FC236}">
                <a16:creationId xmlns:a16="http://schemas.microsoft.com/office/drawing/2014/main" id="{A862AF81-455C-4556-8345-4CF0D687AEF4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9557054" y="399704"/>
            <a:ext cx="2329619" cy="1779494"/>
          </a:xfrm>
          <a:solidFill>
            <a:schemeClr val="bg1">
              <a:lumMod val="85000"/>
            </a:schemeClr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200" b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Insert photo here</a:t>
            </a:r>
          </a:p>
        </p:txBody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7B098EDF-1886-4A0E-8292-D7A9E7CFDC51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>
          <a:xfrm>
            <a:off x="331761" y="367805"/>
            <a:ext cx="464464" cy="464343"/>
          </a:xfrm>
          <a:solidFill>
            <a:schemeClr val="bg1"/>
          </a:solidFill>
        </p:spPr>
        <p:txBody>
          <a:bodyPr anchor="ctr">
            <a:normAutofit/>
          </a:bodyPr>
          <a:lstStyle>
            <a:lvl1pPr marL="0" indent="0" algn="ctr">
              <a:lnSpc>
                <a:spcPct val="90000"/>
              </a:lnSpc>
              <a:buNone/>
              <a:defRPr sz="900" b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Insert tech icon here</a:t>
            </a:r>
          </a:p>
        </p:txBody>
      </p:sp>
      <p:sp>
        <p:nvSpPr>
          <p:cNvPr id="11" name="Picture Placeholder 15">
            <a:extLst>
              <a:ext uri="{FF2B5EF4-FFF2-40B4-BE49-F238E27FC236}">
                <a16:creationId xmlns:a16="http://schemas.microsoft.com/office/drawing/2014/main" id="{716C4526-4091-44AB-8C8E-C18593CAB088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>
          <a:xfrm>
            <a:off x="331760" y="2559104"/>
            <a:ext cx="3509896" cy="2681057"/>
          </a:xfrm>
          <a:solidFill>
            <a:schemeClr val="bg1">
              <a:lumMod val="85000"/>
            </a:schemeClr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200" b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Insert photo here</a:t>
            </a:r>
          </a:p>
        </p:txBody>
      </p:sp>
      <p:sp>
        <p:nvSpPr>
          <p:cNvPr id="12" name="Picture Placeholder 15">
            <a:extLst>
              <a:ext uri="{FF2B5EF4-FFF2-40B4-BE49-F238E27FC236}">
                <a16:creationId xmlns:a16="http://schemas.microsoft.com/office/drawing/2014/main" id="{6CDDC6D2-2DB6-4D30-8F94-4BA4FCA6F656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4354269" y="2559104"/>
            <a:ext cx="3509896" cy="2681057"/>
          </a:xfrm>
          <a:solidFill>
            <a:schemeClr val="bg1">
              <a:lumMod val="85000"/>
            </a:schemeClr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200" b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Insert photo here</a:t>
            </a:r>
          </a:p>
        </p:txBody>
      </p:sp>
      <p:sp>
        <p:nvSpPr>
          <p:cNvPr id="14" name="Picture Placeholder 15">
            <a:extLst>
              <a:ext uri="{FF2B5EF4-FFF2-40B4-BE49-F238E27FC236}">
                <a16:creationId xmlns:a16="http://schemas.microsoft.com/office/drawing/2014/main" id="{F3D1750D-3324-432A-8F07-3480BCB5E151}"/>
              </a:ext>
            </a:extLst>
          </p:cNvPr>
          <p:cNvSpPr>
            <a:spLocks noGrp="1"/>
          </p:cNvSpPr>
          <p:nvPr>
            <p:ph type="pic" sz="quarter" idx="22" hasCustomPrompt="1"/>
          </p:nvPr>
        </p:nvSpPr>
        <p:spPr>
          <a:xfrm>
            <a:off x="8376776" y="2559104"/>
            <a:ext cx="3509896" cy="2681057"/>
          </a:xfrm>
          <a:solidFill>
            <a:schemeClr val="bg1">
              <a:lumMod val="85000"/>
            </a:schemeClr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200" b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Insert photo here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AADEEC5-18E9-41CC-BC6B-80C7AA1760B2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308055" y="5381007"/>
            <a:ext cx="3533601" cy="487276"/>
          </a:xfrm>
        </p:spPr>
        <p:txBody>
          <a:bodyPr>
            <a:noAutofit/>
          </a:bodyPr>
          <a:lstStyle>
            <a:lvl1pPr marL="0" indent="0">
              <a:buNone/>
              <a:defRPr sz="1800">
                <a:latin typeface="Arial Narrow" panose="020B0606020202030204" pitchFamily="34" charset="0"/>
              </a:defRPr>
            </a:lvl1pPr>
            <a:lvl2pPr marL="169862" indent="0">
              <a:buNone/>
              <a:defRPr/>
            </a:lvl2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7" name="Text Placeholder 4">
            <a:extLst>
              <a:ext uri="{FF2B5EF4-FFF2-40B4-BE49-F238E27FC236}">
                <a16:creationId xmlns:a16="http://schemas.microsoft.com/office/drawing/2014/main" id="{01ADFE3F-ACEB-4AF7-9544-833AC068F335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4341053" y="5381007"/>
            <a:ext cx="3509896" cy="487276"/>
          </a:xfrm>
        </p:spPr>
        <p:txBody>
          <a:bodyPr>
            <a:noAutofit/>
          </a:bodyPr>
          <a:lstStyle>
            <a:lvl1pPr marL="0" indent="0">
              <a:buNone/>
              <a:defRPr sz="1800">
                <a:latin typeface="Arial Narrow" panose="020B0606020202030204" pitchFamily="34" charset="0"/>
              </a:defRPr>
            </a:lvl1pPr>
            <a:lvl2pPr marL="169862" indent="0">
              <a:buNone/>
              <a:defRPr/>
            </a:lvl2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8" name="Text Placeholder 4">
            <a:extLst>
              <a:ext uri="{FF2B5EF4-FFF2-40B4-BE49-F238E27FC236}">
                <a16:creationId xmlns:a16="http://schemas.microsoft.com/office/drawing/2014/main" id="{60C97820-5F88-4A6E-A17C-EAE9F21499BF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8376776" y="5381007"/>
            <a:ext cx="3509896" cy="487276"/>
          </a:xfrm>
        </p:spPr>
        <p:txBody>
          <a:bodyPr>
            <a:noAutofit/>
          </a:bodyPr>
          <a:lstStyle>
            <a:lvl1pPr marL="0" indent="0">
              <a:buNone/>
              <a:defRPr sz="1800">
                <a:latin typeface="Arial Narrow" panose="020B0606020202030204" pitchFamily="34" charset="0"/>
              </a:defRPr>
            </a:lvl1pPr>
            <a:lvl2pPr marL="169862" indent="0">
              <a:buNone/>
              <a:defRPr/>
            </a:lvl2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9" name="Text Placeholder 4">
            <a:extLst>
              <a:ext uri="{FF2B5EF4-FFF2-40B4-BE49-F238E27FC236}">
                <a16:creationId xmlns:a16="http://schemas.microsoft.com/office/drawing/2014/main" id="{0A173BA3-E802-428F-90ED-B3DC24FE6922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331760" y="1767287"/>
            <a:ext cx="8758553" cy="487276"/>
          </a:xfrm>
        </p:spPr>
        <p:txBody>
          <a:bodyPr anchor="b">
            <a:noAutofit/>
          </a:bodyPr>
          <a:lstStyle>
            <a:lvl1pPr marL="0" indent="0">
              <a:buNone/>
              <a:defRPr sz="1800" b="1">
                <a:solidFill>
                  <a:schemeClr val="accent1"/>
                </a:solidFill>
                <a:latin typeface="+mn-lt"/>
              </a:defRPr>
            </a:lvl1pPr>
            <a:lvl2pPr marL="169862" indent="0">
              <a:buNone/>
              <a:defRPr/>
            </a:lvl2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7482867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s with Cap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12882" y="1274826"/>
            <a:ext cx="5698196" cy="800100"/>
          </a:xfrm>
        </p:spPr>
        <p:txBody>
          <a:bodyPr anchor="t" anchorCtr="0">
            <a:normAutofit/>
          </a:bodyPr>
          <a:lstStyle>
            <a:lvl1pPr marL="0" indent="0">
              <a:buNone/>
              <a:defRPr sz="22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FD9C4343-C115-504A-8D4F-0B17318D4A48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312883" y="323850"/>
            <a:ext cx="11670783" cy="859536"/>
          </a:xfrm>
        </p:spPr>
        <p:txBody>
          <a:bodyPr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1" name="Content Placeholder 2"/>
          <p:cNvSpPr>
            <a:spLocks noGrp="1"/>
          </p:cNvSpPr>
          <p:nvPr>
            <p:ph idx="13"/>
          </p:nvPr>
        </p:nvSpPr>
        <p:spPr>
          <a:xfrm>
            <a:off x="312882" y="2217798"/>
            <a:ext cx="5698196" cy="3770252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5" name="Text Placeholder 2"/>
          <p:cNvSpPr>
            <a:spLocks noGrp="1"/>
          </p:cNvSpPr>
          <p:nvPr>
            <p:ph type="body" idx="14"/>
          </p:nvPr>
        </p:nvSpPr>
        <p:spPr>
          <a:xfrm>
            <a:off x="6285470" y="1274826"/>
            <a:ext cx="5698196" cy="800100"/>
          </a:xfrm>
        </p:spPr>
        <p:txBody>
          <a:bodyPr anchor="t" anchorCtr="0">
            <a:normAutofit/>
          </a:bodyPr>
          <a:lstStyle>
            <a:lvl1pPr marL="0" indent="0">
              <a:buNone/>
              <a:defRPr sz="22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6" name="Content Placeholder 2"/>
          <p:cNvSpPr>
            <a:spLocks noGrp="1"/>
          </p:cNvSpPr>
          <p:nvPr>
            <p:ph idx="15"/>
          </p:nvPr>
        </p:nvSpPr>
        <p:spPr>
          <a:xfrm>
            <a:off x="6285470" y="2217798"/>
            <a:ext cx="5698196" cy="3770252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482243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ft Column_Right Two Quadra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2883" y="323850"/>
            <a:ext cx="11670783" cy="859536"/>
          </a:xfrm>
        </p:spPr>
        <p:txBody>
          <a:bodyPr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9C4343-C115-504A-8D4F-0B17318D4A48}" type="slidenum">
              <a:rPr lang="en-US" smtClean="0"/>
              <a:t>‹#›</a:t>
            </a:fld>
            <a:endParaRPr lang="en-US"/>
          </a:p>
        </p:txBody>
      </p:sp>
      <p:sp>
        <p:nvSpPr>
          <p:cNvPr id="8" name="Content Placeholder 2"/>
          <p:cNvSpPr>
            <a:spLocks noGrp="1"/>
          </p:cNvSpPr>
          <p:nvPr>
            <p:ph idx="14"/>
          </p:nvPr>
        </p:nvSpPr>
        <p:spPr>
          <a:xfrm>
            <a:off x="312882" y="1272033"/>
            <a:ext cx="5698196" cy="4716021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1" name="Content Placeholder 2"/>
          <p:cNvSpPr>
            <a:spLocks noGrp="1"/>
          </p:cNvSpPr>
          <p:nvPr>
            <p:ph idx="15"/>
          </p:nvPr>
        </p:nvSpPr>
        <p:spPr>
          <a:xfrm>
            <a:off x="6285470" y="1272029"/>
            <a:ext cx="5698196" cy="225222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4" name="Content Placeholder 2"/>
          <p:cNvSpPr>
            <a:spLocks noGrp="1"/>
          </p:cNvSpPr>
          <p:nvPr>
            <p:ph idx="16"/>
          </p:nvPr>
        </p:nvSpPr>
        <p:spPr>
          <a:xfrm>
            <a:off x="6285470" y="3740212"/>
            <a:ext cx="5698196" cy="225222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627498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emf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12883" y="323849"/>
            <a:ext cx="11674340" cy="859536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12883" y="1274825"/>
            <a:ext cx="11674340" cy="470916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63811" y="6496407"/>
            <a:ext cx="9460550" cy="172221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>
            <a:lvl1pPr algn="l">
              <a:defRPr sz="1000">
                <a:solidFill>
                  <a:schemeClr val="tx2"/>
                </a:solidFill>
                <a:latin typeface="+mn-lt"/>
                <a:cs typeface="Arial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08056" y="6496407"/>
            <a:ext cx="455756" cy="172221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>
            <a:lvl1pPr algn="l">
              <a:defRPr sz="1000">
                <a:solidFill>
                  <a:schemeClr val="tx2"/>
                </a:solidFill>
                <a:latin typeface="+mn-lt"/>
                <a:cs typeface="Arial"/>
              </a:defRPr>
            </a:lvl1pPr>
          </a:lstStyle>
          <a:p>
            <a:fld id="{FD9C4343-C115-504A-8D4F-0B17318D4A48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87686" y="6171890"/>
            <a:ext cx="647072" cy="501631"/>
          </a:xfrm>
          <a:prstGeom prst="rect">
            <a:avLst/>
          </a:prstGeom>
        </p:spPr>
      </p:pic>
      <p:sp>
        <p:nvSpPr>
          <p:cNvPr id="12" name="Rectangle 11"/>
          <p:cNvSpPr/>
          <p:nvPr userDrawn="1"/>
        </p:nvSpPr>
        <p:spPr>
          <a:xfrm>
            <a:off x="7780829" y="2799"/>
            <a:ext cx="4411172" cy="170901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800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0F2D40B5-CEF7-4856-8419-7E9A195E88DD}"/>
              </a:ext>
            </a:extLst>
          </p:cNvPr>
          <p:cNvGrpSpPr/>
          <p:nvPr userDrawn="1"/>
        </p:nvGrpSpPr>
        <p:grpSpPr>
          <a:xfrm>
            <a:off x="1" y="-3332"/>
            <a:ext cx="8110344" cy="177031"/>
            <a:chOff x="1" y="-3332"/>
            <a:chExt cx="8108232" cy="177031"/>
          </a:xfrm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C6383C97-5634-458F-A88C-CC97F0F69D2C}"/>
                </a:ext>
              </a:extLst>
            </p:cNvPr>
            <p:cNvSpPr/>
            <p:nvPr userDrawn="1"/>
          </p:nvSpPr>
          <p:spPr>
            <a:xfrm>
              <a:off x="1" y="-3332"/>
              <a:ext cx="7931202" cy="17703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800"/>
            </a:p>
          </p:txBody>
        </p:sp>
        <p:sp>
          <p:nvSpPr>
            <p:cNvPr id="13" name="Right Triangle 12">
              <a:extLst>
                <a:ext uri="{FF2B5EF4-FFF2-40B4-BE49-F238E27FC236}">
                  <a16:creationId xmlns:a16="http://schemas.microsoft.com/office/drawing/2014/main" id="{FD1670EC-A76D-4E27-B113-D499D6F06367}"/>
                </a:ext>
              </a:extLst>
            </p:cNvPr>
            <p:cNvSpPr/>
            <p:nvPr userDrawn="1"/>
          </p:nvSpPr>
          <p:spPr>
            <a:xfrm flipV="1">
              <a:off x="7931202" y="-3332"/>
              <a:ext cx="177031" cy="177031"/>
            </a:xfrm>
            <a:prstGeom prst="rtTriangle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</p:grpSp>
    </p:spTree>
    <p:extLst>
      <p:ext uri="{BB962C8B-B14F-4D97-AF65-F5344CB8AC3E}">
        <p14:creationId xmlns:p14="http://schemas.microsoft.com/office/powerpoint/2010/main" val="377160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7" r:id="rId2"/>
    <p:sldLayoutId id="2147483678" r:id="rId3"/>
    <p:sldLayoutId id="2147483679" r:id="rId4"/>
    <p:sldLayoutId id="2147483680" r:id="rId5"/>
    <p:sldLayoutId id="2147483681" r:id="rId6"/>
    <p:sldLayoutId id="2147483682" r:id="rId7"/>
    <p:sldLayoutId id="2147483683" r:id="rId8"/>
    <p:sldLayoutId id="2147483684" r:id="rId9"/>
    <p:sldLayoutId id="2147483685" r:id="rId10"/>
    <p:sldLayoutId id="2147483686" r:id="rId11"/>
    <p:sldLayoutId id="2147483687" r:id="rId12"/>
    <p:sldLayoutId id="2147483688" r:id="rId13"/>
    <p:sldLayoutId id="2147483692" r:id="rId14"/>
    <p:sldLayoutId id="2147483689" r:id="rId15"/>
    <p:sldLayoutId id="2147483690" r:id="rId16"/>
    <p:sldLayoutId id="2147483691" r:id="rId17"/>
  </p:sldLayoutIdLst>
  <p:hf hdr="0"/>
  <p:txStyles>
    <p:titleStyle>
      <a:lvl1pPr algn="l" defTabSz="457200" rtl="0" eaLnBrk="1" latinLnBrk="0" hangingPunct="1">
        <a:spcBef>
          <a:spcPct val="0"/>
        </a:spcBef>
        <a:buNone/>
        <a:defRPr sz="2800" b="1" kern="1200">
          <a:solidFill>
            <a:schemeClr val="tx1"/>
          </a:solidFill>
          <a:latin typeface="+mj-lt"/>
          <a:ea typeface="+mj-ea"/>
          <a:cs typeface="Arial"/>
        </a:defRPr>
      </a:lvl1pPr>
    </p:titleStyle>
    <p:bodyStyle>
      <a:lvl1pPr marL="233363" indent="-233363" algn="l" defTabSz="457200" rtl="0" eaLnBrk="1" latinLnBrk="0" hangingPunct="1">
        <a:spcBef>
          <a:spcPts val="528"/>
        </a:spcBef>
        <a:spcAft>
          <a:spcPts val="0"/>
        </a:spcAft>
        <a:buClr>
          <a:schemeClr val="accent1"/>
        </a:buClr>
        <a:buFont typeface="Arial" panose="020B0604020202020204" pitchFamily="34" charset="0"/>
        <a:buChar char="•"/>
        <a:defRPr sz="2400" b="0" kern="1200">
          <a:solidFill>
            <a:schemeClr val="tx1"/>
          </a:solidFill>
          <a:latin typeface="+mn-lt"/>
          <a:ea typeface="+mn-ea"/>
          <a:cs typeface="Arial"/>
        </a:defRPr>
      </a:lvl1pPr>
      <a:lvl2pPr marL="339725" indent="-169863" algn="l" defTabSz="457200" rtl="0" eaLnBrk="1" latinLnBrk="0" hangingPunct="1">
        <a:spcBef>
          <a:spcPts val="528"/>
        </a:spcBef>
        <a:spcAft>
          <a:spcPts val="0"/>
        </a:spcAft>
        <a:buClr>
          <a:schemeClr val="accent1"/>
        </a:buClr>
        <a:buFont typeface="Arial"/>
        <a:buChar char="•"/>
        <a:defRPr sz="2200" b="0" i="0" kern="1200">
          <a:solidFill>
            <a:schemeClr val="tx1"/>
          </a:solidFill>
          <a:latin typeface="Arial"/>
          <a:ea typeface="+mn-ea"/>
          <a:cs typeface="Arial"/>
        </a:defRPr>
      </a:lvl2pPr>
      <a:lvl3pPr marL="509588" indent="-169863" algn="l" defTabSz="457200" rtl="0" eaLnBrk="1" latinLnBrk="0" hangingPunct="1">
        <a:spcBef>
          <a:spcPts val="528"/>
        </a:spcBef>
        <a:spcAft>
          <a:spcPts val="0"/>
        </a:spcAft>
        <a:buClr>
          <a:schemeClr val="accent1"/>
        </a:buClr>
        <a:buFont typeface="Arial"/>
        <a:buChar char="•"/>
        <a:tabLst/>
        <a:defRPr sz="2000" kern="1200">
          <a:solidFill>
            <a:schemeClr val="tx1"/>
          </a:solidFill>
          <a:latin typeface="+mn-lt"/>
          <a:ea typeface="+mn-ea"/>
          <a:cs typeface="Arial"/>
        </a:defRPr>
      </a:lvl3pPr>
      <a:lvl4pPr marL="690563" indent="-180975" algn="l" defTabSz="457200" rtl="0" eaLnBrk="1" latinLnBrk="0" hangingPunct="1">
        <a:spcBef>
          <a:spcPts val="528"/>
        </a:spcBef>
        <a:spcAft>
          <a:spcPts val="0"/>
        </a:spcAft>
        <a:buClr>
          <a:schemeClr val="accent1"/>
        </a:buClr>
        <a:buFont typeface="Arial"/>
        <a:buChar char="•"/>
        <a:tabLst/>
        <a:defRPr sz="1800" kern="1200">
          <a:solidFill>
            <a:schemeClr val="tx1"/>
          </a:solidFill>
          <a:latin typeface="+mn-lt"/>
          <a:ea typeface="+mn-ea"/>
          <a:cs typeface="Arial"/>
        </a:defRPr>
      </a:lvl4pPr>
      <a:lvl5pPr marL="857250" indent="-166688" algn="l" defTabSz="457200" rtl="0" eaLnBrk="1" latinLnBrk="0" hangingPunct="1">
        <a:spcBef>
          <a:spcPts val="528"/>
        </a:spcBef>
        <a:spcAft>
          <a:spcPts val="0"/>
        </a:spcAft>
        <a:buClr>
          <a:schemeClr val="accent1"/>
        </a:buClr>
        <a:buFont typeface="Arial"/>
        <a:buChar char="•"/>
        <a:defRPr sz="1600" kern="1200">
          <a:solidFill>
            <a:schemeClr val="tx1"/>
          </a:solidFill>
          <a:latin typeface="+mn-lt"/>
          <a:ea typeface="+mn-ea"/>
          <a:cs typeface="Arial"/>
        </a:defRPr>
      </a:lvl5pPr>
      <a:lvl6pPr marL="800100" indent="-114300" algn="l" defTabSz="457200" rtl="0" eaLnBrk="1" latinLnBrk="0" hangingPunct="1">
        <a:spcBef>
          <a:spcPts val="528"/>
        </a:spcBef>
        <a:spcAft>
          <a:spcPts val="0"/>
        </a:spcAft>
        <a:buClr>
          <a:schemeClr val="accent1"/>
        </a:buClr>
        <a:buSzPct val="100000"/>
        <a:buFont typeface="Arial"/>
        <a:buChar char="•"/>
        <a:tabLst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915988" indent="-115888" algn="l" defTabSz="457200" rtl="0" eaLnBrk="1" latinLnBrk="0" hangingPunct="1">
        <a:spcBef>
          <a:spcPts val="528"/>
        </a:spcBef>
        <a:spcAft>
          <a:spcPts val="0"/>
        </a:spcAft>
        <a:buClr>
          <a:schemeClr val="accent1"/>
        </a:buClr>
        <a:buFont typeface="Arial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1030288" indent="-114300" algn="l" defTabSz="457200" rtl="0" eaLnBrk="1" latinLnBrk="0" hangingPunct="1">
        <a:spcBef>
          <a:spcPct val="20000"/>
        </a:spcBef>
        <a:buClr>
          <a:schemeClr val="accent1"/>
        </a:buClr>
        <a:buFont typeface="Arial"/>
        <a:buChar char="•"/>
        <a:defRPr sz="105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198563" indent="-106363" algn="l" defTabSz="457200" rtl="0" eaLnBrk="1" latinLnBrk="0" hangingPunct="1">
        <a:spcBef>
          <a:spcPct val="20000"/>
        </a:spcBef>
        <a:buClr>
          <a:schemeClr val="accent1"/>
        </a:buClr>
        <a:buFont typeface="Arial"/>
        <a:buChar char="•"/>
        <a:defRPr sz="105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2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D7BF10-7EC6-40E7-B12F-3A6474A48A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90058" y="203191"/>
            <a:ext cx="6913970" cy="404813"/>
          </a:xfrm>
        </p:spPr>
        <p:txBody>
          <a:bodyPr/>
          <a:lstStyle/>
          <a:p>
            <a:r>
              <a:rPr lang="en-US" dirty="0" err="1" smtClean="0"/>
              <a:t>Spectracron</a:t>
            </a:r>
            <a:r>
              <a:rPr lang="en-US" baseline="30000" dirty="0" smtClean="0"/>
              <a:t>®</a:t>
            </a:r>
            <a:r>
              <a:rPr lang="en-US" dirty="0" smtClean="0"/>
              <a:t> HST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FA43E95-53C9-44DD-9851-3F08E88B12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D9C4343-C115-504A-8D4F-0B17318D4A48}" type="slidenum"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666666"/>
                </a:solidFill>
                <a:effectLst/>
                <a:uLnTx/>
                <a:uFillTx/>
                <a:latin typeface="Arial" panose="020B0604020202020204"/>
                <a:ea typeface="+mn-ea"/>
                <a:cs typeface="Arial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srgbClr val="666666"/>
              </a:solidFill>
              <a:effectLst/>
              <a:uLnTx/>
              <a:uFillTx/>
              <a:latin typeface="Arial" panose="020B0604020202020204"/>
              <a:ea typeface="+mn-ea"/>
              <a:cs typeface="Arial"/>
            </a:endParaRP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A216EC8B-A734-4D2A-A75A-F561B5E4282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991666" y="627397"/>
            <a:ext cx="6912962" cy="404813"/>
          </a:xfrm>
        </p:spPr>
        <p:txBody>
          <a:bodyPr/>
          <a:lstStyle/>
          <a:p>
            <a:r>
              <a:rPr lang="en-US" dirty="0" err="1" smtClean="0"/>
              <a:t>Solventborne</a:t>
            </a:r>
            <a:r>
              <a:rPr lang="en-US" dirty="0" smtClean="0"/>
              <a:t> Topcoat</a:t>
            </a:r>
            <a:endParaRPr lang="en-US" dirty="0"/>
          </a:p>
        </p:txBody>
      </p:sp>
      <p:pic>
        <p:nvPicPr>
          <p:cNvPr id="69" name="Picture Placeholder 68">
            <a:extLst>
              <a:ext uri="{FF2B5EF4-FFF2-40B4-BE49-F238E27FC236}">
                <a16:creationId xmlns:a16="http://schemas.microsoft.com/office/drawing/2014/main" id="{F779CC08-6589-481F-80C1-2AF56937A2DD}"/>
              </a:ext>
            </a:extLst>
          </p:cNvPr>
          <p:cNvPicPr>
            <a:picLocks noGrp="1" noChangeAspect="1"/>
          </p:cNvPicPr>
          <p:nvPr>
            <p:ph type="pic" sz="quarter" idx="19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76881" y="247145"/>
            <a:ext cx="464464" cy="464343"/>
          </a:xfrm>
        </p:spPr>
      </p:pic>
      <p:graphicFrame>
        <p:nvGraphicFramePr>
          <p:cNvPr id="58" name="Table 57">
            <a:extLst>
              <a:ext uri="{FF2B5EF4-FFF2-40B4-BE49-F238E27FC236}">
                <a16:creationId xmlns:a16="http://schemas.microsoft.com/office/drawing/2014/main" id="{E682002C-3F7F-431B-947F-DCF3A19DECC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56581339"/>
              </p:ext>
            </p:extLst>
          </p:nvPr>
        </p:nvGraphicFramePr>
        <p:xfrm>
          <a:off x="376881" y="5222011"/>
          <a:ext cx="8843843" cy="144661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92429">
                  <a:extLst>
                    <a:ext uri="{9D8B030D-6E8A-4147-A177-3AD203B41FA5}">
                      <a16:colId xmlns:a16="http://schemas.microsoft.com/office/drawing/2014/main" val="951066221"/>
                    </a:ext>
                  </a:extLst>
                </a:gridCol>
                <a:gridCol w="160637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77779">
                  <a:extLst>
                    <a:ext uri="{9D8B030D-6E8A-4147-A177-3AD203B41FA5}">
                      <a16:colId xmlns:a16="http://schemas.microsoft.com/office/drawing/2014/main" val="1087333847"/>
                    </a:ext>
                  </a:extLst>
                </a:gridCol>
                <a:gridCol w="129745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369798">
                  <a:extLst>
                    <a:ext uri="{9D8B030D-6E8A-4147-A177-3AD203B41FA5}">
                      <a16:colId xmlns:a16="http://schemas.microsoft.com/office/drawing/2014/main" val="1033070852"/>
                    </a:ext>
                  </a:extLst>
                </a:gridCol>
              </a:tblGrid>
              <a:tr h="294473"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en-US" sz="1400" b="1" dirty="0">
                          <a:solidFill>
                            <a:schemeClr val="bg1"/>
                          </a:solidFill>
                        </a:rPr>
                        <a:t>Availability</a:t>
                      </a:r>
                    </a:p>
                  </a:txBody>
                  <a:tcPr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en-US" sz="1400" b="1" dirty="0">
                          <a:solidFill>
                            <a:schemeClr val="bg1"/>
                          </a:solidFill>
                        </a:rPr>
                        <a:t>Technology</a:t>
                      </a:r>
                    </a:p>
                  </a:txBody>
                  <a:tcPr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en-US" sz="1400" b="1" dirty="0" smtClean="0">
                          <a:solidFill>
                            <a:schemeClr val="bg1"/>
                          </a:solidFill>
                        </a:rPr>
                        <a:t>Coating Type</a:t>
                      </a:r>
                      <a:endParaRPr lang="en-US" sz="1400" b="1" dirty="0">
                        <a:solidFill>
                          <a:schemeClr val="bg1"/>
                        </a:solidFill>
                      </a:endParaRPr>
                    </a:p>
                  </a:txBody>
                  <a:tcPr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en-US" sz="1400" b="1" dirty="0">
                          <a:solidFill>
                            <a:schemeClr val="bg1"/>
                          </a:solidFill>
                        </a:rPr>
                        <a:t>Chemistry</a:t>
                      </a:r>
                    </a:p>
                  </a:txBody>
                  <a:tcPr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en-US" sz="1400" b="1" dirty="0">
                          <a:solidFill>
                            <a:schemeClr val="bg1"/>
                          </a:solidFill>
                        </a:rPr>
                        <a:t>Substrates</a:t>
                      </a:r>
                    </a:p>
                  </a:txBody>
                  <a:tcPr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25780">
                <a:tc rowSpan="2"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en-US" sz="1400" dirty="0" smtClean="0">
                          <a:latin typeface="Arial Narrow" panose="020B0606020202030204" pitchFamily="34" charset="0"/>
                        </a:rPr>
                        <a:t>USCA – </a:t>
                      </a:r>
                      <a:r>
                        <a:rPr lang="en-US" sz="140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MTO</a:t>
                      </a:r>
                      <a:endParaRPr lang="en-US" sz="140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Liquid </a:t>
                      </a:r>
                      <a:r>
                        <a:rPr lang="en-US" sz="1400" dirty="0" err="1" smtClean="0">
                          <a:latin typeface="Arial Narrow" panose="020B0606020202030204" pitchFamily="34" charset="0"/>
                        </a:rPr>
                        <a:t>Solventborne</a:t>
                      </a:r>
                      <a:endParaRPr lang="en-US" sz="1400" dirty="0">
                        <a:latin typeface="Arial Narrow" panose="020B0606020202030204" pitchFamily="34" charset="0"/>
                      </a:endParaRP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en-US" sz="1400" dirty="0" smtClean="0">
                          <a:latin typeface="Arial Narrow" panose="020B0606020202030204" pitchFamily="34" charset="0"/>
                        </a:rPr>
                        <a:t>Topcoat</a:t>
                      </a:r>
                      <a:endParaRPr lang="en-US" sz="1400" dirty="0">
                        <a:latin typeface="Arial Narrow" panose="020B0606020202030204" pitchFamily="34" charset="0"/>
                      </a:endParaRP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en-US" sz="1400" dirty="0" smtClean="0">
                          <a:latin typeface="Arial Narrow" panose="020B0606020202030204" pitchFamily="34" charset="0"/>
                        </a:rPr>
                        <a:t>2K Polyurethane</a:t>
                      </a:r>
                      <a:endParaRPr lang="en-US" sz="1400" dirty="0">
                        <a:latin typeface="Arial Narrow" panose="020B0606020202030204" pitchFamily="34" charset="0"/>
                      </a:endParaRP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kern="120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The substrate has to be primed:</a:t>
                      </a:r>
                    </a:p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kern="1200" dirty="0" err="1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Colded</a:t>
                      </a:r>
                      <a:r>
                        <a:rPr lang="en-US" sz="1300" kern="120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 Rolled Steel, </a:t>
                      </a:r>
                      <a:r>
                        <a:rPr lang="en-US" sz="1300" kern="1200" dirty="0" err="1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Galvaneal</a:t>
                      </a:r>
                      <a:r>
                        <a:rPr lang="en-US" sz="1300" kern="120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 Steel, Galvanized Steel, Aluminum, Blasted Steel and Cast Iron 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55347917"/>
                  </a:ext>
                </a:extLst>
              </a:tr>
              <a:tr h="52578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kern="120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Adhesion</a:t>
                      </a:r>
                      <a:r>
                        <a:rPr lang="en-US" sz="1300" kern="1200" baseline="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 promotor required:  </a:t>
                      </a:r>
                    </a:p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kern="120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Plastics:  TPO, ABS, Nylon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82716807"/>
                  </a:ext>
                </a:extLst>
              </a:tr>
            </a:tbl>
          </a:graphicData>
        </a:graphic>
      </p:graphicFrame>
      <p:graphicFrame>
        <p:nvGraphicFramePr>
          <p:cNvPr id="18" name="Table 17">
            <a:extLst>
              <a:ext uri="{FF2B5EF4-FFF2-40B4-BE49-F238E27FC236}">
                <a16:creationId xmlns:a16="http://schemas.microsoft.com/office/drawing/2014/main" id="{921E0576-30D7-442A-B50E-4E68A2570A5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10014342"/>
              </p:ext>
            </p:extLst>
          </p:nvPr>
        </p:nvGraphicFramePr>
        <p:xfrm>
          <a:off x="9556154" y="2503425"/>
          <a:ext cx="2329011" cy="5954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2901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12020">
                <a:tc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r>
                        <a:rPr lang="en-US" sz="1400" b="1" dirty="0">
                          <a:solidFill>
                            <a:schemeClr val="bg1"/>
                          </a:solidFill>
                        </a:rPr>
                        <a:t>PPG Segments</a:t>
                      </a:r>
                    </a:p>
                  </a:txBody>
                  <a:tcPr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981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Arial Narrow" panose="020B0606020202030204" pitchFamily="34" charset="0"/>
                        </a:rPr>
                        <a:t>Transportation</a:t>
                      </a:r>
                      <a:endParaRPr lang="en-US" sz="1400" dirty="0">
                        <a:latin typeface="Arial Narrow" panose="020B0606020202030204" pitchFamily="34" charset="0"/>
                      </a:endParaRP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9" name="Table 18">
            <a:extLst>
              <a:ext uri="{FF2B5EF4-FFF2-40B4-BE49-F238E27FC236}">
                <a16:creationId xmlns:a16="http://schemas.microsoft.com/office/drawing/2014/main" id="{1875460C-4655-40A9-83AC-A6172418C84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07863335"/>
              </p:ext>
            </p:extLst>
          </p:nvPr>
        </p:nvGraphicFramePr>
        <p:xfrm>
          <a:off x="9556154" y="3790231"/>
          <a:ext cx="2329011" cy="14479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2901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12020">
                <a:tc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r>
                        <a:rPr lang="en-US" sz="1400" b="1" dirty="0">
                          <a:solidFill>
                            <a:schemeClr val="bg1"/>
                          </a:solidFill>
                        </a:rPr>
                        <a:t>Suggested Uses</a:t>
                      </a:r>
                    </a:p>
                  </a:txBody>
                  <a:tcPr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9817">
                <a:tc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r>
                        <a:rPr lang="en-US" sz="1400" dirty="0" smtClean="0">
                          <a:latin typeface="Arial Narrow" panose="020B0606020202030204" pitchFamily="34" charset="0"/>
                        </a:rPr>
                        <a:t>Truck Bodies and Beds</a:t>
                      </a:r>
                      <a:endParaRPr lang="en-US" sz="1400" dirty="0">
                        <a:latin typeface="Arial Narrow" panose="020B0606020202030204" pitchFamily="34" charset="0"/>
                      </a:endParaRP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55347917"/>
                  </a:ext>
                </a:extLst>
              </a:tr>
              <a:tr h="27981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Arial Narrow" panose="020B0606020202030204" pitchFamily="34" charset="0"/>
                        </a:rPr>
                        <a:t>Refuse Trucks</a:t>
                      </a:r>
                      <a:endParaRPr lang="en-US" sz="1400" dirty="0">
                        <a:latin typeface="Arial Narrow" panose="020B0606020202030204" pitchFamily="34" charset="0"/>
                      </a:endParaRP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85514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Arial Narrow" panose="020B0606020202030204" pitchFamily="34" charset="0"/>
                        </a:rPr>
                        <a:t>Concrete Mixers</a:t>
                      </a:r>
                      <a:endParaRPr lang="en-US" sz="1400" dirty="0">
                        <a:latin typeface="Arial Narrow" panose="020B0606020202030204" pitchFamily="34" charset="0"/>
                      </a:endParaRP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9817">
                <a:tc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r>
                        <a:rPr lang="en-US" sz="140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Recreation Vehicles</a:t>
                      </a:r>
                      <a:endParaRPr lang="en-US" sz="140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7" name="Content Placeholder 6"/>
          <p:cNvGraphicFramePr>
            <a:graphicFrameLocks noGrp="1"/>
          </p:cNvGraphicFramePr>
          <p:nvPr>
            <p:ph idx="14"/>
            <p:extLst>
              <p:ext uri="{D42A27DB-BD31-4B8C-83A1-F6EECF244321}">
                <p14:modId xmlns:p14="http://schemas.microsoft.com/office/powerpoint/2010/main" val="4276989643"/>
              </p:ext>
            </p:extLst>
          </p:nvPr>
        </p:nvGraphicFramePr>
        <p:xfrm>
          <a:off x="465977" y="1777148"/>
          <a:ext cx="8754747" cy="3175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947969">
                  <a:extLst>
                    <a:ext uri="{9D8B030D-6E8A-4147-A177-3AD203B41FA5}">
                      <a16:colId xmlns:a16="http://schemas.microsoft.com/office/drawing/2014/main" val="2538106131"/>
                    </a:ext>
                  </a:extLst>
                </a:gridCol>
                <a:gridCol w="4806778">
                  <a:extLst>
                    <a:ext uri="{9D8B030D-6E8A-4147-A177-3AD203B41FA5}">
                      <a16:colId xmlns:a16="http://schemas.microsoft.com/office/drawing/2014/main" val="90921177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 smtClean="0">
                          <a:solidFill>
                            <a:schemeClr val="accent1"/>
                          </a:solidFill>
                        </a:rPr>
                        <a:t>Features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 smtClean="0">
                          <a:solidFill>
                            <a:schemeClr val="accent1"/>
                          </a:solidFill>
                        </a:rPr>
                        <a:t>Potential Customer Benefits</a:t>
                      </a:r>
                      <a:endParaRPr lang="en-US" sz="1800" dirty="0">
                        <a:solidFill>
                          <a:schemeClr val="accent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383441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117475" marR="0" lvl="0" indent="-117475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Metallic color palette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17475" marR="0" lvl="0" indent="-117475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Allows differentiation through color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961802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117475" marR="0" lvl="0" indent="-117475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Wide application window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17475" marR="0" lvl="0" indent="-117475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Provides flexibility in process conditions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918357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117475" marR="0" lvl="0" indent="-117475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Onsite mix line capable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17475" marR="0" lvl="0" indent="-117475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Increases responsiveness on color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861341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117475" marR="0" lvl="0" indent="-117475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600" dirty="0" smtClean="0"/>
                        <a:t>Class</a:t>
                      </a:r>
                      <a:r>
                        <a:rPr lang="en-US" sz="1600" baseline="0" dirty="0" smtClean="0"/>
                        <a:t> A appearance</a:t>
                      </a:r>
                      <a:endParaRPr lang="en-US" sz="1600" dirty="0" smtClean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17475" marR="0" lvl="0" indent="-117475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Meets stringent appearance requirements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7158619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117475" marR="0" lvl="0" indent="-117475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Wet-on-wet capable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17475" marR="0" lvl="0" indent="-117475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Increases throughput and decreases process cost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9875626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117475" marR="0" lvl="0" indent="-117475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Customizable colors as low as 5 gallons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17475" marR="0" lvl="0" indent="-117475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Reduces inventory and hazmat costs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224585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117475" marR="0" lvl="0" indent="-117475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≤3.6 </a:t>
                      </a:r>
                      <a:r>
                        <a:rPr lang="en-US" sz="16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lbs</a:t>
                      </a:r>
                      <a:r>
                        <a:rPr lang="en-US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/gal VOCs and specifically formulated without HAPs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17475" marR="0" lvl="0" indent="-117475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Reduces cost related to environmental controls 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82788892"/>
                  </a:ext>
                </a:extLst>
              </a:tr>
            </a:tbl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1166056" y="1032210"/>
            <a:ext cx="688889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/>
              <a:t>Initially introduced into the </a:t>
            </a:r>
            <a:r>
              <a:rPr lang="en-US" sz="1600" smtClean="0"/>
              <a:t>transportation </a:t>
            </a:r>
            <a:r>
              <a:rPr lang="en-US" sz="1600" smtClean="0"/>
              <a:t>segment </a:t>
            </a:r>
            <a:r>
              <a:rPr lang="en-US" sz="1600" smtClean="0"/>
              <a:t>this </a:t>
            </a:r>
            <a:r>
              <a:rPr lang="en-US" sz="1600" dirty="0" smtClean="0"/>
              <a:t>basecoat technology has demonstrated value to our customers.</a:t>
            </a:r>
            <a:endParaRPr lang="en-US" sz="1600" dirty="0"/>
          </a:p>
        </p:txBody>
      </p:sp>
      <p:pic>
        <p:nvPicPr>
          <p:cNvPr id="13" name="Picture Placeholder 2"/>
          <p:cNvPicPr>
            <a:picLocks noGrp="1" noChangeAspect="1"/>
          </p:cNvPicPr>
          <p:nvPr>
            <p:ph type="pic" sz="quarter" idx="16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48" r="6348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41119009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FA43E95-53C9-44DD-9851-3F08E88B12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457200"/>
            <a:fld id="{FD9C4343-C115-504A-8D4F-0B17318D4A48}" type="slidenum">
              <a:rPr lang="en-US">
                <a:solidFill>
                  <a:srgbClr val="666666"/>
                </a:solidFill>
                <a:latin typeface="Arial" panose="020B0604020202020204"/>
              </a:rPr>
              <a:pPr defTabSz="457200"/>
              <a:t>2</a:t>
            </a:fld>
            <a:endParaRPr lang="en-US" dirty="0">
              <a:solidFill>
                <a:srgbClr val="666666"/>
              </a:solidFill>
              <a:latin typeface="Arial" panose="020B0604020202020204"/>
            </a:endParaRPr>
          </a:p>
        </p:txBody>
      </p:sp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BC9A1CDA-0EAA-4C88-8611-6AB3633B1D8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61614787"/>
              </p:ext>
            </p:extLst>
          </p:nvPr>
        </p:nvGraphicFramePr>
        <p:xfrm>
          <a:off x="333376" y="1342249"/>
          <a:ext cx="8861908" cy="167389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4424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9943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21823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43917">
                <a:tc gridSpan="3"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r>
                        <a:rPr lang="en-US" sz="1400" b="1" dirty="0">
                          <a:solidFill>
                            <a:schemeClr val="bg1"/>
                          </a:solidFill>
                        </a:rPr>
                        <a:t>Product </a:t>
                      </a:r>
                      <a:r>
                        <a:rPr lang="en-US" sz="1400" b="1" dirty="0" smtClean="0">
                          <a:solidFill>
                            <a:schemeClr val="bg1"/>
                          </a:solidFill>
                        </a:rPr>
                        <a:t>Characteristics*</a:t>
                      </a:r>
                      <a:endParaRPr lang="en-US" sz="1400" b="1" dirty="0">
                        <a:solidFill>
                          <a:schemeClr val="bg1"/>
                        </a:solidFill>
                      </a:endParaRPr>
                    </a:p>
                  </a:txBody>
                  <a:tcPr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endParaRPr lang="en-US" sz="1400" b="1" dirty="0">
                        <a:solidFill>
                          <a:schemeClr val="bg1"/>
                        </a:solidFill>
                      </a:endParaRPr>
                    </a:p>
                  </a:txBody>
                  <a:tcPr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endParaRPr lang="en-US" sz="1400" b="1" dirty="0">
                        <a:solidFill>
                          <a:schemeClr val="bg1"/>
                        </a:solidFill>
                      </a:endParaRPr>
                    </a:p>
                  </a:txBody>
                  <a:tcPr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981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Color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- 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r>
                        <a:rPr lang="en-US" sz="140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Solid and Metallic</a:t>
                      </a:r>
                      <a:endParaRPr lang="en-US" sz="140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55347917"/>
                  </a:ext>
                </a:extLst>
              </a:tr>
              <a:tr h="285514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Gloss at 60º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ASTM D523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r>
                        <a:rPr lang="en-US" sz="140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Solid 90+ &amp; Metallic 70+</a:t>
                      </a:r>
                      <a:endParaRPr lang="en-US" sz="140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85514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VOCs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-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r>
                        <a:rPr lang="en-US" sz="1400" dirty="0" smtClean="0">
                          <a:latin typeface="Arial Narrow" panose="020B0606020202030204" pitchFamily="34" charset="0"/>
                        </a:rPr>
                        <a:t>≤ </a:t>
                      </a:r>
                      <a:r>
                        <a:rPr lang="en-US" sz="140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3.6  lbs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./gal. </a:t>
                      </a:r>
                      <a:r>
                        <a:rPr lang="en-US" sz="140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(≤ 431 </a:t>
                      </a:r>
                      <a:r>
                        <a:rPr lang="en-US" sz="1400" dirty="0">
                          <a:latin typeface="Arial Narrow" panose="020B0606020202030204" pitchFamily="34" charset="0"/>
                        </a:rPr>
                        <a:t>g/L</a:t>
                      </a:r>
                      <a:r>
                        <a:rPr lang="en-US" sz="1400" dirty="0" smtClean="0">
                          <a:latin typeface="Arial Narrow" panose="020B0606020202030204" pitchFamily="34" charset="0"/>
                        </a:rPr>
                        <a:t>), </a:t>
                      </a:r>
                      <a:r>
                        <a:rPr lang="en-US" sz="140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less exempts</a:t>
                      </a:r>
                      <a:endParaRPr lang="en-US" sz="140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94033565"/>
                  </a:ext>
                </a:extLst>
              </a:tr>
              <a:tr h="285514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Arial Narrow" panose="020B0606020202030204" pitchFamily="34" charset="0"/>
                        </a:rPr>
                        <a:t>Cure</a:t>
                      </a:r>
                      <a:endParaRPr lang="en-US" sz="1400" dirty="0">
                        <a:latin typeface="Arial Narrow" panose="020B0606020202030204" pitchFamily="34" charset="0"/>
                      </a:endParaRP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Arial Narrow" panose="020B0606020202030204" pitchFamily="34" charset="0"/>
                        </a:rPr>
                        <a:t>-</a:t>
                      </a:r>
                      <a:endParaRPr lang="en-US" sz="1400" dirty="0">
                        <a:latin typeface="Arial Narrow" panose="020B0606020202030204" pitchFamily="34" charset="0"/>
                      </a:endParaRP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Arial Narrow" panose="020B0606020202030204" pitchFamily="34" charset="0"/>
                        </a:rPr>
                        <a:t>Oven Time/Temp:  20-60 min @ 100-180</a:t>
                      </a:r>
                      <a:r>
                        <a:rPr lang="en-US" sz="140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°</a:t>
                      </a:r>
                      <a:r>
                        <a:rPr lang="en-US" sz="1400" dirty="0" smtClean="0">
                          <a:latin typeface="Arial Narrow" panose="020B0606020202030204" pitchFamily="34" charset="0"/>
                        </a:rPr>
                        <a:t>F</a:t>
                      </a:r>
                      <a:endParaRPr lang="en-US" sz="1400" dirty="0" smtClean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  <a:p>
                      <a:pPr algn="l">
                        <a:lnSpc>
                          <a:spcPct val="90000"/>
                        </a:lnSpc>
                      </a:pPr>
                      <a:r>
                        <a:rPr lang="en-US" sz="1400" dirty="0" smtClean="0">
                          <a:latin typeface="Arial Narrow" panose="020B0606020202030204" pitchFamily="34" charset="0"/>
                        </a:rPr>
                        <a:t>Air Dry*</a:t>
                      </a:r>
                      <a:r>
                        <a:rPr lang="en-US" sz="1400" baseline="0" dirty="0" smtClean="0">
                          <a:latin typeface="Arial Narrow" panose="020B0606020202030204" pitchFamily="34" charset="0"/>
                        </a:rPr>
                        <a:t>: To Touch: </a:t>
                      </a:r>
                      <a:r>
                        <a:rPr lang="en-US" sz="1400" kern="1200" baseline="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45</a:t>
                      </a:r>
                      <a:r>
                        <a:rPr lang="en-US" sz="1400" baseline="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 min To Handle: 2 </a:t>
                      </a:r>
                      <a:r>
                        <a:rPr lang="en-US" sz="1400" baseline="0" dirty="0" err="1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hrs</a:t>
                      </a:r>
                      <a:r>
                        <a:rPr lang="en-US" sz="1400" baseline="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   </a:t>
                      </a:r>
                      <a:endParaRPr lang="en-US" sz="140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73130138"/>
                  </a:ext>
                </a:extLst>
              </a:tr>
            </a:tbl>
          </a:graphicData>
        </a:graphic>
      </p:graphicFrame>
      <p:pic>
        <p:nvPicPr>
          <p:cNvPr id="22" name="Picture Placeholder 68">
            <a:extLst>
              <a:ext uri="{FF2B5EF4-FFF2-40B4-BE49-F238E27FC236}">
                <a16:creationId xmlns:a16="http://schemas.microsoft.com/office/drawing/2014/main" id="{CD7FD6C8-29D1-42E4-9357-A36566AE51EF}"/>
              </a:ext>
            </a:extLst>
          </p:cNvPr>
          <p:cNvPicPr>
            <a:picLocks noGrp="1" noChangeAspect="1"/>
          </p:cNvPicPr>
          <p:nvPr>
            <p:ph type="pic" sz="quarter" idx="19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33376" y="368300"/>
            <a:ext cx="463550" cy="463550"/>
          </a:xfrm>
        </p:spPr>
      </p:pic>
      <p:graphicFrame>
        <p:nvGraphicFramePr>
          <p:cNvPr id="25" name="Table 24">
            <a:extLst>
              <a:ext uri="{FF2B5EF4-FFF2-40B4-BE49-F238E27FC236}">
                <a16:creationId xmlns:a16="http://schemas.microsoft.com/office/drawing/2014/main" id="{DD14BC01-5288-46FB-9D2A-F6A30CCF8DD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97443931"/>
              </p:ext>
            </p:extLst>
          </p:nvPr>
        </p:nvGraphicFramePr>
        <p:xfrm>
          <a:off x="333376" y="3457120"/>
          <a:ext cx="8861906" cy="195326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79277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1151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95396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43917">
                <a:tc gridSpan="3"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r>
                        <a:rPr lang="en-US" sz="1400" b="1" dirty="0">
                          <a:solidFill>
                            <a:schemeClr val="bg1"/>
                          </a:solidFill>
                        </a:rPr>
                        <a:t>Performance </a:t>
                      </a:r>
                      <a:r>
                        <a:rPr lang="en-US" sz="1400" b="1" dirty="0" smtClean="0">
                          <a:solidFill>
                            <a:schemeClr val="bg1"/>
                          </a:solidFill>
                        </a:rPr>
                        <a:t>Properties*</a:t>
                      </a:r>
                      <a:endParaRPr lang="en-US" sz="1400" b="1" dirty="0">
                        <a:solidFill>
                          <a:schemeClr val="bg1"/>
                        </a:solidFill>
                      </a:endParaRPr>
                    </a:p>
                  </a:txBody>
                  <a:tcPr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endParaRPr lang="en-US" sz="1400" b="1" dirty="0">
                        <a:solidFill>
                          <a:schemeClr val="bg1"/>
                        </a:solidFill>
                      </a:endParaRPr>
                    </a:p>
                  </a:txBody>
                  <a:tcPr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endParaRPr lang="en-US" sz="1400" b="1" dirty="0">
                        <a:solidFill>
                          <a:schemeClr val="bg1"/>
                        </a:solidFill>
                      </a:endParaRPr>
                    </a:p>
                  </a:txBody>
                  <a:tcPr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9817">
                <a:tc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Pencil Hardness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ASTM D3363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2H</a:t>
                      </a:r>
                      <a:endParaRPr kumimoji="0" 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9817">
                <a:tc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Conical Mandrel Bend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ASTM D522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1/8”</a:t>
                      </a:r>
                      <a:endParaRPr kumimoji="0" 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7981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Adhesion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ASTM D3359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5B</a:t>
                      </a:r>
                      <a:endParaRPr kumimoji="0" 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7981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Humidity </a:t>
                      </a:r>
                      <a:r>
                        <a:rPr kumimoji="0" lang="en-US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Resistance</a:t>
                      </a:r>
                      <a:endParaRPr kumimoji="0" 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ASTM D2247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1000 hours</a:t>
                      </a:r>
                      <a:endParaRPr kumimoji="0" 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49477808"/>
                  </a:ext>
                </a:extLst>
              </a:tr>
              <a:tr h="27981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err="1" smtClean="0">
                          <a:latin typeface="Arial Narrow" panose="020B0606020202030204" pitchFamily="34" charset="0"/>
                        </a:rPr>
                        <a:t>Weatherometer</a:t>
                      </a:r>
                      <a:endParaRPr lang="en-US" sz="1400" dirty="0">
                        <a:latin typeface="Arial Narrow" panose="020B0606020202030204" pitchFamily="34" charset="0"/>
                      </a:endParaRP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r>
                        <a:rPr lang="en-US" sz="140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SAE J2527</a:t>
                      </a:r>
                    </a:p>
                    <a:p>
                      <a:pPr algn="l">
                        <a:lnSpc>
                          <a:spcPct val="90000"/>
                        </a:lnSpc>
                      </a:pPr>
                      <a:r>
                        <a:rPr lang="en-US" sz="140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ASTM G155-05A</a:t>
                      </a:r>
                      <a:endParaRPr lang="en-US" sz="140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r>
                        <a:rPr lang="en-US" sz="140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1000 hours</a:t>
                      </a:r>
                      <a:endParaRPr lang="en-US" sz="140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93287546"/>
                  </a:ext>
                </a:extLst>
              </a:tr>
            </a:tbl>
          </a:graphicData>
        </a:graphic>
      </p:graphicFrame>
      <p:graphicFrame>
        <p:nvGraphicFramePr>
          <p:cNvPr id="28" name="Table 27">
            <a:extLst>
              <a:ext uri="{FF2B5EF4-FFF2-40B4-BE49-F238E27FC236}">
                <a16:creationId xmlns:a16="http://schemas.microsoft.com/office/drawing/2014/main" id="{CFBBC322-FC34-4151-A72C-5F73851602E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7528075"/>
              </p:ext>
            </p:extLst>
          </p:nvPr>
        </p:nvGraphicFramePr>
        <p:xfrm>
          <a:off x="333376" y="5782611"/>
          <a:ext cx="8861907" cy="56692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86190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04935">
                <a:tc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r>
                        <a:rPr lang="en-US" sz="1400" b="1" dirty="0">
                          <a:solidFill>
                            <a:schemeClr val="bg1"/>
                          </a:solidFill>
                        </a:rPr>
                        <a:t>Compatible Products</a:t>
                      </a:r>
                    </a:p>
                  </a:txBody>
                  <a:tcPr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9817">
                <a:tc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r>
                        <a:rPr lang="en-US" sz="1400" dirty="0" smtClean="0">
                          <a:latin typeface="Arial Narrow" panose="020B0606020202030204" pitchFamily="34" charset="0"/>
                        </a:rPr>
                        <a:t>Primers: Liquid - </a:t>
                      </a:r>
                      <a:r>
                        <a:rPr lang="es-ES" sz="1400" i="1" dirty="0" err="1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Spectracron</a:t>
                      </a:r>
                      <a:r>
                        <a:rPr lang="es-ES" sz="1400" baseline="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 SEP78278, SEP78284, SEP80613 E-</a:t>
                      </a:r>
                      <a:r>
                        <a:rPr lang="es-ES" sz="1400" baseline="0" dirty="0" err="1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Coat</a:t>
                      </a:r>
                      <a:r>
                        <a:rPr lang="es-ES" sz="1400" baseline="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 – POWERCRON</a:t>
                      </a:r>
                      <a:r>
                        <a:rPr lang="es-ES" sz="1400" baseline="3000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®</a:t>
                      </a:r>
                      <a:r>
                        <a:rPr lang="es-ES" sz="1400" baseline="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 P6000CX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308056" y="5361685"/>
            <a:ext cx="886190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smtClean="0">
                <a:latin typeface="Arial Narrow" panose="020B0606020202030204" pitchFamily="34" charset="0"/>
              </a:rPr>
              <a:t>*results obtained over iron phosphate pretreatment with </a:t>
            </a:r>
            <a:r>
              <a:rPr lang="en-US" sz="1000" dirty="0" err="1" smtClean="0">
                <a:latin typeface="Arial Narrow" panose="020B0606020202030204" pitchFamily="34" charset="0"/>
              </a:rPr>
              <a:t>electrocoat</a:t>
            </a:r>
            <a:r>
              <a:rPr lang="en-US" sz="1000" dirty="0" smtClean="0">
                <a:latin typeface="Arial Narrow" panose="020B0606020202030204" pitchFamily="34" charset="0"/>
              </a:rPr>
              <a:t> primer on CRS panels.</a:t>
            </a:r>
            <a:endParaRPr lang="en-US" sz="1000" dirty="0">
              <a:latin typeface="Arial Narrow" panose="020B0606020202030204" pitchFamily="34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E4946A1E-EC0C-4BEB-A397-5C0FEE4F50D9}"/>
              </a:ext>
            </a:extLst>
          </p:cNvPr>
          <p:cNvSpPr txBox="1"/>
          <p:nvPr/>
        </p:nvSpPr>
        <p:spPr>
          <a:xfrm>
            <a:off x="9475292" y="2487736"/>
            <a:ext cx="232356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chemeClr val="accent1"/>
                </a:solidFill>
              </a:rPr>
              <a:t>Key </a:t>
            </a:r>
            <a:r>
              <a:rPr lang="en-US" sz="1600" b="1" dirty="0" smtClean="0">
                <a:solidFill>
                  <a:schemeClr val="accent1"/>
                </a:solidFill>
              </a:rPr>
              <a:t>Features</a:t>
            </a:r>
            <a:endParaRPr lang="en-US" sz="1600" b="1" dirty="0">
              <a:solidFill>
                <a:schemeClr val="accent1"/>
              </a:solidFill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B5724057-EA74-48B0-B76A-95F80367713F}"/>
              </a:ext>
            </a:extLst>
          </p:cNvPr>
          <p:cNvSpPr txBox="1"/>
          <p:nvPr/>
        </p:nvSpPr>
        <p:spPr>
          <a:xfrm>
            <a:off x="10296552" y="2886077"/>
            <a:ext cx="1500809" cy="622718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lvl="0" defTabSz="457200">
              <a:defRPr/>
            </a:pPr>
            <a:r>
              <a:rPr lang="en-US" sz="1400" dirty="0">
                <a:solidFill>
                  <a:schemeClr val="dk1"/>
                </a:solidFill>
              </a:rPr>
              <a:t>Metallic color palette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06E7ED21-6F83-4AD9-91C5-3B51CA799941}"/>
              </a:ext>
            </a:extLst>
          </p:cNvPr>
          <p:cNvSpPr txBox="1"/>
          <p:nvPr/>
        </p:nvSpPr>
        <p:spPr>
          <a:xfrm>
            <a:off x="10296552" y="3725347"/>
            <a:ext cx="1500809" cy="622718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lvl="0" defTabSz="457200">
              <a:defRPr/>
            </a:pPr>
            <a:r>
              <a:rPr lang="en-US" sz="1400" dirty="0">
                <a:solidFill>
                  <a:schemeClr val="dk1"/>
                </a:solidFill>
              </a:rPr>
              <a:t>Wide application window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64CC5FAE-92EA-4B82-B379-B841E3F9E4B0}"/>
              </a:ext>
            </a:extLst>
          </p:cNvPr>
          <p:cNvSpPr txBox="1"/>
          <p:nvPr/>
        </p:nvSpPr>
        <p:spPr>
          <a:xfrm>
            <a:off x="10296552" y="4545918"/>
            <a:ext cx="1633897" cy="622718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lvl="0" defTabSz="457200">
              <a:defRPr/>
            </a:pPr>
            <a:r>
              <a:rPr lang="en-US" sz="1400" dirty="0">
                <a:solidFill>
                  <a:schemeClr val="dk1"/>
                </a:solidFill>
              </a:rPr>
              <a:t>Onsite mix line capable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4A659546-84A5-4ACA-96D8-D0174215DAF2}"/>
              </a:ext>
            </a:extLst>
          </p:cNvPr>
          <p:cNvSpPr txBox="1"/>
          <p:nvPr/>
        </p:nvSpPr>
        <p:spPr>
          <a:xfrm>
            <a:off x="10296552" y="5349464"/>
            <a:ext cx="1500809" cy="622718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lvl="0" defTabSz="457200">
              <a:defRPr/>
            </a:pPr>
            <a:r>
              <a:rPr lang="en-US" sz="1400" dirty="0"/>
              <a:t>Class A appearance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04D7BF10-7EC6-40E7-B12F-3A6474A48ADE}"/>
              </a:ext>
            </a:extLst>
          </p:cNvPr>
          <p:cNvSpPr txBox="1">
            <a:spLocks/>
          </p:cNvSpPr>
          <p:nvPr/>
        </p:nvSpPr>
        <p:spPr>
          <a:xfrm>
            <a:off x="856381" y="280000"/>
            <a:ext cx="6913970" cy="404813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200" b="1" kern="1200">
                <a:solidFill>
                  <a:schemeClr val="accent1"/>
                </a:solidFill>
                <a:latin typeface="+mj-lt"/>
                <a:ea typeface="+mj-ea"/>
                <a:cs typeface="Arial"/>
              </a:defRPr>
            </a:lvl1pPr>
          </a:lstStyle>
          <a:p>
            <a:r>
              <a:rPr lang="en-US" dirty="0" err="1" smtClean="0"/>
              <a:t>Spectracron</a:t>
            </a:r>
            <a:r>
              <a:rPr lang="en-US" baseline="30000" dirty="0" smtClean="0"/>
              <a:t>®</a:t>
            </a:r>
            <a:r>
              <a:rPr lang="en-US" dirty="0" smtClean="0"/>
              <a:t> HST</a:t>
            </a:r>
            <a:endParaRPr lang="en-US" dirty="0"/>
          </a:p>
        </p:txBody>
      </p:sp>
      <p:sp>
        <p:nvSpPr>
          <p:cNvPr id="36" name="Text Placeholder 8">
            <a:extLst>
              <a:ext uri="{FF2B5EF4-FFF2-40B4-BE49-F238E27FC236}">
                <a16:creationId xmlns:a16="http://schemas.microsoft.com/office/drawing/2014/main" id="{A216EC8B-A734-4D2A-A75A-F561B5E4282D}"/>
              </a:ext>
            </a:extLst>
          </p:cNvPr>
          <p:cNvSpPr txBox="1">
            <a:spLocks/>
          </p:cNvSpPr>
          <p:nvPr/>
        </p:nvSpPr>
        <p:spPr>
          <a:xfrm>
            <a:off x="857989" y="704206"/>
            <a:ext cx="6912962" cy="404813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0" indent="0" algn="l" defTabSz="457200" rtl="0" eaLnBrk="1" latinLnBrk="0" hangingPunct="1">
              <a:spcBef>
                <a:spcPts val="528"/>
              </a:spcBef>
              <a:spcAft>
                <a:spcPts val="0"/>
              </a:spcAft>
              <a:buClr>
                <a:schemeClr val="accent1"/>
              </a:buClr>
              <a:buFont typeface="Arial" panose="020B0604020202020204" pitchFamily="34" charset="0"/>
              <a:buNone/>
              <a:defRPr sz="2000" b="0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1pPr>
            <a:lvl2pPr marL="169862" indent="0" algn="l" defTabSz="457200" rtl="0" eaLnBrk="1" latinLnBrk="0" hangingPunct="1">
              <a:spcBef>
                <a:spcPts val="528"/>
              </a:spcBef>
              <a:spcAft>
                <a:spcPts val="0"/>
              </a:spcAft>
              <a:buClr>
                <a:schemeClr val="accent1"/>
              </a:buClr>
              <a:buFont typeface="Arial"/>
              <a:buNone/>
              <a:defRPr sz="2200" b="0" i="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339725" indent="0" algn="l" defTabSz="457200" rtl="0" eaLnBrk="1" latinLnBrk="0" hangingPunct="1">
              <a:spcBef>
                <a:spcPts val="528"/>
              </a:spcBef>
              <a:spcAft>
                <a:spcPts val="0"/>
              </a:spcAft>
              <a:buClr>
                <a:schemeClr val="accent1"/>
              </a:buClr>
              <a:buFont typeface="Arial"/>
              <a:buNone/>
              <a:tabLst/>
              <a:defRPr sz="2000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3pPr>
            <a:lvl4pPr marL="509588" indent="0" algn="l" defTabSz="457200" rtl="0" eaLnBrk="1" latinLnBrk="0" hangingPunct="1">
              <a:spcBef>
                <a:spcPts val="528"/>
              </a:spcBef>
              <a:spcAft>
                <a:spcPts val="0"/>
              </a:spcAft>
              <a:buClr>
                <a:schemeClr val="accent1"/>
              </a:buClr>
              <a:buFont typeface="Arial"/>
              <a:buNone/>
              <a:tabLst/>
              <a:defRPr sz="1800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4pPr>
            <a:lvl5pPr marL="690562" indent="0" algn="l" defTabSz="457200" rtl="0" eaLnBrk="1" latinLnBrk="0" hangingPunct="1">
              <a:spcBef>
                <a:spcPts val="528"/>
              </a:spcBef>
              <a:spcAft>
                <a:spcPts val="0"/>
              </a:spcAft>
              <a:buClr>
                <a:schemeClr val="accent1"/>
              </a:buClr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5pPr>
            <a:lvl6pPr marL="800100" indent="-114300" algn="l" defTabSz="457200" rtl="0" eaLnBrk="1" latinLnBrk="0" hangingPunct="1">
              <a:spcBef>
                <a:spcPts val="528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/>
              <a:buChar char="•"/>
              <a:tabLst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915988" indent="-115888" algn="l" defTabSz="457200" rtl="0" eaLnBrk="1" latinLnBrk="0" hangingPunct="1">
              <a:spcBef>
                <a:spcPts val="528"/>
              </a:spcBef>
              <a:spcAft>
                <a:spcPts val="0"/>
              </a:spcAft>
              <a:buClr>
                <a:schemeClr val="accent1"/>
              </a:buClr>
              <a:buFont typeface="Arial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030288" indent="-11430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Char char="•"/>
              <a:defRPr sz="105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198563" indent="-106363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Char char="•"/>
              <a:defRPr sz="105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err="1" smtClean="0"/>
              <a:t>Solventborne</a:t>
            </a:r>
            <a:r>
              <a:rPr lang="en-US" dirty="0" smtClean="0"/>
              <a:t> Topcoat</a:t>
            </a:r>
            <a:endParaRPr lang="en-US" dirty="0"/>
          </a:p>
        </p:txBody>
      </p:sp>
      <p:sp>
        <p:nvSpPr>
          <p:cNvPr id="37" name="TextBox 36"/>
          <p:cNvSpPr txBox="1"/>
          <p:nvPr/>
        </p:nvSpPr>
        <p:spPr>
          <a:xfrm>
            <a:off x="308055" y="2989561"/>
            <a:ext cx="9015117" cy="2385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50" dirty="0" smtClean="0">
                <a:latin typeface="Arial Narrow" panose="020B0606020202030204" pitchFamily="34" charset="0"/>
              </a:rPr>
              <a:t>*Requires accelerator. Excess film thickness will retard dry times.  Do not apply at temperatures below 50</a:t>
            </a:r>
            <a:r>
              <a:rPr lang="en-US" sz="950" dirty="0" smtClean="0">
                <a:latin typeface="Calibri" panose="020F0502020204030204" pitchFamily="34" charset="0"/>
                <a:cs typeface="Calibri" panose="020F0502020204030204" pitchFamily="34" charset="0"/>
              </a:rPr>
              <a:t>°</a:t>
            </a:r>
            <a:r>
              <a:rPr lang="en-US" sz="950" dirty="0" smtClean="0">
                <a:latin typeface="Arial Narrow" panose="020B0606020202030204" pitchFamily="34" charset="0"/>
              </a:rPr>
              <a:t>F(10</a:t>
            </a:r>
            <a:r>
              <a:rPr lang="en-US" sz="950" dirty="0" smtClean="0">
                <a:latin typeface="Calibri" panose="020F0502020204030204" pitchFamily="34" charset="0"/>
                <a:cs typeface="Calibri" panose="020F0502020204030204" pitchFamily="34" charset="0"/>
              </a:rPr>
              <a:t>°</a:t>
            </a:r>
            <a:r>
              <a:rPr lang="en-US" sz="950" dirty="0" smtClean="0">
                <a:latin typeface="Arial Narrow" panose="020B0606020202030204" pitchFamily="34" charset="0"/>
              </a:rPr>
              <a:t>C</a:t>
            </a:r>
            <a:r>
              <a:rPr lang="en-US" sz="950" dirty="0">
                <a:latin typeface="Arial Narrow" panose="020B0606020202030204" pitchFamily="34" charset="0"/>
              </a:rPr>
              <a:t>). For specific product VOC information refer to the environmental data sheet (EDS</a:t>
            </a:r>
            <a:r>
              <a:rPr lang="en-US" sz="950" dirty="0" smtClean="0">
                <a:latin typeface="Arial Narrow" panose="020B0606020202030204" pitchFamily="34" charset="0"/>
              </a:rPr>
              <a:t>).</a:t>
            </a:r>
            <a:endParaRPr lang="en-US" sz="950" dirty="0">
              <a:latin typeface="Arial Narrow" panose="020B0606020202030204" pitchFamily="34" charset="0"/>
            </a:endParaRPr>
          </a:p>
        </p:txBody>
      </p:sp>
      <p:pic>
        <p:nvPicPr>
          <p:cNvPr id="21" name="Picture Placeholder 1"/>
          <p:cNvPicPr>
            <a:picLocks noGrp="1" noChangeAspect="1"/>
          </p:cNvPicPr>
          <p:nvPr>
            <p:ph type="pic" sz="quarter" idx="16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48" r="6348"/>
          <a:stretch>
            <a:fillRect/>
          </a:stretch>
        </p:blipFill>
        <p:spPr>
          <a:xfrm>
            <a:off x="9556750" y="400050"/>
            <a:ext cx="2330450" cy="1779588"/>
          </a:xfr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54565" y="5349464"/>
            <a:ext cx="705465" cy="705465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36211" y="4302259"/>
            <a:ext cx="1059426" cy="1059426"/>
          </a:xfrm>
          <a:prstGeom prst="rect">
            <a:avLst/>
          </a:prstGeom>
        </p:spPr>
      </p:pic>
      <p:pic>
        <p:nvPicPr>
          <p:cNvPr id="38" name="Picture 3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44925" y="2844453"/>
            <a:ext cx="899687" cy="899687"/>
          </a:xfrm>
          <a:prstGeom prst="rect">
            <a:avLst/>
          </a:prstGeom>
        </p:spPr>
      </p:pic>
      <p:pic>
        <p:nvPicPr>
          <p:cNvPr id="39" name="Picture 38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23172" y="3517694"/>
            <a:ext cx="1146137" cy="11461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28503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D7BF10-7EC6-40E7-B12F-3A6474A48A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Spectracron</a:t>
            </a:r>
            <a:r>
              <a:rPr lang="en-US" baseline="30000" dirty="0"/>
              <a:t>®</a:t>
            </a:r>
            <a:r>
              <a:rPr lang="en-US" dirty="0"/>
              <a:t> </a:t>
            </a:r>
            <a:r>
              <a:rPr lang="en-US" dirty="0" smtClean="0"/>
              <a:t>HST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FA43E95-53C9-44DD-9851-3F08E88B12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457200"/>
            <a:fld id="{FD9C4343-C115-504A-8D4F-0B17318D4A48}" type="slidenum">
              <a:rPr lang="en-US">
                <a:solidFill>
                  <a:srgbClr val="666666"/>
                </a:solidFill>
                <a:latin typeface="Arial" panose="020B0604020202020204"/>
              </a:rPr>
              <a:pPr defTabSz="457200"/>
              <a:t>3</a:t>
            </a:fld>
            <a:endParaRPr lang="en-US">
              <a:solidFill>
                <a:srgbClr val="666666"/>
              </a:solidFill>
              <a:latin typeface="Arial" panose="020B0604020202020204"/>
            </a:endParaRP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A216EC8B-A734-4D2A-A75A-F561B5E4282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dirty="0" err="1"/>
              <a:t>Solventborne</a:t>
            </a:r>
            <a:r>
              <a:rPr lang="en-US" dirty="0"/>
              <a:t> </a:t>
            </a:r>
            <a:r>
              <a:rPr lang="en-US" dirty="0" smtClean="0"/>
              <a:t>Topcoat</a:t>
            </a:r>
            <a:endParaRPr lang="en-US" dirty="0"/>
          </a:p>
        </p:txBody>
      </p:sp>
      <p:pic>
        <p:nvPicPr>
          <p:cNvPr id="22" name="Picture Placeholder 68">
            <a:extLst>
              <a:ext uri="{FF2B5EF4-FFF2-40B4-BE49-F238E27FC236}">
                <a16:creationId xmlns:a16="http://schemas.microsoft.com/office/drawing/2014/main" id="{CD7FD6C8-29D1-42E4-9357-A36566AE51EF}"/>
              </a:ext>
            </a:extLst>
          </p:cNvPr>
          <p:cNvPicPr>
            <a:picLocks noGrp="1" noChangeAspect="1"/>
          </p:cNvPicPr>
          <p:nvPr>
            <p:ph type="pic" sz="quarter" idx="19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45" name="Text Placeholder 44">
            <a:extLst>
              <a:ext uri="{FF2B5EF4-FFF2-40B4-BE49-F238E27FC236}">
                <a16:creationId xmlns:a16="http://schemas.microsoft.com/office/drawing/2014/main" id="{0E24001A-9D69-42BC-926F-42FD171A98EE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r>
              <a:rPr lang="en-US" dirty="0" smtClean="0"/>
              <a:t>Truck Bodies</a:t>
            </a:r>
            <a:endParaRPr lang="en-US" dirty="0"/>
          </a:p>
        </p:txBody>
      </p:sp>
      <p:sp>
        <p:nvSpPr>
          <p:cNvPr id="46" name="Text Placeholder 45">
            <a:extLst>
              <a:ext uri="{FF2B5EF4-FFF2-40B4-BE49-F238E27FC236}">
                <a16:creationId xmlns:a16="http://schemas.microsoft.com/office/drawing/2014/main" id="{94A55966-721A-47B6-AFFD-36C4709BD29C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r>
              <a:rPr lang="en-US" dirty="0" smtClean="0"/>
              <a:t>Refuse Trucks</a:t>
            </a:r>
            <a:endParaRPr lang="en-US" dirty="0"/>
          </a:p>
        </p:txBody>
      </p:sp>
      <p:sp>
        <p:nvSpPr>
          <p:cNvPr id="47" name="Text Placeholder 46">
            <a:extLst>
              <a:ext uri="{FF2B5EF4-FFF2-40B4-BE49-F238E27FC236}">
                <a16:creationId xmlns:a16="http://schemas.microsoft.com/office/drawing/2014/main" id="{32D54130-F64E-4A7C-95E4-6249A7757B96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US" dirty="0"/>
              <a:t>Recreation Vehicles</a:t>
            </a:r>
          </a:p>
        </p:txBody>
      </p:sp>
      <p:sp>
        <p:nvSpPr>
          <p:cNvPr id="26" name="Text Placeholder 25">
            <a:extLst>
              <a:ext uri="{FF2B5EF4-FFF2-40B4-BE49-F238E27FC236}">
                <a16:creationId xmlns:a16="http://schemas.microsoft.com/office/drawing/2014/main" id="{8C0128A2-E9AD-473E-AD31-6D5C72668E2D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r>
              <a:rPr lang="en-US" dirty="0"/>
              <a:t>Additional end-use photos</a:t>
            </a:r>
          </a:p>
        </p:txBody>
      </p:sp>
      <p:pic>
        <p:nvPicPr>
          <p:cNvPr id="14" name="Picture Placeholder 6"/>
          <p:cNvPicPr>
            <a:picLocks noGrp="1" noChangeAspect="1"/>
          </p:cNvPicPr>
          <p:nvPr>
            <p:ph type="pic" sz="quarter" idx="20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87" r="6387"/>
          <a:stretch>
            <a:fillRect/>
          </a:stretch>
        </p:blipFill>
        <p:spPr/>
      </p:pic>
      <p:pic>
        <p:nvPicPr>
          <p:cNvPr id="15" name="Picture Placeholder 2"/>
          <p:cNvPicPr>
            <a:picLocks noGrp="1" noChangeAspect="1"/>
          </p:cNvPicPr>
          <p:nvPr>
            <p:ph type="pic" sz="quarter" idx="2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35" r="6335"/>
          <a:stretch>
            <a:fillRect/>
          </a:stretch>
        </p:blipFill>
        <p:spPr/>
      </p:pic>
      <p:pic>
        <p:nvPicPr>
          <p:cNvPr id="16" name="Picture Placeholder 7"/>
          <p:cNvPicPr>
            <a:picLocks noGrp="1" noChangeAspect="1"/>
          </p:cNvPicPr>
          <p:nvPr>
            <p:ph type="pic" sz="quarter" idx="22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42" r="6342"/>
          <a:stretch>
            <a:fillRect/>
          </a:stretch>
        </p:blipFill>
        <p:spPr/>
      </p:pic>
      <p:pic>
        <p:nvPicPr>
          <p:cNvPr id="17" name="Picture Placeholder 9"/>
          <p:cNvPicPr>
            <a:picLocks noGrp="1" noChangeAspect="1"/>
          </p:cNvPicPr>
          <p:nvPr>
            <p:ph type="pic" sz="quarter" idx="16"/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48" r="6348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1343518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9C4343-C115-504A-8D4F-0B17318D4A48}" type="slidenum">
              <a:rPr lang="en-US" smtClean="0"/>
              <a:t>4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944938" y="1476633"/>
            <a:ext cx="492416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Specifications and Approvals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err="1" smtClean="0"/>
              <a:t>McNeilus</a:t>
            </a:r>
            <a:endParaRPr lang="en-US" dirty="0" smtClean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04D7BF10-7EC6-40E7-B12F-3A6474A48A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44938" y="323851"/>
            <a:ext cx="6913970" cy="404813"/>
          </a:xfrm>
        </p:spPr>
        <p:txBody>
          <a:bodyPr>
            <a:noAutofit/>
          </a:bodyPr>
          <a:lstStyle/>
          <a:p>
            <a:r>
              <a:rPr lang="en-US" sz="3200" dirty="0" err="1">
                <a:solidFill>
                  <a:schemeClr val="accent1"/>
                </a:solidFill>
              </a:rPr>
              <a:t>Spectracron</a:t>
            </a:r>
            <a:r>
              <a:rPr lang="en-US" sz="3200" baseline="30000" dirty="0">
                <a:solidFill>
                  <a:schemeClr val="accent1"/>
                </a:solidFill>
              </a:rPr>
              <a:t>®</a:t>
            </a:r>
            <a:r>
              <a:rPr lang="en-US" sz="3200" dirty="0">
                <a:solidFill>
                  <a:schemeClr val="accent1"/>
                </a:solidFill>
              </a:rPr>
              <a:t> HST</a:t>
            </a:r>
          </a:p>
        </p:txBody>
      </p:sp>
      <p:sp>
        <p:nvSpPr>
          <p:cNvPr id="13" name="Text Placeholder 8">
            <a:extLst>
              <a:ext uri="{FF2B5EF4-FFF2-40B4-BE49-F238E27FC236}">
                <a16:creationId xmlns:a16="http://schemas.microsoft.com/office/drawing/2014/main" id="{A216EC8B-A734-4D2A-A75A-F561B5E4282D}"/>
              </a:ext>
            </a:extLst>
          </p:cNvPr>
          <p:cNvSpPr txBox="1">
            <a:spLocks/>
          </p:cNvSpPr>
          <p:nvPr/>
        </p:nvSpPr>
        <p:spPr>
          <a:xfrm>
            <a:off x="946546" y="748057"/>
            <a:ext cx="6912962" cy="404813"/>
          </a:xfrm>
          <a:prstGeom prst="rect">
            <a:avLst/>
          </a:prstGeom>
        </p:spPr>
        <p:txBody>
          <a:bodyPr/>
          <a:lstStyle>
            <a:lvl1pPr marL="233363" indent="-233363" algn="l" defTabSz="457200" rtl="0" eaLnBrk="1" latinLnBrk="0" hangingPunct="1">
              <a:spcBef>
                <a:spcPts val="528"/>
              </a:spcBef>
              <a:spcAft>
                <a:spcPts val="0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defRPr sz="2400" b="0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1pPr>
            <a:lvl2pPr marL="339725" indent="-169863" algn="l" defTabSz="457200" rtl="0" eaLnBrk="1" latinLnBrk="0" hangingPunct="1">
              <a:spcBef>
                <a:spcPts val="528"/>
              </a:spcBef>
              <a:spcAft>
                <a:spcPts val="0"/>
              </a:spcAft>
              <a:buClr>
                <a:schemeClr val="accent1"/>
              </a:buClr>
              <a:buFont typeface="Arial"/>
              <a:buChar char="•"/>
              <a:defRPr sz="2200" b="0" i="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509588" indent="-169863" algn="l" defTabSz="457200" rtl="0" eaLnBrk="1" latinLnBrk="0" hangingPunct="1">
              <a:spcBef>
                <a:spcPts val="528"/>
              </a:spcBef>
              <a:spcAft>
                <a:spcPts val="0"/>
              </a:spcAft>
              <a:buClr>
                <a:schemeClr val="accent1"/>
              </a:buClr>
              <a:buFont typeface="Arial"/>
              <a:buChar char="•"/>
              <a:tabLst/>
              <a:defRPr sz="2000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3pPr>
            <a:lvl4pPr marL="690563" indent="-180975" algn="l" defTabSz="457200" rtl="0" eaLnBrk="1" latinLnBrk="0" hangingPunct="1">
              <a:spcBef>
                <a:spcPts val="528"/>
              </a:spcBef>
              <a:spcAft>
                <a:spcPts val="0"/>
              </a:spcAft>
              <a:buClr>
                <a:schemeClr val="accent1"/>
              </a:buClr>
              <a:buFont typeface="Arial"/>
              <a:buChar char="•"/>
              <a:tabLst/>
              <a:defRPr sz="1800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4pPr>
            <a:lvl5pPr marL="857250" indent="-166688" algn="l" defTabSz="457200" rtl="0" eaLnBrk="1" latinLnBrk="0" hangingPunct="1">
              <a:spcBef>
                <a:spcPts val="528"/>
              </a:spcBef>
              <a:spcAft>
                <a:spcPts val="0"/>
              </a:spcAft>
              <a:buClr>
                <a:schemeClr val="accent1"/>
              </a:buClr>
              <a:buFont typeface="Arial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5pPr>
            <a:lvl6pPr marL="800100" indent="-114300" algn="l" defTabSz="457200" rtl="0" eaLnBrk="1" latinLnBrk="0" hangingPunct="1">
              <a:spcBef>
                <a:spcPts val="528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/>
              <a:buChar char="•"/>
              <a:tabLst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915988" indent="-115888" algn="l" defTabSz="457200" rtl="0" eaLnBrk="1" latinLnBrk="0" hangingPunct="1">
              <a:spcBef>
                <a:spcPts val="528"/>
              </a:spcBef>
              <a:spcAft>
                <a:spcPts val="0"/>
              </a:spcAft>
              <a:buClr>
                <a:schemeClr val="accent1"/>
              </a:buClr>
              <a:buFont typeface="Arial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030288" indent="-11430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Char char="•"/>
              <a:defRPr sz="105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198563" indent="-106363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Char char="•"/>
              <a:defRPr sz="105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dirty="0" err="1"/>
              <a:t>Solventborne</a:t>
            </a:r>
            <a:r>
              <a:rPr lang="en-US" sz="2000" dirty="0"/>
              <a:t> Topcoat</a:t>
            </a:r>
          </a:p>
        </p:txBody>
      </p:sp>
      <p:pic>
        <p:nvPicPr>
          <p:cNvPr id="15" name="Picture Placeholder 68">
            <a:extLst>
              <a:ext uri="{FF2B5EF4-FFF2-40B4-BE49-F238E27FC236}">
                <a16:creationId xmlns:a16="http://schemas.microsoft.com/office/drawing/2014/main" id="{CD7FD6C8-29D1-42E4-9357-A36566AE51E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31761" y="367805"/>
            <a:ext cx="464464" cy="464343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0178"/>
            <a:ext cx="12192000" cy="68463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64445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Master slide">
  <a:themeElements>
    <a:clrScheme name="PPG 2">
      <a:dk1>
        <a:sysClr val="windowText" lastClr="000000"/>
      </a:dk1>
      <a:lt1>
        <a:sysClr val="window" lastClr="FFFFFF"/>
      </a:lt1>
      <a:dk2>
        <a:srgbClr val="666666"/>
      </a:dk2>
      <a:lt2>
        <a:srgbClr val="FFFFFF"/>
      </a:lt2>
      <a:accent1>
        <a:srgbClr val="0078A9"/>
      </a:accent1>
      <a:accent2>
        <a:srgbClr val="3EC7F4"/>
      </a:accent2>
      <a:accent3>
        <a:srgbClr val="0033A0"/>
      </a:accent3>
      <a:accent4>
        <a:srgbClr val="00B149"/>
      </a:accent4>
      <a:accent5>
        <a:srgbClr val="D0006F"/>
      </a:accent5>
      <a:accent6>
        <a:srgbClr val="FF7C13"/>
      </a:accent6>
      <a:hlink>
        <a:srgbClr val="0000FF"/>
      </a:hlink>
      <a:folHlink>
        <a:srgbClr val="800080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12700">
          <a:solidFill>
            <a:schemeClr val="tx1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PPG Widescreen Template_11-08-17.pptx" id="{0199AC34-CE77-4224-AB6C-DE67587FAE49}" vid="{D3BFD4E8-924D-4011-BFB0-A12F02ED353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6A664B4605E2F4AB814977FC16065D9" ma:contentTypeVersion="21" ma:contentTypeDescription="Create a new document." ma:contentTypeScope="" ma:versionID="c7c97e10668d5072fa55086354665665">
  <xsd:schema xmlns:xsd="http://www.w3.org/2001/XMLSchema" xmlns:xs="http://www.w3.org/2001/XMLSchema" xmlns:p="http://schemas.microsoft.com/office/2006/metadata/properties" xmlns:ns2="6e7b6fa3-9fc5-469b-8b9a-3e2156be0a31" xmlns:ns3="14190d81-e954-4a4b-a9da-a1b9b9dc5916" targetNamespace="http://schemas.microsoft.com/office/2006/metadata/properties" ma:root="true" ma:fieldsID="950ed41d82e258fbb96098be0f7229d7" ns2:_="" ns3:_="">
    <xsd:import namespace="6e7b6fa3-9fc5-469b-8b9a-3e2156be0a31"/>
    <xsd:import namespace="14190d81-e954-4a4b-a9da-a1b9b9dc5916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_Flow_SignoffStatus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SearchProperties" minOccurs="0"/>
                <xsd:element ref="ns2:MediaServiceObjectDetectorVersion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e7b6fa3-9fc5-469b-8b9a-3e2156be0a3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_Flow_SignoffStatus" ma:index="20" nillable="true" ma:displayName="Sign-off status" ma:internalName="Sign_x002d_off_x0020_status">
      <xsd:simpleType>
        <xsd:restriction base="dms:Text"/>
      </xsd:simpleType>
    </xsd:element>
    <xsd:element name="MediaLengthInSeconds" ma:index="21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3" nillable="true" ma:taxonomy="true" ma:internalName="lcf76f155ced4ddcb4097134ff3c332f" ma:taxonomyFieldName="MediaServiceImageTags" ma:displayName="Image Tags" ma:readOnly="false" ma:fieldId="{5cf76f15-5ced-4ddc-b409-7134ff3c332f}" ma:taxonomyMulti="true" ma:sspId="05bea00c-7f22-4f8a-81a7-3e3495b3dc54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26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BillingMetadata" ma:index="27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4190d81-e954-4a4b-a9da-a1b9b9dc5916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4" nillable="true" ma:displayName="Taxonomy Catch All Column" ma:hidden="true" ma:list="{aed04901-9a0e-45e8-9627-a986e087ccec}" ma:internalName="TaxCatchAll" ma:showField="CatchAllData" ma:web="14190d81-e954-4a4b-a9da-a1b9b9dc5916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6e7b6fa3-9fc5-469b-8b9a-3e2156be0a31">
      <Terms xmlns="http://schemas.microsoft.com/office/infopath/2007/PartnerControls"/>
    </lcf76f155ced4ddcb4097134ff3c332f>
    <_Flow_SignoffStatus xmlns="6e7b6fa3-9fc5-469b-8b9a-3e2156be0a31" xsi:nil="true"/>
    <TaxCatchAll xmlns="14190d81-e954-4a4b-a9da-a1b9b9dc5916" xsi:nil="true"/>
  </documentManagement>
</p:properties>
</file>

<file path=customXml/itemProps1.xml><?xml version="1.0" encoding="utf-8"?>
<ds:datastoreItem xmlns:ds="http://schemas.openxmlformats.org/officeDocument/2006/customXml" ds:itemID="{CC71CA09-536D-4E7A-9F9D-12C86E067652}"/>
</file>

<file path=customXml/itemProps2.xml><?xml version="1.0" encoding="utf-8"?>
<ds:datastoreItem xmlns:ds="http://schemas.openxmlformats.org/officeDocument/2006/customXml" ds:itemID="{442EF532-32C3-4158-972D-D99142507240}"/>
</file>

<file path=customXml/itemProps3.xml><?xml version="1.0" encoding="utf-8"?>
<ds:datastoreItem xmlns:ds="http://schemas.openxmlformats.org/officeDocument/2006/customXml" ds:itemID="{3B4D63AB-CAA7-4976-B232-B8F45ABE11F6}"/>
</file>

<file path=docProps/app.xml><?xml version="1.0" encoding="utf-8"?>
<Properties xmlns="http://schemas.openxmlformats.org/officeDocument/2006/extended-properties" xmlns:vt="http://schemas.openxmlformats.org/officeDocument/2006/docPropsVTypes">
  <TotalTime>7123</TotalTime>
  <Words>358</Words>
  <Application>Microsoft Office PowerPoint</Application>
  <PresentationFormat>Widescreen</PresentationFormat>
  <Paragraphs>98</Paragraphs>
  <Slides>4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Arial</vt:lpstr>
      <vt:lpstr>Arial Narrow</vt:lpstr>
      <vt:lpstr>Calibri</vt:lpstr>
      <vt:lpstr>1_Master slide</vt:lpstr>
      <vt:lpstr>Spectracron® HST</vt:lpstr>
      <vt:lpstr>PowerPoint Presentation</vt:lpstr>
      <vt:lpstr>Spectracron® HST</vt:lpstr>
      <vt:lpstr>Spectracron® HST</vt:lpstr>
    </vt:vector>
  </TitlesOfParts>
  <Company>PPG Industries, Inc.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VRP Topcoat Value Proposition</dc:title>
  <dc:creator>MacKay, Maggie</dc:creator>
  <cp:lastModifiedBy>Genna Niemiec</cp:lastModifiedBy>
  <cp:revision>135</cp:revision>
  <dcterms:created xsi:type="dcterms:W3CDTF">2020-01-17T13:08:26Z</dcterms:created>
  <dcterms:modified xsi:type="dcterms:W3CDTF">2020-09-03T18:53:29Z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0x01010036A664B4605E2F4AB814977FC16065D9</vt:lpwstr>
  </property>
</Properties>
</file>