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6595" r:id="rId5"/>
    <p:sldId id="293" r:id="rId6"/>
    <p:sldId id="6614" r:id="rId7"/>
    <p:sldId id="6616" r:id="rId8"/>
    <p:sldId id="6615" r:id="rId9"/>
    <p:sldId id="6617" r:id="rId10"/>
    <p:sldId id="6618" r:id="rId11"/>
    <p:sldId id="6619" r:id="rId12"/>
    <p:sldId id="6620" r:id="rId13"/>
    <p:sldId id="6621" r:id="rId14"/>
    <p:sldId id="6622" r:id="rId15"/>
    <p:sldId id="6623" r:id="rId16"/>
    <p:sldId id="6624" r:id="rId17"/>
    <p:sldId id="6625" r:id="rId18"/>
    <p:sldId id="6626" r:id="rId19"/>
    <p:sldId id="6627" r:id="rId20"/>
    <p:sldId id="6563" r:id="rId21"/>
    <p:sldId id="6522" r:id="rId2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8" userDrawn="1">
          <p15:clr>
            <a:srgbClr val="A4A3A4"/>
          </p15:clr>
        </p15:guide>
        <p15:guide id="2" pos="3839">
          <p15:clr>
            <a:srgbClr val="A4A3A4"/>
          </p15:clr>
        </p15:guide>
        <p15:guide id="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A4DE81-B1E2-F79E-5BD6-90FFE275427B}" name="John Marshall" initials="JM" userId="S::John@marshalldesign.net::78f2e484-66c0-4c14-81b3-5c98015a0f1b" providerId="AD"/>
  <p188:author id="{31A9B4DA-E350-667B-A969-672FDB99F5CC}" name="Niemiec, Genna" initials="NG" userId="S::gniemiec@ppg.com::9cfa5726-c570-4213-ae0d-58d457af3a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5FB"/>
    <a:srgbClr val="E9F3E8"/>
    <a:srgbClr val="A1D3A5"/>
    <a:srgbClr val="99D9F1"/>
    <a:srgbClr val="FFFFFF"/>
    <a:srgbClr val="D8E8F2"/>
    <a:srgbClr val="68AED0"/>
    <a:srgbClr val="DFE1F0"/>
    <a:srgbClr val="8393C5"/>
    <a:srgbClr val="EAE4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806" autoAdjust="0"/>
    <p:restoredTop sz="96327" autoAdjust="0"/>
  </p:normalViewPr>
  <p:slideViewPr>
    <p:cSldViewPr snapToGrid="0" snapToObjects="1">
      <p:cViewPr>
        <p:scale>
          <a:sx n="100" d="100"/>
          <a:sy n="100" d="100"/>
        </p:scale>
        <p:origin x="333" y="426"/>
      </p:cViewPr>
      <p:guideLst>
        <p:guide orient="horz" pos="1608"/>
        <p:guide pos="3839"/>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599"/>
    </p:cViewPr>
  </p:sorterViewPr>
  <p:notesViewPr>
    <p:cSldViewPr snapToGrid="0" snapToObjects="1" showGuides="1">
      <p:cViewPr varScale="1">
        <p:scale>
          <a:sx n="140" d="100"/>
          <a:sy n="140" d="100"/>
        </p:scale>
        <p:origin x="-4528" y="-120"/>
      </p:cViewPr>
      <p:guideLst>
        <p:guide orient="horz" pos="2880"/>
        <p:guide pos="2160"/>
      </p:guideLst>
    </p:cSldViewPr>
  </p:notes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D6D3DE-E8CD-4943-B83F-8CA8C61C6857}" type="datetime9">
              <a:rPr lang="en-US" smtClean="0"/>
              <a:t>7/15/2024 11:19:52 AM</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9804E7-8FD6-B940-92E8-B861F73EDC79}"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6575360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C6BC7C14-A193-4122-95DB-2939535C642C}" type="datetime9">
              <a:rPr lang="en-US" smtClean="0"/>
              <a:t>7/15/2024 11:19:37 AM</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3499" y="4343400"/>
            <a:ext cx="6712857" cy="441053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62785"/>
            <a:ext cx="2971800" cy="279628"/>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862785"/>
            <a:ext cx="2971800" cy="279627"/>
          </a:xfrm>
          <a:prstGeom prst="rect">
            <a:avLst/>
          </a:prstGeom>
        </p:spPr>
        <p:txBody>
          <a:bodyPr vert="horz" lIns="91440" tIns="45720" rIns="91440" bIns="45720" rtlCol="0" anchor="b"/>
          <a:lstStyle>
            <a:lvl1pPr algn="r">
              <a:defRPr sz="1200">
                <a:latin typeface="Arial"/>
              </a:defRPr>
            </a:lvl1pPr>
          </a:lstStyle>
          <a:p>
            <a:fld id="{611B7F05-7B39-E647-A9E3-967587119697}" type="slidenum">
              <a:rPr lang="en-US" smtClean="0"/>
              <a:pPr/>
              <a:t>‹#›</a:t>
            </a:fld>
            <a:endParaRPr lang="en-US" dirty="0"/>
          </a:p>
        </p:txBody>
      </p:sp>
    </p:spTree>
    <p:extLst>
      <p:ext uri="{BB962C8B-B14F-4D97-AF65-F5344CB8AC3E}">
        <p14:creationId xmlns:p14="http://schemas.microsoft.com/office/powerpoint/2010/main" val="347435396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FFE4F-7DB9-D904-65FA-6167DF7DA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21EF1-2004-8D62-97B0-6CEE1AF4A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31879-CA81-0611-AB09-9AA232B8C9B4}"/>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5F6C025D-040B-B8CD-2494-79D68E3544DF}"/>
              </a:ext>
            </a:extLst>
          </p:cNvPr>
          <p:cNvSpPr>
            <a:spLocks noGrp="1"/>
          </p:cNvSpPr>
          <p:nvPr>
            <p:ph type="dt" idx="1"/>
          </p:nvPr>
        </p:nvSpPr>
        <p:spPr/>
        <p:txBody>
          <a:bodyPr/>
          <a:lstStyle/>
          <a:p>
            <a:fld id="{4CCD642A-0197-437E-87A1-C4ACEC673921}" type="datetime9">
              <a:rPr lang="en-US" smtClean="0"/>
              <a:t>7/15/2024 11:32:35 AM</a:t>
            </a:fld>
            <a:endParaRPr lang="en-US" dirty="0"/>
          </a:p>
        </p:txBody>
      </p:sp>
      <p:sp>
        <p:nvSpPr>
          <p:cNvPr id="5" name="Slide Number Placeholder 4">
            <a:extLst>
              <a:ext uri="{FF2B5EF4-FFF2-40B4-BE49-F238E27FC236}">
                <a16:creationId xmlns:a16="http://schemas.microsoft.com/office/drawing/2014/main" id="{2EB2B355-17ED-4371-A5CB-5F29E69F1BE4}"/>
              </a:ext>
            </a:extLst>
          </p:cNvPr>
          <p:cNvSpPr>
            <a:spLocks noGrp="1"/>
          </p:cNvSpPr>
          <p:nvPr>
            <p:ph type="sldNum" sz="quarter" idx="5"/>
          </p:nvPr>
        </p:nvSpPr>
        <p:spPr/>
        <p:txBody>
          <a:bodyPr/>
          <a:lstStyle/>
          <a:p>
            <a:fld id="{611B7F05-7B39-E647-A9E3-967587119697}" type="slidenum">
              <a:rPr lang="en-US" smtClean="0"/>
              <a:pPr/>
              <a:t>1</a:t>
            </a:fld>
            <a:endParaRPr lang="en-US" dirty="0"/>
          </a:p>
        </p:txBody>
      </p:sp>
    </p:spTree>
    <p:extLst>
      <p:ext uri="{BB962C8B-B14F-4D97-AF65-F5344CB8AC3E}">
        <p14:creationId xmlns:p14="http://schemas.microsoft.com/office/powerpoint/2010/main" val="578482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12:13:54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14</a:t>
            </a:fld>
            <a:endParaRPr lang="en-US">
              <a:solidFill>
                <a:prstClr val="black"/>
              </a:solidFill>
            </a:endParaRPr>
          </a:p>
        </p:txBody>
      </p:sp>
    </p:spTree>
    <p:extLst>
      <p:ext uri="{BB962C8B-B14F-4D97-AF65-F5344CB8AC3E}">
        <p14:creationId xmlns:p14="http://schemas.microsoft.com/office/powerpoint/2010/main" val="2809991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12:21:14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15</a:t>
            </a:fld>
            <a:endParaRPr lang="en-US">
              <a:solidFill>
                <a:prstClr val="black"/>
              </a:solidFill>
            </a:endParaRPr>
          </a:p>
        </p:txBody>
      </p:sp>
    </p:spTree>
    <p:extLst>
      <p:ext uri="{BB962C8B-B14F-4D97-AF65-F5344CB8AC3E}">
        <p14:creationId xmlns:p14="http://schemas.microsoft.com/office/powerpoint/2010/main" val="26113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E737FB73-7D57-43F4-9048-D4D982500279}" type="datetime9">
              <a:rPr lang="en-US" smtClean="0"/>
              <a:t>7/15/2024 11:19:38 AM</a:t>
            </a:fld>
            <a:endParaRPr lang="en-US"/>
          </a:p>
        </p:txBody>
      </p:sp>
      <p:sp>
        <p:nvSpPr>
          <p:cNvPr id="5" name="Slide Number Placeholder 4"/>
          <p:cNvSpPr>
            <a:spLocks noGrp="1"/>
          </p:cNvSpPr>
          <p:nvPr>
            <p:ph type="sldNum" sz="quarter" idx="11"/>
          </p:nvPr>
        </p:nvSpPr>
        <p:spPr/>
        <p:txBody>
          <a:bodyPr/>
          <a:lstStyle/>
          <a:p>
            <a:fld id="{611B7F05-7B39-E647-A9E3-967587119697}" type="slidenum">
              <a:rPr lang="en-US" smtClean="0"/>
              <a:pPr/>
              <a:t>18</a:t>
            </a:fld>
            <a:endParaRPr lang="en-US"/>
          </a:p>
        </p:txBody>
      </p:sp>
    </p:spTree>
    <p:extLst>
      <p:ext uri="{BB962C8B-B14F-4D97-AF65-F5344CB8AC3E}">
        <p14:creationId xmlns:p14="http://schemas.microsoft.com/office/powerpoint/2010/main" val="17298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6</a:t>
            </a:fld>
            <a:endParaRPr lang="en-US">
              <a:solidFill>
                <a:prstClr val="black"/>
              </a:solidFill>
            </a:endParaRPr>
          </a:p>
        </p:txBody>
      </p:sp>
    </p:spTree>
    <p:extLst>
      <p:ext uri="{BB962C8B-B14F-4D97-AF65-F5344CB8AC3E}">
        <p14:creationId xmlns:p14="http://schemas.microsoft.com/office/powerpoint/2010/main" val="317239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12:14:32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7</a:t>
            </a:fld>
            <a:endParaRPr lang="en-US">
              <a:solidFill>
                <a:prstClr val="black"/>
              </a:solidFill>
            </a:endParaRPr>
          </a:p>
        </p:txBody>
      </p:sp>
    </p:spTree>
    <p:extLst>
      <p:ext uri="{BB962C8B-B14F-4D97-AF65-F5344CB8AC3E}">
        <p14:creationId xmlns:p14="http://schemas.microsoft.com/office/powerpoint/2010/main" val="1778928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8</a:t>
            </a:fld>
            <a:endParaRPr lang="en-US">
              <a:solidFill>
                <a:prstClr val="black"/>
              </a:solidFill>
            </a:endParaRPr>
          </a:p>
        </p:txBody>
      </p:sp>
    </p:spTree>
    <p:extLst>
      <p:ext uri="{BB962C8B-B14F-4D97-AF65-F5344CB8AC3E}">
        <p14:creationId xmlns:p14="http://schemas.microsoft.com/office/powerpoint/2010/main" val="631422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12:14:43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9</a:t>
            </a:fld>
            <a:endParaRPr lang="en-US">
              <a:solidFill>
                <a:prstClr val="black"/>
              </a:solidFill>
            </a:endParaRPr>
          </a:p>
        </p:txBody>
      </p:sp>
    </p:spTree>
    <p:extLst>
      <p:ext uri="{BB962C8B-B14F-4D97-AF65-F5344CB8AC3E}">
        <p14:creationId xmlns:p14="http://schemas.microsoft.com/office/powerpoint/2010/main" val="417778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11:19:38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10</a:t>
            </a:fld>
            <a:endParaRPr lang="en-US">
              <a:solidFill>
                <a:prstClr val="black"/>
              </a:solidFill>
            </a:endParaRPr>
          </a:p>
        </p:txBody>
      </p:sp>
    </p:spTree>
    <p:extLst>
      <p:ext uri="{BB962C8B-B14F-4D97-AF65-F5344CB8AC3E}">
        <p14:creationId xmlns:p14="http://schemas.microsoft.com/office/powerpoint/2010/main" val="3443124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12:14:56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11</a:t>
            </a:fld>
            <a:endParaRPr lang="en-US">
              <a:solidFill>
                <a:prstClr val="black"/>
              </a:solidFill>
            </a:endParaRPr>
          </a:p>
        </p:txBody>
      </p:sp>
    </p:spTree>
    <p:extLst>
      <p:ext uri="{BB962C8B-B14F-4D97-AF65-F5344CB8AC3E}">
        <p14:creationId xmlns:p14="http://schemas.microsoft.com/office/powerpoint/2010/main" val="3420987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11:35:00 AM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12</a:t>
            </a:fld>
            <a:endParaRPr lang="en-US">
              <a:solidFill>
                <a:prstClr val="black"/>
              </a:solidFill>
            </a:endParaRPr>
          </a:p>
        </p:txBody>
      </p:sp>
    </p:spTree>
    <p:extLst>
      <p:ext uri="{BB962C8B-B14F-4D97-AF65-F5344CB8AC3E}">
        <p14:creationId xmlns:p14="http://schemas.microsoft.com/office/powerpoint/2010/main" val="2652064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650E3-074F-EA2C-4550-6D9170F4C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740D3-F6E9-5E21-30F0-23E1BCDA3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33BE7-4FF2-ADFD-3CCD-A50268B57823}"/>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8EF1A4B-F397-5B6A-5AA8-92C2086B14A1}"/>
              </a:ext>
            </a:extLst>
          </p:cNvPr>
          <p:cNvSpPr>
            <a:spLocks noGrp="1"/>
          </p:cNvSpPr>
          <p:nvPr>
            <p:ph type="dt" idx="10"/>
          </p:nvPr>
        </p:nvSpPr>
        <p:spPr/>
        <p:txBody>
          <a:bodyPr/>
          <a:lstStyle/>
          <a:p>
            <a:pPr defTabSz="457138">
              <a:defRPr/>
            </a:pPr>
            <a:fld id="{EF77602F-B126-475C-8B1F-5071C55115C4}" type="datetime9">
              <a:rPr lang="en-US" smtClean="0">
                <a:solidFill>
                  <a:prstClr val="black"/>
                </a:solidFill>
              </a:rPr>
              <a:t>7/15/2024 12:20:53 PM</a:t>
            </a:fld>
            <a:endParaRPr lang="en-US">
              <a:solidFill>
                <a:prstClr val="black"/>
              </a:solidFill>
            </a:endParaRPr>
          </a:p>
        </p:txBody>
      </p:sp>
      <p:sp>
        <p:nvSpPr>
          <p:cNvPr id="5" name="Slide Number Placeholder 4">
            <a:extLst>
              <a:ext uri="{FF2B5EF4-FFF2-40B4-BE49-F238E27FC236}">
                <a16:creationId xmlns:a16="http://schemas.microsoft.com/office/drawing/2014/main" id="{FE358817-87C7-2ED9-3D29-3238D084CC30}"/>
              </a:ext>
            </a:extLst>
          </p:cNvPr>
          <p:cNvSpPr>
            <a:spLocks noGrp="1"/>
          </p:cNvSpPr>
          <p:nvPr>
            <p:ph type="sldNum" sz="quarter" idx="11"/>
          </p:nvPr>
        </p:nvSpPr>
        <p:spPr/>
        <p:txBody>
          <a:bodyPr/>
          <a:lstStyle/>
          <a:p>
            <a:pPr defTabSz="457138">
              <a:defRPr/>
            </a:pPr>
            <a:fld id="{611B7F05-7B39-E647-A9E3-967587119697}" type="slidenum">
              <a:rPr lang="en-US">
                <a:solidFill>
                  <a:prstClr val="black"/>
                </a:solidFill>
              </a:rPr>
              <a:pPr defTabSz="457138">
                <a:defRPr/>
              </a:pPr>
              <a:t>13</a:t>
            </a:fld>
            <a:endParaRPr lang="en-US">
              <a:solidFill>
                <a:prstClr val="black"/>
              </a:solidFill>
            </a:endParaRPr>
          </a:p>
        </p:txBody>
      </p:sp>
    </p:spTree>
    <p:extLst>
      <p:ext uri="{BB962C8B-B14F-4D97-AF65-F5344CB8AC3E}">
        <p14:creationId xmlns:p14="http://schemas.microsoft.com/office/powerpoint/2010/main" val="21183625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image">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5" name="Catalyst Top Crop">
            <a:extLst>
              <a:ext uri="{FF2B5EF4-FFF2-40B4-BE49-F238E27FC236}">
                <a16:creationId xmlns:a16="http://schemas.microsoft.com/office/drawing/2014/main" id="{48DF9552-C1C2-DF47-80BD-BD73B391F9D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869747" y="0"/>
            <a:ext cx="2319078" cy="2743200"/>
          </a:xfrm>
          <a:prstGeom prst="rect">
            <a:avLst/>
          </a:prstGeom>
        </p:spPr>
      </p:pic>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0800000">
            <a:off x="5020056" y="859536"/>
            <a:ext cx="5372532" cy="4745736"/>
          </a:xfrm>
          <a:prstGeom prst="rect">
            <a:avLst/>
          </a:prstGeom>
        </p:spPr>
      </p:pic>
      <p:pic>
        <p:nvPicPr>
          <p:cNvPr id="12" name="Catalyst Bottom">
            <a:extLst>
              <a:ext uri="{FF2B5EF4-FFF2-40B4-BE49-F238E27FC236}">
                <a16:creationId xmlns:a16="http://schemas.microsoft.com/office/drawing/2014/main" id="{45355A85-5EBE-0D45-B42B-66BD498C2BE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3730752" y="4745736"/>
            <a:ext cx="2122098" cy="1874520"/>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5379028" y="1221978"/>
            <a:ext cx="4646857" cy="4022759"/>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295416439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1a">
    <p:spTree>
      <p:nvGrpSpPr>
        <p:cNvPr id="1" name=""/>
        <p:cNvGrpSpPr/>
        <p:nvPr/>
      </p:nvGrpSpPr>
      <p:grpSpPr>
        <a:xfrm>
          <a:off x="0" y="0"/>
          <a:ext cx="0" cy="0"/>
          <a:chOff x="0" y="0"/>
          <a:chExt cx="0" cy="0"/>
        </a:xfrm>
      </p:grpSpPr>
      <p:sp>
        <p:nvSpPr>
          <p:cNvPr id="53" name="Graphic 51">
            <a:extLst>
              <a:ext uri="{FF2B5EF4-FFF2-40B4-BE49-F238E27FC236}">
                <a16:creationId xmlns:a16="http://schemas.microsoft.com/office/drawing/2014/main" id="{C269222F-D76F-157F-DD86-08FB2409E9C8}"/>
              </a:ext>
            </a:extLst>
          </p:cNvPr>
          <p:cNvSpPr/>
          <p:nvPr/>
        </p:nvSpPr>
        <p:spPr>
          <a:xfrm>
            <a:off x="5823514" y="1158240"/>
            <a:ext cx="6365311" cy="5699760"/>
          </a:xfrm>
          <a:custGeom>
            <a:avLst/>
            <a:gdLst>
              <a:gd name="connsiteX0" fmla="*/ 7658590 w 7658589"/>
              <a:gd name="connsiteY0" fmla="*/ 6857815 h 6857814"/>
              <a:gd name="connsiteX1" fmla="*/ 7658590 w 7658589"/>
              <a:gd name="connsiteY1" fmla="*/ 0 h 6857814"/>
              <a:gd name="connsiteX2" fmla="*/ 2572556 w 7658589"/>
              <a:gd name="connsiteY2" fmla="*/ 0 h 6857814"/>
              <a:gd name="connsiteX3" fmla="*/ 0 w 7658589"/>
              <a:gd name="connsiteY3" fmla="*/ 4457515 h 6857814"/>
              <a:gd name="connsiteX4" fmla="*/ 1385272 w 7658589"/>
              <a:gd name="connsiteY4" fmla="*/ 6857815 h 6857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8589" h="6857814">
                <a:moveTo>
                  <a:pt x="7658590" y="6857815"/>
                </a:moveTo>
                <a:lnTo>
                  <a:pt x="7658590" y="0"/>
                </a:lnTo>
                <a:lnTo>
                  <a:pt x="2572556" y="0"/>
                </a:lnTo>
                <a:lnTo>
                  <a:pt x="0" y="4457515"/>
                </a:lnTo>
                <a:lnTo>
                  <a:pt x="1385272" y="6857815"/>
                </a:lnTo>
                <a:close/>
              </a:path>
            </a:pathLst>
          </a:custGeom>
          <a:solidFill>
            <a:schemeClr val="accent1"/>
          </a:solidFill>
          <a:ln w="4622" cap="flat">
            <a:noFill/>
            <a:prstDash val="solid"/>
            <a:miter/>
          </a:ln>
        </p:spPr>
        <p:txBody>
          <a:bodyPr rtlCol="0" anchor="ctr"/>
          <a:lstStyle/>
          <a:p>
            <a:endParaRPr lang="en-US"/>
          </a:p>
        </p:txBody>
      </p:sp>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3"/>
          <a:stretch>
            <a:fillRect/>
          </a:stretch>
        </p:blipFill>
        <p:spPr>
          <a:xfrm>
            <a:off x="0" y="0"/>
            <a:ext cx="12188825" cy="6856212"/>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3" y="1676400"/>
            <a:ext cx="4068006"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3763097"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41262766"/>
      </p:ext>
    </p:extLst>
  </p:cSld>
  <p:clrMapOvr>
    <a:masterClrMapping/>
  </p:clrMapOvr>
  <p:extLst>
    <p:ext uri="{DCECCB84-F9BA-43D5-87BE-67443E8EF086}">
      <p15:sldGuideLst xmlns:p15="http://schemas.microsoft.com/office/powerpoint/2012/main">
        <p15:guide id="1" pos="359" userDrawn="1">
          <p15:clr>
            <a:srgbClr val="FBAE40"/>
          </p15:clr>
        </p15:guide>
        <p15:guide id="2" orient="horz" pos="2160" userDrawn="1">
          <p15:clr>
            <a:srgbClr val="FBAE40"/>
          </p15:clr>
        </p15:guide>
        <p15:guide id="3" orient="horz" pos="206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b">
    <p:spTree>
      <p:nvGrpSpPr>
        <p:cNvPr id="1" name=""/>
        <p:cNvGrpSpPr/>
        <p:nvPr/>
      </p:nvGrpSpPr>
      <p:grpSpPr>
        <a:xfrm>
          <a:off x="0" y="0"/>
          <a:ext cx="0" cy="0"/>
          <a:chOff x="0" y="0"/>
          <a:chExt cx="0" cy="0"/>
        </a:xfrm>
      </p:grpSpPr>
      <p:pic>
        <p:nvPicPr>
          <p:cNvPr id="50" name="Background">
            <a:extLst>
              <a:ext uri="{FF2B5EF4-FFF2-40B4-BE49-F238E27FC236}">
                <a16:creationId xmlns:a16="http://schemas.microsoft.com/office/drawing/2014/main" id="{E2365931-4F36-0C98-BEB0-056D07D53A6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 y="0"/>
            <a:ext cx="12188821" cy="6856212"/>
          </a:xfrm>
          <a:prstGeom prst="rect">
            <a:avLst/>
          </a:prstGeom>
        </p:spPr>
      </p:pic>
      <p:pic>
        <p:nvPicPr>
          <p:cNvPr id="9" name="Logo">
            <a:extLst>
              <a:ext uri="{FF2B5EF4-FFF2-40B4-BE49-F238E27FC236}">
                <a16:creationId xmlns:a16="http://schemas.microsoft.com/office/drawing/2014/main" id="{A43907E2-E409-3445-A1F8-0BB547B842BD}"/>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3" name="Slide Number Placeholder 2">
            <a:extLst>
              <a:ext uri="{FF2B5EF4-FFF2-40B4-BE49-F238E27FC236}">
                <a16:creationId xmlns:a16="http://schemas.microsoft.com/office/drawing/2014/main" id="{FA457EAB-2153-8C4E-8650-7B4A6C2988B1}"/>
              </a:ext>
            </a:extLst>
          </p:cNvPr>
          <p:cNvSpPr>
            <a:spLocks noGrp="1"/>
          </p:cNvSpPr>
          <p:nvPr>
            <p:ph type="sldNum" sz="quarter" idx="11"/>
          </p:nvPr>
        </p:nvSpPr>
        <p:spPr>
          <a:xfrm>
            <a:off x="569913" y="6505931"/>
            <a:ext cx="498499" cy="172221"/>
          </a:xfrm>
        </p:spPr>
        <p:txBody>
          <a:bodyPr/>
          <a:lstStyle>
            <a:lvl1pPr>
              <a:defRPr>
                <a:solidFill>
                  <a:schemeClr val="bg1"/>
                </a:solidFill>
              </a:defRPr>
            </a:lvl1pPr>
          </a:lstStyle>
          <a:p>
            <a:fld id="{FD9C4343-C115-504A-8D4F-0B17318D4A48}" type="slidenum">
              <a:rPr lang="en-US" smtClean="0"/>
              <a:pPr/>
              <a:t>‹#›</a:t>
            </a:fld>
            <a:endParaRPr lang="en-US" dirty="0"/>
          </a:p>
        </p:txBody>
      </p:sp>
      <p:sp>
        <p:nvSpPr>
          <p:cNvPr id="2" name="Footer Placeholder 1">
            <a:extLst>
              <a:ext uri="{FF2B5EF4-FFF2-40B4-BE49-F238E27FC236}">
                <a16:creationId xmlns:a16="http://schemas.microsoft.com/office/drawing/2014/main" id="{9E2C7AE2-1208-F448-A573-E5DDEBF4CF9C}"/>
              </a:ext>
            </a:extLst>
          </p:cNvPr>
          <p:cNvSpPr>
            <a:spLocks noGrp="1"/>
          </p:cNvSpPr>
          <p:nvPr>
            <p:ph type="ftr" sz="quarter" idx="10"/>
          </p:nvPr>
        </p:nvSpPr>
        <p:spPr>
          <a:xfrm>
            <a:off x="1069974" y="6505931"/>
            <a:ext cx="3840480" cy="172221"/>
          </a:xfrm>
        </p:spPr>
        <p:txBody>
          <a:bodyPr/>
          <a:lstStyle>
            <a:lvl1pPr>
              <a:defRPr>
                <a:solidFill>
                  <a:schemeClr val="bg1"/>
                </a:solidFill>
              </a:defRPr>
            </a:lvl1pPr>
          </a:lstStyle>
          <a:p>
            <a:endParaRPr lang="en-US" dirty="0"/>
          </a:p>
        </p:txBody>
      </p:sp>
      <p:sp>
        <p:nvSpPr>
          <p:cNvPr id="56" name="Title 1">
            <a:extLst>
              <a:ext uri="{FF2B5EF4-FFF2-40B4-BE49-F238E27FC236}">
                <a16:creationId xmlns:a16="http://schemas.microsoft.com/office/drawing/2014/main" id="{BFC9DE34-5ACA-C208-DD9A-99D59AA935DC}"/>
              </a:ext>
            </a:extLst>
          </p:cNvPr>
          <p:cNvSpPr>
            <a:spLocks noGrp="1"/>
          </p:cNvSpPr>
          <p:nvPr>
            <p:ph type="ctrTitle"/>
          </p:nvPr>
        </p:nvSpPr>
        <p:spPr>
          <a:xfrm>
            <a:off x="569912" y="1676400"/>
            <a:ext cx="4709160" cy="1600200"/>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57" name="Subtitle 2">
            <a:extLst>
              <a:ext uri="{FF2B5EF4-FFF2-40B4-BE49-F238E27FC236}">
                <a16:creationId xmlns:a16="http://schemas.microsoft.com/office/drawing/2014/main" id="{25067B7C-1CA9-A6B8-20B5-EC475AC72E02}"/>
              </a:ext>
            </a:extLst>
          </p:cNvPr>
          <p:cNvSpPr>
            <a:spLocks noGrp="1"/>
          </p:cNvSpPr>
          <p:nvPr>
            <p:ph type="subTitle" idx="1"/>
          </p:nvPr>
        </p:nvSpPr>
        <p:spPr>
          <a:xfrm>
            <a:off x="569913" y="3428999"/>
            <a:ext cx="4262503" cy="969263"/>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1458450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88952" cy="6860165"/>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sp>
        <p:nvSpPr>
          <p:cNvPr id="9" name="Title 1">
            <a:extLst>
              <a:ext uri="{FF2B5EF4-FFF2-40B4-BE49-F238E27FC236}">
                <a16:creationId xmlns:a16="http://schemas.microsoft.com/office/drawing/2014/main" id="{D4B129D6-16A8-EDFF-A754-3B088F222C2C}"/>
              </a:ext>
            </a:extLst>
          </p:cNvPr>
          <p:cNvSpPr>
            <a:spLocks noGrp="1"/>
          </p:cNvSpPr>
          <p:nvPr>
            <p:ph type="ctrTitle"/>
          </p:nvPr>
        </p:nvSpPr>
        <p:spPr>
          <a:xfrm>
            <a:off x="569913" y="1676400"/>
            <a:ext cx="5620193" cy="1600202"/>
          </a:xfrm>
        </p:spPr>
        <p:txBody>
          <a:bodyPr anchor="b">
            <a:normAutofit/>
          </a:bodyPr>
          <a:lstStyle>
            <a:lvl1pPr>
              <a:defRPr sz="3600" b="0">
                <a:solidFill>
                  <a:schemeClr val="accent1"/>
                </a:solidFill>
              </a:defRPr>
            </a:lvl1pPr>
          </a:lstStyle>
          <a:p>
            <a:r>
              <a:rPr lang="en-US" dirty="0"/>
              <a:t>Click to edit Master title style</a:t>
            </a:r>
          </a:p>
        </p:txBody>
      </p:sp>
      <p:sp>
        <p:nvSpPr>
          <p:cNvPr id="10" name="Subtitle 2">
            <a:extLst>
              <a:ext uri="{FF2B5EF4-FFF2-40B4-BE49-F238E27FC236}">
                <a16:creationId xmlns:a16="http://schemas.microsoft.com/office/drawing/2014/main" id="{E66AF0E6-CF7C-2CD5-D181-03B24CFA1E8D}"/>
              </a:ext>
            </a:extLst>
          </p:cNvPr>
          <p:cNvSpPr>
            <a:spLocks noGrp="1"/>
          </p:cNvSpPr>
          <p:nvPr>
            <p:ph type="subTitle" idx="1"/>
          </p:nvPr>
        </p:nvSpPr>
        <p:spPr>
          <a:xfrm>
            <a:off x="569913" y="3429000"/>
            <a:ext cx="5228215" cy="969262"/>
          </a:xfrm>
        </p:spPr>
        <p:txBody>
          <a:bodyPr>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7" name="Picture Placeholder 16">
            <a:extLst>
              <a:ext uri="{FF2B5EF4-FFF2-40B4-BE49-F238E27FC236}">
                <a16:creationId xmlns:a16="http://schemas.microsoft.com/office/drawing/2014/main" id="{0AD63A15-7CD6-9C69-BBBC-74E57D2C6DCC}"/>
              </a:ext>
            </a:extLst>
          </p:cNvPr>
          <p:cNvSpPr>
            <a:spLocks noGrp="1"/>
          </p:cNvSpPr>
          <p:nvPr>
            <p:ph type="pic" sz="quarter" idx="13" hasCustomPrompt="1"/>
          </p:nvPr>
        </p:nvSpPr>
        <p:spPr>
          <a:xfrm>
            <a:off x="7407212" y="759696"/>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sp>
        <p:nvSpPr>
          <p:cNvPr id="19" name="Picture Placeholder 18">
            <a:extLst>
              <a:ext uri="{FF2B5EF4-FFF2-40B4-BE49-F238E27FC236}">
                <a16:creationId xmlns:a16="http://schemas.microsoft.com/office/drawing/2014/main" id="{1997979C-8F9F-0206-45CB-1CAC7D3D2B3D}"/>
              </a:ext>
            </a:extLst>
          </p:cNvPr>
          <p:cNvSpPr>
            <a:spLocks noGrp="1"/>
          </p:cNvSpPr>
          <p:nvPr>
            <p:ph type="pic" sz="quarter" idx="14" hasCustomPrompt="1"/>
          </p:nvPr>
        </p:nvSpPr>
        <p:spPr>
          <a:xfrm>
            <a:off x="6192887" y="3632462"/>
            <a:ext cx="2476016" cy="2143473"/>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1"/>
          </a:solidFill>
        </p:spPr>
        <p:txBody>
          <a:bodyPr wrap="square" anchor="ctr" anchorCtr="0">
            <a:noAutofit/>
          </a:bodyPr>
          <a:lstStyle>
            <a:lvl1pPr marL="0" indent="0" algn="ctr">
              <a:buNone/>
              <a:defRPr sz="1200">
                <a:solidFill>
                  <a:schemeClr val="bg2">
                    <a:lumMod val="85000"/>
                  </a:schemeClr>
                </a:solidFill>
              </a:defRPr>
            </a:lvl1pPr>
          </a:lstStyle>
          <a:p>
            <a:r>
              <a:rPr lang="en-US" dirty="0"/>
              <a:t>Click icon to add picture</a:t>
            </a:r>
            <a:br>
              <a:rPr lang="en-US" dirty="0"/>
            </a:br>
            <a:r>
              <a:rPr lang="en-US" dirty="0"/>
              <a:t>or leave blank</a:t>
            </a:r>
            <a:br>
              <a:rPr lang="en-US" dirty="0"/>
            </a:br>
            <a:br>
              <a:rPr lang="en-US" dirty="0"/>
            </a:br>
            <a:br>
              <a:rPr lang="en-US" dirty="0"/>
            </a:br>
            <a:br>
              <a:rPr lang="en-US" dirty="0"/>
            </a:br>
            <a:endParaRPr lang="en-US" dirty="0"/>
          </a:p>
        </p:txBody>
      </p:sp>
      <p:pic>
        <p:nvPicPr>
          <p:cNvPr id="13" name="Catalyst">
            <a:extLst>
              <a:ext uri="{FF2B5EF4-FFF2-40B4-BE49-F238E27FC236}">
                <a16:creationId xmlns:a16="http://schemas.microsoft.com/office/drawing/2014/main" id="{EAA57297-7E29-E34F-A424-C35C24320D7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7215863" y="566928"/>
            <a:ext cx="2862072" cy="2528163"/>
          </a:xfrm>
          <a:prstGeom prst="rect">
            <a:avLst/>
          </a:prstGeom>
        </p:spPr>
      </p:pic>
      <p:pic>
        <p:nvPicPr>
          <p:cNvPr id="21" name="Catalyst">
            <a:extLst>
              <a:ext uri="{FF2B5EF4-FFF2-40B4-BE49-F238E27FC236}">
                <a16:creationId xmlns:a16="http://schemas.microsoft.com/office/drawing/2014/main" id="{08A44818-B823-174B-9682-99B05877132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8000000">
            <a:off x="5998464" y="3438144"/>
            <a:ext cx="2862072" cy="2528163"/>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3600000">
            <a:off x="8695944" y="3310128"/>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rot="18000000">
            <a:off x="9939528" y="4407408"/>
            <a:ext cx="672861" cy="594360"/>
          </a:xfrm>
          <a:prstGeom prst="rect">
            <a:avLst/>
          </a:prstGeom>
        </p:spPr>
      </p:pic>
      <p:pic>
        <p:nvPicPr>
          <p:cNvPr id="3" name="Catalyst Crop">
            <a:extLst>
              <a:ext uri="{FF2B5EF4-FFF2-40B4-BE49-F238E27FC236}">
                <a16:creationId xmlns:a16="http://schemas.microsoft.com/office/drawing/2014/main" id="{1423B1C9-32D2-E14B-9948-26E20479049C}"/>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10468818" y="0"/>
            <a:ext cx="1720007" cy="327660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Tree>
    <p:extLst>
      <p:ext uri="{BB962C8B-B14F-4D97-AF65-F5344CB8AC3E}">
        <p14:creationId xmlns:p14="http://schemas.microsoft.com/office/powerpoint/2010/main" val="35439102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eps/Objectives">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8204C90E-551A-8F81-FDF5-F158A9E0D6C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27" y="0"/>
            <a:ext cx="12188952" cy="6858000"/>
          </a:xfrm>
          <a:prstGeom prst="rect">
            <a:avLst/>
          </a:prstGeom>
        </p:spPr>
      </p:pic>
      <p:pic>
        <p:nvPicPr>
          <p:cNvPr id="15" name="Logo">
            <a:extLst>
              <a:ext uri="{FF2B5EF4-FFF2-40B4-BE49-F238E27FC236}">
                <a16:creationId xmlns:a16="http://schemas.microsoft.com/office/drawing/2014/main" id="{C4EBF62B-2446-0245-A0FE-7849D8134D9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1207878" y="6078655"/>
            <a:ext cx="787270" cy="687705"/>
          </a:xfrm>
          <a:prstGeom prst="rect">
            <a:avLst/>
          </a:prstGeom>
        </p:spPr>
      </p:pic>
      <p:pic>
        <p:nvPicPr>
          <p:cNvPr id="22" name="Catalyst">
            <a:extLst>
              <a:ext uri="{FF2B5EF4-FFF2-40B4-BE49-F238E27FC236}">
                <a16:creationId xmlns:a16="http://schemas.microsoft.com/office/drawing/2014/main" id="{25F31E3F-81F1-BF4A-AAF4-17DF7525CD0F}"/>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3600000">
            <a:off x="1300734" y="5024629"/>
            <a:ext cx="1314666" cy="1161288"/>
          </a:xfrm>
          <a:prstGeom prst="rect">
            <a:avLst/>
          </a:prstGeom>
        </p:spPr>
      </p:pic>
      <p:pic>
        <p:nvPicPr>
          <p:cNvPr id="23" name="Catalyst">
            <a:extLst>
              <a:ext uri="{FF2B5EF4-FFF2-40B4-BE49-F238E27FC236}">
                <a16:creationId xmlns:a16="http://schemas.microsoft.com/office/drawing/2014/main" id="{AC7F958D-74D1-2240-A8E9-F256BC00E5A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rot="18000000">
            <a:off x="2738628" y="5779009"/>
            <a:ext cx="672861" cy="594360"/>
          </a:xfrm>
          <a:prstGeom prst="rect">
            <a:avLst/>
          </a:prstGeom>
        </p:spPr>
      </p:pic>
      <p:sp>
        <p:nvSpPr>
          <p:cNvPr id="2" name="Footer Placeholder 1">
            <a:extLst>
              <a:ext uri="{FF2B5EF4-FFF2-40B4-BE49-F238E27FC236}">
                <a16:creationId xmlns:a16="http://schemas.microsoft.com/office/drawing/2014/main" id="{EBFA860D-4A11-4F4E-A6A1-B514A0E98063}"/>
              </a:ext>
            </a:extLst>
          </p:cNvPr>
          <p:cNvSpPr>
            <a:spLocks noGrp="1"/>
          </p:cNvSpPr>
          <p:nvPr>
            <p:ph type="ftr" sz="quarter" idx="15"/>
          </p:nvPr>
        </p:nvSpPr>
        <p:spPr>
          <a:xfrm>
            <a:off x="1069974" y="6505931"/>
            <a:ext cx="5212080" cy="172221"/>
          </a:xfrm>
        </p:spPr>
        <p:txBody>
          <a:bodyPr/>
          <a:lstStyle/>
          <a:p>
            <a:endParaRPr lang="en-US" dirty="0"/>
          </a:p>
        </p:txBody>
      </p:sp>
      <p:sp>
        <p:nvSpPr>
          <p:cNvPr id="4" name="Slide Number Placeholder 3">
            <a:extLst>
              <a:ext uri="{FF2B5EF4-FFF2-40B4-BE49-F238E27FC236}">
                <a16:creationId xmlns:a16="http://schemas.microsoft.com/office/drawing/2014/main" id="{BCB6B9E1-7A86-FA4F-8296-2037C6FAFFDC}"/>
              </a:ext>
            </a:extLst>
          </p:cNvPr>
          <p:cNvSpPr>
            <a:spLocks noGrp="1"/>
          </p:cNvSpPr>
          <p:nvPr>
            <p:ph type="sldNum" sz="quarter" idx="16"/>
          </p:nvPr>
        </p:nvSpPr>
        <p:spPr>
          <a:xfrm>
            <a:off x="569913" y="6505931"/>
            <a:ext cx="498499" cy="172221"/>
          </a:xfrm>
        </p:spPr>
        <p:txBody>
          <a:bodyPr/>
          <a:lstStyle/>
          <a:p>
            <a:fld id="{FD9C4343-C115-504A-8D4F-0B17318D4A48}" type="slidenum">
              <a:rPr lang="en-US" smtClean="0"/>
              <a:pPr/>
              <a:t>‹#›</a:t>
            </a:fld>
            <a:endParaRPr lang="en-US" dirty="0"/>
          </a:p>
        </p:txBody>
      </p:sp>
      <p:sp>
        <p:nvSpPr>
          <p:cNvPr id="5" name="Title 4">
            <a:extLst>
              <a:ext uri="{FF2B5EF4-FFF2-40B4-BE49-F238E27FC236}">
                <a16:creationId xmlns:a16="http://schemas.microsoft.com/office/drawing/2014/main" id="{7A48E3BA-6CD5-534E-9245-58E2E6743998}"/>
              </a:ext>
            </a:extLst>
          </p:cNvPr>
          <p:cNvSpPr>
            <a:spLocks noGrp="1"/>
          </p:cNvSpPr>
          <p:nvPr>
            <p:ph type="title"/>
          </p:nvPr>
        </p:nvSpPr>
        <p:spPr>
          <a:xfrm>
            <a:off x="265113" y="304800"/>
            <a:ext cx="8398827" cy="1028700"/>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ECC578BF-2F1E-D34B-8AE2-331829F7F450}"/>
              </a:ext>
            </a:extLst>
          </p:cNvPr>
          <p:cNvSpPr>
            <a:spLocks noGrp="1"/>
          </p:cNvSpPr>
          <p:nvPr>
            <p:ph type="body" sz="quarter" idx="22"/>
          </p:nvPr>
        </p:nvSpPr>
        <p:spPr>
          <a:xfrm>
            <a:off x="265113" y="1790700"/>
            <a:ext cx="2194560" cy="2857500"/>
          </a:xfrm>
          <a:solidFill>
            <a:srgbClr val="8F1A95"/>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 name="Text Placeholder 10">
            <a:extLst>
              <a:ext uri="{FF2B5EF4-FFF2-40B4-BE49-F238E27FC236}">
                <a16:creationId xmlns:a16="http://schemas.microsoft.com/office/drawing/2014/main" id="{91F357E9-9304-8B45-845B-069A8715F873}"/>
              </a:ext>
            </a:extLst>
          </p:cNvPr>
          <p:cNvSpPr>
            <a:spLocks noGrp="1"/>
          </p:cNvSpPr>
          <p:nvPr>
            <p:ph type="body" sz="quarter" idx="23"/>
          </p:nvPr>
        </p:nvSpPr>
        <p:spPr>
          <a:xfrm>
            <a:off x="2627313" y="1790700"/>
            <a:ext cx="2194560" cy="2857500"/>
          </a:xfrm>
          <a:solidFill>
            <a:schemeClr val="accent3"/>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10">
            <a:extLst>
              <a:ext uri="{FF2B5EF4-FFF2-40B4-BE49-F238E27FC236}">
                <a16:creationId xmlns:a16="http://schemas.microsoft.com/office/drawing/2014/main" id="{C10B2182-7FFF-8D4E-8F71-4405B66E4674}"/>
              </a:ext>
            </a:extLst>
          </p:cNvPr>
          <p:cNvSpPr>
            <a:spLocks noGrp="1"/>
          </p:cNvSpPr>
          <p:nvPr>
            <p:ph type="body" sz="quarter" idx="24"/>
          </p:nvPr>
        </p:nvSpPr>
        <p:spPr>
          <a:xfrm>
            <a:off x="4989513" y="1790700"/>
            <a:ext cx="2194560" cy="2857500"/>
          </a:xfrm>
          <a:solidFill>
            <a:schemeClr val="accent1"/>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10">
            <a:extLst>
              <a:ext uri="{FF2B5EF4-FFF2-40B4-BE49-F238E27FC236}">
                <a16:creationId xmlns:a16="http://schemas.microsoft.com/office/drawing/2014/main" id="{D069043C-8E0B-C548-9D1D-03671FB82305}"/>
              </a:ext>
            </a:extLst>
          </p:cNvPr>
          <p:cNvSpPr>
            <a:spLocks noGrp="1"/>
          </p:cNvSpPr>
          <p:nvPr>
            <p:ph type="body" sz="quarter" idx="25"/>
          </p:nvPr>
        </p:nvSpPr>
        <p:spPr>
          <a:xfrm>
            <a:off x="7351713" y="1790700"/>
            <a:ext cx="2194560" cy="2857500"/>
          </a:xfrm>
          <a:solidFill>
            <a:schemeClr val="accent4"/>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10">
            <a:extLst>
              <a:ext uri="{FF2B5EF4-FFF2-40B4-BE49-F238E27FC236}">
                <a16:creationId xmlns:a16="http://schemas.microsoft.com/office/drawing/2014/main" id="{FACDAD61-DE8F-5340-A72C-FA8AB70C32A3}"/>
              </a:ext>
            </a:extLst>
          </p:cNvPr>
          <p:cNvSpPr>
            <a:spLocks noGrp="1"/>
          </p:cNvSpPr>
          <p:nvPr>
            <p:ph type="body" sz="quarter" idx="26"/>
          </p:nvPr>
        </p:nvSpPr>
        <p:spPr>
          <a:xfrm>
            <a:off x="9729153" y="1790700"/>
            <a:ext cx="2194560" cy="2857500"/>
          </a:xfrm>
          <a:solidFill>
            <a:schemeClr val="accent6"/>
          </a:solidFill>
        </p:spPr>
        <p:txBody>
          <a:bodyPr lIns="182880" tIns="155448" rIns="182880" bIns="155448"/>
          <a:lstStyle>
            <a:lvl1pPr marL="0" indent="0">
              <a:buNone/>
              <a:defRPr>
                <a:solidFill>
                  <a:schemeClr val="bg1"/>
                </a:solidFill>
              </a:defRPr>
            </a:lvl1pPr>
            <a:lvl2pPr marL="0" indent="0">
              <a:spcBef>
                <a:spcPts val="400"/>
              </a:spcBef>
              <a:buNone/>
              <a:defRPr sz="1800">
                <a:solidFill>
                  <a:schemeClr val="bg1"/>
                </a:solidFill>
              </a:defRPr>
            </a:lvl2pPr>
            <a:lvl3pPr marL="164592" indent="-164592">
              <a:spcBef>
                <a:spcPts val="400"/>
              </a:spcBef>
              <a:buClr>
                <a:schemeClr val="bg1"/>
              </a:buClr>
              <a:buFont typeface="Arial" panose="020B0604020202020204" pitchFamily="34" charset="0"/>
              <a:buChar char="•"/>
              <a:defRPr sz="1600">
                <a:solidFill>
                  <a:schemeClr val="bg1"/>
                </a:solidFill>
              </a:defRPr>
            </a:lvl3pPr>
            <a:lvl4pPr marL="0" indent="0">
              <a:spcBef>
                <a:spcPts val="400"/>
              </a:spcBef>
              <a:buNone/>
              <a:defRPr sz="1400">
                <a:solidFill>
                  <a:schemeClr val="bg1"/>
                </a:solidFill>
              </a:defRPr>
            </a:lvl4pPr>
            <a:lvl5pPr marL="0" indent="0">
              <a:spcBef>
                <a:spcPts val="40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7" name="Catalyst">
            <a:extLst>
              <a:ext uri="{FF2B5EF4-FFF2-40B4-BE49-F238E27FC236}">
                <a16:creationId xmlns:a16="http://schemas.microsoft.com/office/drawing/2014/main" id="{E241F033-B383-7742-8A96-6BD5EFC2A00D}"/>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r="-2"/>
          <a:stretch/>
        </p:blipFill>
        <p:spPr>
          <a:xfrm rot="10800000">
            <a:off x="10845249" y="-2"/>
            <a:ext cx="1343576" cy="1337312"/>
          </a:xfrm>
          <a:prstGeom prst="rect">
            <a:avLst/>
          </a:prstGeom>
        </p:spPr>
      </p:pic>
    </p:spTree>
    <p:extLst>
      <p:ext uri="{BB962C8B-B14F-4D97-AF65-F5344CB8AC3E}">
        <p14:creationId xmlns:p14="http://schemas.microsoft.com/office/powerpoint/2010/main" val="1015072157"/>
      </p:ext>
    </p:extLst>
  </p:cSld>
  <p:clrMapOvr>
    <a:masterClrMapping/>
  </p:clrMapOvr>
  <p:extLst>
    <p:ext uri="{DCECCB84-F9BA-43D5-87BE-67443E8EF086}">
      <p15:sldGuideLst xmlns:p15="http://schemas.microsoft.com/office/powerpoint/2012/main">
        <p15:guide id="2" pos="167" userDrawn="1">
          <p15:clr>
            <a:srgbClr val="FBAE40"/>
          </p15:clr>
        </p15:guide>
        <p15:guide id="3" orient="horz" pos="1128" userDrawn="1">
          <p15:clr>
            <a:srgbClr val="FBAE40"/>
          </p15:clr>
        </p15:guide>
        <p15:guide id="4" pos="1655" userDrawn="1">
          <p15:clr>
            <a:srgbClr val="FBAE40"/>
          </p15:clr>
        </p15:guide>
        <p15:guide id="5" pos="7511" userDrawn="1">
          <p15:clr>
            <a:srgbClr val="FBAE40"/>
          </p15:clr>
        </p15:guide>
        <p15:guide id="6" pos="6119" userDrawn="1">
          <p15:clr>
            <a:srgbClr val="FBAE40"/>
          </p15:clr>
        </p15:guide>
        <p15:guide id="7" pos="3143" userDrawn="1">
          <p15:clr>
            <a:srgbClr val="FBAE40"/>
          </p15:clr>
        </p15:guide>
        <p15:guide id="8" pos="4631" userDrawn="1">
          <p15:clr>
            <a:srgbClr val="FBAE40"/>
          </p15:clr>
        </p15:guide>
        <p15:guide id="9" orient="horz" pos="292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651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Footer Placeholder 7"/>
          <p:cNvSpPr>
            <a:spLocks noGrp="1"/>
          </p:cNvSpPr>
          <p:nvPr>
            <p:ph type="ftr" sz="quarter" idx="11"/>
          </p:nvPr>
        </p:nvSpPr>
        <p:spPr/>
        <p:txBody>
          <a:bodyPr>
            <a:normAutofit/>
          </a:bodyPr>
          <a:lstStyle/>
          <a:p>
            <a:endParaRPr lang="en-US"/>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0" name="Title 9"/>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2651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46813" y="1333500"/>
            <a:ext cx="5676900" cy="8382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2"/>
          <p:cNvSpPr>
            <a:spLocks noGrp="1"/>
          </p:cNvSpPr>
          <p:nvPr>
            <p:ph idx="15"/>
          </p:nvPr>
        </p:nvSpPr>
        <p:spPr>
          <a:xfrm>
            <a:off x="6246813" y="2171700"/>
            <a:ext cx="5676900" cy="38100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68184104"/>
      </p:ext>
    </p:extLst>
  </p:cSld>
  <p:clrMapOvr>
    <a:masterClrMapping/>
  </p:clrMapOvr>
  <p:extLst>
    <p:ext uri="{DCECCB84-F9BA-43D5-87BE-67443E8EF086}">
      <p15:sldGuideLst xmlns:p15="http://schemas.microsoft.com/office/powerpoint/2012/main">
        <p15:guide id="1" pos="3743" userDrawn="1">
          <p15:clr>
            <a:srgbClr val="FBAE40"/>
          </p15:clr>
        </p15:guide>
        <p15:guide id="2" pos="3935" userDrawn="1">
          <p15:clr>
            <a:srgbClr val="FBAE40"/>
          </p15:clr>
        </p15:guide>
        <p15:guide id="3" pos="167" userDrawn="1">
          <p15:clr>
            <a:srgbClr val="FBAE40"/>
          </p15:clr>
        </p15:guide>
        <p15:guide id="4" orient="horz" pos="3768" userDrawn="1">
          <p15:clr>
            <a:srgbClr val="FBAE40"/>
          </p15:clr>
        </p15:guide>
        <p15:guide id="5" orient="horz" pos="1368" userDrawn="1">
          <p15:clr>
            <a:srgbClr val="FBAE40"/>
          </p15:clr>
        </p15:guide>
        <p15:guide id="6" orient="horz" pos="840" userDrawn="1">
          <p15:clr>
            <a:srgbClr val="FBAE40"/>
          </p15:clr>
        </p15:guide>
        <p15:guide id="7" orient="horz" pos="192" userDrawn="1">
          <p15:clr>
            <a:srgbClr val="FBAE40"/>
          </p15:clr>
        </p15:guide>
        <p15:guide id="8" pos="751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4"/>
          </p:nvPr>
        </p:nvSpPr>
        <p:spPr>
          <a:xfrm>
            <a:off x="265113" y="1333500"/>
            <a:ext cx="56769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46813" y="1333499"/>
            <a:ext cx="5676900" cy="22494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46813" y="3733800"/>
            <a:ext cx="5676900" cy="2247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5508668"/>
      </p:ext>
    </p:extLst>
  </p:cSld>
  <p:clrMapOvr>
    <a:masterClrMapping/>
  </p:clrMapOvr>
  <p:extLst>
    <p:ext uri="{DCECCB84-F9BA-43D5-87BE-67443E8EF086}">
      <p15:sldGuideLst xmlns:p15="http://schemas.microsoft.com/office/powerpoint/2012/main">
        <p15:guide id="1" orient="horz" pos="3768" userDrawn="1">
          <p15:clr>
            <a:srgbClr val="FBAE40"/>
          </p15:clr>
        </p15:guide>
        <p15:guide id="2" pos="3743"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9" name="Content Placeholder 2"/>
          <p:cNvSpPr>
            <a:spLocks noGrp="1"/>
          </p:cNvSpPr>
          <p:nvPr>
            <p:ph idx="14"/>
          </p:nvPr>
        </p:nvSpPr>
        <p:spPr>
          <a:xfrm>
            <a:off x="6246813" y="1333500"/>
            <a:ext cx="5676900" cy="46482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265113" y="1333501"/>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043897"/>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3768" userDrawn="1">
          <p15:clr>
            <a:srgbClr val="FBAE40"/>
          </p15:clr>
        </p15:guide>
        <p15:guide id="3" pos="3935" userDrawn="1">
          <p15:clr>
            <a:srgbClr val="FBAE40"/>
          </p15:clr>
        </p15:guide>
        <p15:guide id="4" orient="horz" pos="2352" userDrawn="1">
          <p15:clr>
            <a:srgbClr val="FBAE40"/>
          </p15:clr>
        </p15:guide>
        <p15:guide id="5" orient="horz" pos="840" userDrawn="1">
          <p15:clr>
            <a:srgbClr val="FBAE40"/>
          </p15:clr>
        </p15:guide>
        <p15:guide id="6" orient="horz" pos="192"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16" name="Content Placeholder 2"/>
          <p:cNvSpPr>
            <a:spLocks noGrp="1"/>
          </p:cNvSpPr>
          <p:nvPr>
            <p:ph idx="15"/>
          </p:nvPr>
        </p:nvSpPr>
        <p:spPr>
          <a:xfrm>
            <a:off x="2651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2651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46813" y="1333500"/>
            <a:ext cx="5676900" cy="22494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46813" y="3733800"/>
            <a:ext cx="5676900" cy="2247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2444322"/>
      </p:ext>
    </p:extLst>
  </p:cSld>
  <p:clrMapOvr>
    <a:masterClrMapping/>
  </p:clrMapOvr>
  <p:extLst>
    <p:ext uri="{DCECCB84-F9BA-43D5-87BE-67443E8EF086}">
      <p15:sldGuideLst xmlns:p15="http://schemas.microsoft.com/office/powerpoint/2012/main">
        <p15:guide id="1" pos="3743" userDrawn="1">
          <p15:clr>
            <a:srgbClr val="FBAE40"/>
          </p15:clr>
        </p15:guide>
        <p15:guide id="2" orient="horz" pos="2352" userDrawn="1">
          <p15:clr>
            <a:srgbClr val="FBAE40"/>
          </p15:clr>
        </p15:guide>
        <p15:guide id="3" pos="3935" userDrawn="1">
          <p15:clr>
            <a:srgbClr val="FBAE40"/>
          </p15:clr>
        </p15:guide>
        <p15:guide id="4" orient="horz" pos="192" userDrawn="1">
          <p15:clr>
            <a:srgbClr val="FBAE40"/>
          </p15:clr>
        </p15:guide>
        <p15:guide id="5" orient="horz" pos="840" userDrawn="1">
          <p15:clr>
            <a:srgbClr val="FBAE40"/>
          </p15:clr>
        </p15:guide>
        <p15:guide id="6" orient="horz" pos="3768" userDrawn="1">
          <p15:clr>
            <a:srgbClr val="FBAE40"/>
          </p15:clr>
        </p15:guide>
        <p15:guide id="7" pos="167" userDrawn="1">
          <p15:clr>
            <a:srgbClr val="FBAE40"/>
          </p15:clr>
        </p15:guide>
        <p15:guide id="8" pos="751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5114" y="304800"/>
            <a:ext cx="4000500" cy="102870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265114" y="1333500"/>
            <a:ext cx="4000500" cy="4648201"/>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normAutofit/>
          </a:bodyPr>
          <a:lstStyle/>
          <a:p>
            <a:endParaRPr lang="en-US"/>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a:p>
        </p:txBody>
      </p:sp>
      <p:sp>
        <p:nvSpPr>
          <p:cNvPr id="8" name="Content Placeholder 2"/>
          <p:cNvSpPr>
            <a:spLocks noGrp="1"/>
          </p:cNvSpPr>
          <p:nvPr>
            <p:ph idx="14"/>
          </p:nvPr>
        </p:nvSpPr>
        <p:spPr>
          <a:xfrm>
            <a:off x="4570413" y="304800"/>
            <a:ext cx="7353300" cy="56769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0330893"/>
      </p:ext>
    </p:extLst>
  </p:cSld>
  <p:clrMapOvr>
    <a:masterClrMapping/>
  </p:clrMapOvr>
  <p:extLst>
    <p:ext uri="{DCECCB84-F9BA-43D5-87BE-67443E8EF086}">
      <p15:sldGuideLst xmlns:p15="http://schemas.microsoft.com/office/powerpoint/2012/main">
        <p15:guide id="1" pos="2687" userDrawn="1">
          <p15:clr>
            <a:srgbClr val="FBAE40"/>
          </p15:clr>
        </p15:guide>
        <p15:guide id="2" orient="horz" pos="192" userDrawn="1">
          <p15:clr>
            <a:srgbClr val="FBAE40"/>
          </p15:clr>
        </p15:guide>
        <p15:guide id="4" orient="horz" pos="840" userDrawn="1">
          <p15:clr>
            <a:srgbClr val="FBAE40"/>
          </p15:clr>
        </p15:guide>
        <p15:guide id="5" orient="horz" pos="3768" userDrawn="1">
          <p15:clr>
            <a:srgbClr val="FBAE40"/>
          </p15:clr>
        </p15:guide>
        <p15:guide id="6" pos="2879" userDrawn="1">
          <p15:clr>
            <a:srgbClr val="FBAE40"/>
          </p15:clr>
        </p15:guide>
        <p15:guide id="7" pos="7511" userDrawn="1">
          <p15:clr>
            <a:srgbClr val="FBAE40"/>
          </p15:clr>
        </p15:guide>
        <p15:guide id="8" pos="167"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Layout Righ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5926137" cy="4648200"/>
          </a:xfrm>
        </p:spPr>
        <p:txBody>
          <a:bodyPr>
            <a:normAutofit/>
          </a:bodyPr>
          <a:lstStyle>
            <a:lvl1pPr>
              <a:lnSpc>
                <a:spcPct val="90000"/>
              </a:lnSpc>
              <a:spcBef>
                <a:spcPts val="1800"/>
              </a:spcBef>
              <a:defRPr sz="2200"/>
            </a:lvl1pPr>
            <a:lvl2pPr>
              <a:lnSpc>
                <a:spcPct val="90000"/>
              </a:lnSpc>
              <a:spcBef>
                <a:spcPts val="600"/>
              </a:spcBef>
              <a:defRPr sz="1800"/>
            </a:lvl2pPr>
            <a:lvl3pPr>
              <a:lnSpc>
                <a:spcPct val="90000"/>
              </a:lnSpc>
              <a:spcBef>
                <a:spcPts val="600"/>
              </a:spcBef>
              <a:defRPr sz="1600"/>
            </a:lvl3pPr>
            <a:lvl4pPr>
              <a:lnSpc>
                <a:spcPct val="90000"/>
              </a:lnSpc>
              <a:spcBef>
                <a:spcPts val="600"/>
              </a:spcBef>
              <a:defRPr sz="1400"/>
            </a:lvl4pPr>
            <a:lvl5pPr>
              <a:lnSpc>
                <a:spcPct val="90000"/>
              </a:lnSpc>
              <a:spcBef>
                <a:spcPts val="6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5926137" cy="1028700"/>
          </a:xfrm>
        </p:spPr>
        <p:txBody>
          <a:bodyPr/>
          <a:lstStyle/>
          <a:p>
            <a:r>
              <a:rPr lang="en-US" dirty="0"/>
              <a:t>Click to edit Master title style</a:t>
            </a:r>
          </a:p>
        </p:txBody>
      </p:sp>
      <p:sp>
        <p:nvSpPr>
          <p:cNvPr id="2" name="Picture Placeholder 2">
            <a:extLst>
              <a:ext uri="{FF2B5EF4-FFF2-40B4-BE49-F238E27FC236}">
                <a16:creationId xmlns:a16="http://schemas.microsoft.com/office/drawing/2014/main" id="{C5403CF0-4844-C08A-9A71-578CDB4FB818}"/>
              </a:ext>
            </a:extLst>
          </p:cNvPr>
          <p:cNvSpPr>
            <a:spLocks noGrp="1"/>
          </p:cNvSpPr>
          <p:nvPr>
            <p:ph type="pic" sz="quarter" idx="13"/>
          </p:nvPr>
        </p:nvSpPr>
        <p:spPr>
          <a:xfrm>
            <a:off x="6495547"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Tree>
    <p:extLst>
      <p:ext uri="{BB962C8B-B14F-4D97-AF65-F5344CB8AC3E}">
        <p14:creationId xmlns:p14="http://schemas.microsoft.com/office/powerpoint/2010/main" val="3623445116"/>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1 A">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9" name="Catalyst Middle">
            <a:extLst>
              <a:ext uri="{FF2B5EF4-FFF2-40B4-BE49-F238E27FC236}">
                <a16:creationId xmlns:a16="http://schemas.microsoft.com/office/drawing/2014/main" id="{BCA54899-DCD6-3DD7-8E0B-CB5132599D8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91190"/>
            <a:ext cx="3215988" cy="2840789"/>
          </a:xfrm>
          <a:prstGeom prst="rect">
            <a:avLst/>
          </a:prstGeom>
        </p:spPr>
      </p:pic>
      <p:sp>
        <p:nvSpPr>
          <p:cNvPr id="10" name="Picture Placeholder 22">
            <a:extLst>
              <a:ext uri="{FF2B5EF4-FFF2-40B4-BE49-F238E27FC236}">
                <a16:creationId xmlns:a16="http://schemas.microsoft.com/office/drawing/2014/main" id="{97D07334-2A4D-8BFD-D2DD-C38323B7D4EB}"/>
              </a:ext>
            </a:extLst>
          </p:cNvPr>
          <p:cNvSpPr>
            <a:spLocks noGrp="1"/>
          </p:cNvSpPr>
          <p:nvPr>
            <p:ph type="pic" sz="quarter" idx="15" hasCustomPrompt="1"/>
          </p:nvPr>
        </p:nvSpPr>
        <p:spPr>
          <a:xfrm>
            <a:off x="6036066" y="606604"/>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8" name="Catalyst Middle">
            <a:extLst>
              <a:ext uri="{FF2B5EF4-FFF2-40B4-BE49-F238E27FC236}">
                <a16:creationId xmlns:a16="http://schemas.microsoft.com/office/drawing/2014/main" id="{39976B60-29C2-8F17-D79A-F16BFAB50B0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402924" y="1886099"/>
            <a:ext cx="3215988" cy="2840789"/>
          </a:xfrm>
          <a:prstGeom prst="rect">
            <a:avLst/>
          </a:prstGeom>
        </p:spPr>
      </p:pic>
      <p:sp>
        <p:nvSpPr>
          <p:cNvPr id="29" name="Picture Placeholder 22">
            <a:extLst>
              <a:ext uri="{FF2B5EF4-FFF2-40B4-BE49-F238E27FC236}">
                <a16:creationId xmlns:a16="http://schemas.microsoft.com/office/drawing/2014/main" id="{9B211F8F-497A-712F-767B-71ECA2659B06}"/>
              </a:ext>
            </a:extLst>
          </p:cNvPr>
          <p:cNvSpPr>
            <a:spLocks noGrp="1"/>
          </p:cNvSpPr>
          <p:nvPr>
            <p:ph type="pic" sz="quarter" idx="16" hasCustomPrompt="1"/>
          </p:nvPr>
        </p:nvSpPr>
        <p:spPr>
          <a:xfrm>
            <a:off x="8621222" y="2101513"/>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br>
              <a:rPr lang="en-US" dirty="0"/>
            </a:br>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0FC22CBA-A093-DE7F-A3FD-856B8982BCF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5817768" y="3425122"/>
            <a:ext cx="3215988" cy="2840789"/>
          </a:xfrm>
          <a:prstGeom prst="rect">
            <a:avLst/>
          </a:prstGeom>
        </p:spPr>
      </p:pic>
      <p:sp>
        <p:nvSpPr>
          <p:cNvPr id="17" name="Picture Placeholder 22">
            <a:extLst>
              <a:ext uri="{FF2B5EF4-FFF2-40B4-BE49-F238E27FC236}">
                <a16:creationId xmlns:a16="http://schemas.microsoft.com/office/drawing/2014/main" id="{98AE1259-66D0-81F0-3958-349D90F1DEB3}"/>
              </a:ext>
            </a:extLst>
          </p:cNvPr>
          <p:cNvSpPr>
            <a:spLocks noGrp="1"/>
          </p:cNvSpPr>
          <p:nvPr>
            <p:ph type="pic" sz="quarter" idx="17" hasCustomPrompt="1"/>
          </p:nvPr>
        </p:nvSpPr>
        <p:spPr>
          <a:xfrm>
            <a:off x="6036066" y="3640536"/>
            <a:ext cx="2781600" cy="2408016"/>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Tree>
    <p:extLst>
      <p:ext uri="{BB962C8B-B14F-4D97-AF65-F5344CB8AC3E}">
        <p14:creationId xmlns:p14="http://schemas.microsoft.com/office/powerpoint/2010/main" val="124728969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4738DD-81D1-1545-8104-6CA088F68CDD}"/>
              </a:ext>
            </a:extLst>
          </p:cNvPr>
          <p:cNvSpPr>
            <a:spLocks noGrp="1"/>
          </p:cNvSpPr>
          <p:nvPr>
            <p:ph type="pic" sz="quarter" idx="13"/>
          </p:nvPr>
        </p:nvSpPr>
        <p:spPr>
          <a:xfrm>
            <a:off x="1" y="179848"/>
            <a:ext cx="5693278" cy="6678152"/>
          </a:xfrm>
          <a:solidFill>
            <a:schemeClr val="bg2">
              <a:lumMod val="85000"/>
            </a:schemeClr>
          </a:solidFill>
        </p:spPr>
        <p:txBody>
          <a:bodyPr anchor="ctr">
            <a:normAutofit/>
          </a:bodyPr>
          <a:lstStyle>
            <a:lvl1pPr marL="0" indent="0" algn="ctr">
              <a:buNone/>
              <a:defRPr sz="1400">
                <a:solidFill>
                  <a:schemeClr val="tx2"/>
                </a:solidFill>
              </a:defRPr>
            </a:lvl1pPr>
          </a:lstStyle>
          <a:p>
            <a:r>
              <a:rPr lang="en-US" dirty="0"/>
              <a:t>Click icon to add picture</a:t>
            </a:r>
          </a:p>
        </p:txBody>
      </p:sp>
      <p:sp>
        <p:nvSpPr>
          <p:cNvPr id="4" name="Text Placeholder 3"/>
          <p:cNvSpPr>
            <a:spLocks noGrp="1"/>
          </p:cNvSpPr>
          <p:nvPr>
            <p:ph type="body" sz="half" idx="2"/>
          </p:nvPr>
        </p:nvSpPr>
        <p:spPr>
          <a:xfrm>
            <a:off x="6094414" y="2620936"/>
            <a:ext cx="5829300" cy="276999"/>
          </a:xfrm>
        </p:spPr>
        <p:txBody>
          <a:bodyPr vert="horz" lIns="0" tIns="0" rIns="0" bIns="0" rtlCol="0">
            <a:spAutoFit/>
          </a:bodyPr>
          <a:lstStyle>
            <a:lvl1pPr>
              <a:defRPr lang="en-US" sz="1800" dirty="0"/>
            </a:lvl1pPr>
          </a:lstStyle>
          <a:p>
            <a:pPr lvl="0"/>
            <a:r>
              <a:rPr lang="en-US" dirty="0"/>
              <a:t>Click to edit Master text styles</a:t>
            </a:r>
          </a:p>
        </p:txBody>
      </p:sp>
      <p:sp>
        <p:nvSpPr>
          <p:cNvPr id="6" name="Footer Placeholder 5"/>
          <p:cNvSpPr>
            <a:spLocks noGrp="1"/>
          </p:cNvSpPr>
          <p:nvPr>
            <p:ph type="ftr" sz="quarter" idx="11"/>
          </p:nvPr>
        </p:nvSpPr>
        <p:spPr>
          <a:xfrm>
            <a:off x="6094414" y="6505931"/>
            <a:ext cx="5130778" cy="172221"/>
          </a:xfrm>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10" name="Title 3"/>
          <p:cNvSpPr>
            <a:spLocks noGrp="1"/>
          </p:cNvSpPr>
          <p:nvPr>
            <p:ph type="title"/>
          </p:nvPr>
        </p:nvSpPr>
        <p:spPr>
          <a:xfrm>
            <a:off x="6094412" y="304800"/>
            <a:ext cx="5829299" cy="900113"/>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3669248-465F-95AB-96E3-67212CC2B58F}"/>
              </a:ext>
            </a:extLst>
          </p:cNvPr>
          <p:cNvSpPr>
            <a:spLocks noGrp="1"/>
          </p:cNvSpPr>
          <p:nvPr>
            <p:ph sz="quarter" idx="14"/>
          </p:nvPr>
        </p:nvSpPr>
        <p:spPr>
          <a:xfrm>
            <a:off x="6094414" y="1357604"/>
            <a:ext cx="5829300" cy="1090612"/>
          </a:xfrm>
        </p:spPr>
        <p:txBody>
          <a:bodyPr>
            <a:normAutofit/>
          </a:bodyPr>
          <a:lstStyle>
            <a:lvl1pPr marL="0" indent="0">
              <a:lnSpc>
                <a:spcPct val="90000"/>
              </a:lnSpc>
              <a:spcBef>
                <a:spcPts val="1200"/>
              </a:spcBef>
              <a:buNone/>
              <a:defRPr sz="2000"/>
            </a:lvl1pPr>
            <a:lvl2pPr marL="237744" indent="0">
              <a:buNone/>
              <a:defRPr/>
            </a:lvl2pPr>
          </a:lstStyle>
          <a:p>
            <a:pPr lvl="0"/>
            <a:r>
              <a:rPr lang="en-US" dirty="0"/>
              <a:t>Click to edit Master text styles</a:t>
            </a:r>
          </a:p>
        </p:txBody>
      </p:sp>
    </p:spTree>
    <p:extLst>
      <p:ext uri="{BB962C8B-B14F-4D97-AF65-F5344CB8AC3E}">
        <p14:creationId xmlns:p14="http://schemas.microsoft.com/office/powerpoint/2010/main" val="3010405659"/>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orient="horz" pos="3288" userDrawn="1">
          <p15:clr>
            <a:srgbClr val="FBAE40"/>
          </p15:clr>
        </p15:guide>
        <p15:guide id="6" pos="751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a:p>
        </p:txBody>
      </p:sp>
      <p:sp>
        <p:nvSpPr>
          <p:cNvPr id="3" name="Title 2"/>
          <p:cNvSpPr>
            <a:spLocks noGrp="1"/>
          </p:cNvSpPr>
          <p:nvPr>
            <p:ph type="title"/>
          </p:nvPr>
        </p:nvSpPr>
        <p:spPr>
          <a:xfrm>
            <a:off x="265113" y="304800"/>
            <a:ext cx="11658600" cy="1028700"/>
          </a:xfrm>
        </p:spPr>
        <p:txBody>
          <a:bodyPr/>
          <a:lstStyle/>
          <a:p>
            <a:r>
              <a:rPr lang="en-US"/>
              <a:t>Click to edit Master title style</a:t>
            </a:r>
            <a:endParaRPr lang="en-US" dirty="0"/>
          </a:p>
        </p:txBody>
      </p:sp>
    </p:spTree>
    <p:extLst>
      <p:ext uri="{BB962C8B-B14F-4D97-AF65-F5344CB8AC3E}">
        <p14:creationId xmlns:p14="http://schemas.microsoft.com/office/powerpoint/2010/main" val="1346684809"/>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840" userDrawn="1">
          <p15:clr>
            <a:srgbClr val="FBAE40"/>
          </p15:clr>
        </p15:guide>
        <p15:guide id="3" orient="horz" pos="3768" userDrawn="1">
          <p15:clr>
            <a:srgbClr val="FBAE40"/>
          </p15:clr>
        </p15:guide>
        <p15:guide id="4" orient="horz" pos="192" userDrawn="1">
          <p15:clr>
            <a:srgbClr val="FBAE40"/>
          </p15:clr>
        </p15:guide>
        <p15:guide id="5" pos="75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a:p>
        </p:txBody>
      </p:sp>
    </p:spTree>
    <p:extLst>
      <p:ext uri="{BB962C8B-B14F-4D97-AF65-F5344CB8AC3E}">
        <p14:creationId xmlns:p14="http://schemas.microsoft.com/office/powerpoint/2010/main" val="3559963233"/>
      </p:ext>
    </p:extLst>
  </p:cSld>
  <p:clrMapOvr>
    <a:masterClrMapping/>
  </p:clrMapOvr>
  <p:extLst>
    <p:ext uri="{DCECCB84-F9BA-43D5-87BE-67443E8EF086}">
      <p15:sldGuideLst xmlns:p15="http://schemas.microsoft.com/office/powerpoint/2012/main">
        <p15:guide id="1" pos="167" userDrawn="1">
          <p15:clr>
            <a:srgbClr val="FBAE40"/>
          </p15:clr>
        </p15:guide>
        <p15:guide id="2" orient="horz" pos="3768" userDrawn="1">
          <p15:clr>
            <a:srgbClr val="FBAE40"/>
          </p15:clr>
        </p15:guide>
        <p15:guide id="3" pos="751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01" y="2947134"/>
            <a:ext cx="8455769"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01" y="3999202"/>
            <a:ext cx="8455769"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01" y="4779106"/>
            <a:ext cx="330300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sp>
        <p:nvSpPr>
          <p:cNvPr id="12" name="Rectangle 11">
            <a:extLst>
              <a:ext uri="{FF2B5EF4-FFF2-40B4-BE49-F238E27FC236}">
                <a16:creationId xmlns:a16="http://schemas.microsoft.com/office/drawing/2014/main" id="{0737FA42-C06C-4BE0-AE35-B6EF2728CBF5}"/>
              </a:ext>
            </a:extLst>
          </p:cNvPr>
          <p:cNvSpPr/>
          <p:nvPr userDrawn="1"/>
        </p:nvSpPr>
        <p:spPr>
          <a:xfrm>
            <a:off x="8483628" y="0"/>
            <a:ext cx="3705197"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4878"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060ADB8-9BBB-4658-A71F-C365AEBF1395}"/>
              </a:ext>
            </a:extLst>
          </p:cNvPr>
          <p:cNvGrpSpPr/>
          <p:nvPr userDrawn="1"/>
        </p:nvGrpSpPr>
        <p:grpSpPr>
          <a:xfrm>
            <a:off x="10871200" y="5835287"/>
            <a:ext cx="1060449" cy="838233"/>
            <a:chOff x="10850888" y="5174158"/>
            <a:chExt cx="664418" cy="525190"/>
          </a:xfrm>
        </p:grpSpPr>
        <p:sp>
          <p:nvSpPr>
            <p:cNvPr id="9" name="Freeform: Shape 8">
              <a:extLst>
                <a:ext uri="{FF2B5EF4-FFF2-40B4-BE49-F238E27FC236}">
                  <a16:creationId xmlns:a16="http://schemas.microsoft.com/office/drawing/2014/main" id="{EAA94866-510F-44BF-A9A9-3DC491402FA8}"/>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AF1C1B22-8205-41F8-8887-F209B51E2A1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C5B9AC1-1EF7-4B25-92DD-DD59E81A5D13}"/>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p>
          </p:txBody>
        </p:sp>
      </p:grpSp>
    </p:spTree>
    <p:extLst>
      <p:ext uri="{BB962C8B-B14F-4D97-AF65-F5344CB8AC3E}">
        <p14:creationId xmlns:p14="http://schemas.microsoft.com/office/powerpoint/2010/main" val="1850239768"/>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ing Slide">
    <p:spTree>
      <p:nvGrpSpPr>
        <p:cNvPr id="1" name=""/>
        <p:cNvGrpSpPr/>
        <p:nvPr/>
      </p:nvGrpSpPr>
      <p:grpSpPr>
        <a:xfrm>
          <a:off x="0" y="0"/>
          <a:ext cx="0" cy="0"/>
          <a:chOff x="0" y="0"/>
          <a:chExt cx="0" cy="0"/>
        </a:xfrm>
      </p:grpSpPr>
      <p:sp>
        <p:nvSpPr>
          <p:cNvPr id="2" name="Rectangle 1"/>
          <p:cNvSpPr/>
          <p:nvPr userDrawn="1"/>
        </p:nvSpPr>
        <p:spPr>
          <a:xfrm>
            <a:off x="10837162" y="6073142"/>
            <a:ext cx="1096830" cy="7155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244129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act Information">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7676966-12E9-FCE1-E786-87B18E4C8A8D}"/>
              </a:ext>
            </a:extLst>
          </p:cNvPr>
          <p:cNvSpPr/>
          <p:nvPr userDrawn="1"/>
        </p:nvSpPr>
        <p:spPr>
          <a:xfrm>
            <a:off x="-9828" y="4040643"/>
            <a:ext cx="2650912" cy="2817357"/>
          </a:xfrm>
          <a:custGeom>
            <a:avLst/>
            <a:gdLst>
              <a:gd name="connsiteX0" fmla="*/ 0 w 4991988"/>
              <a:gd name="connsiteY0" fmla="*/ 0 h 5305425"/>
              <a:gd name="connsiteX1" fmla="*/ 2765193 w 4991988"/>
              <a:gd name="connsiteY1" fmla="*/ 0 h 5305425"/>
              <a:gd name="connsiteX2" fmla="*/ 3387869 w 4991988"/>
              <a:gd name="connsiteY2" fmla="*/ 359529 h 5305425"/>
              <a:gd name="connsiteX3" fmla="*/ 4895659 w 4991988"/>
              <a:gd name="connsiteY3" fmla="*/ 2970984 h 5305425"/>
              <a:gd name="connsiteX4" fmla="*/ 4895659 w 4991988"/>
              <a:gd name="connsiteY4" fmla="*/ 3690040 h 5305425"/>
              <a:gd name="connsiteX5" fmla="*/ 3963010 w 4991988"/>
              <a:gd name="connsiteY5" fmla="*/ 5305425 h 5305425"/>
              <a:gd name="connsiteX6" fmla="*/ 0 w 4991988"/>
              <a:gd name="connsiteY6" fmla="*/ 5305425 h 5305425"/>
              <a:gd name="connsiteX7" fmla="*/ 0 w 4991988"/>
              <a:gd name="connsiteY7" fmla="*/ 0 h 53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988" h="5305425">
                <a:moveTo>
                  <a:pt x="0" y="0"/>
                </a:moveTo>
                <a:lnTo>
                  <a:pt x="2765193" y="0"/>
                </a:lnTo>
                <a:cubicBezTo>
                  <a:pt x="3022071" y="0"/>
                  <a:pt x="3259430" y="137036"/>
                  <a:pt x="3387869" y="359529"/>
                </a:cubicBezTo>
                <a:lnTo>
                  <a:pt x="4895659" y="2970984"/>
                </a:lnTo>
                <a:cubicBezTo>
                  <a:pt x="5024098" y="3193477"/>
                  <a:pt x="5024098" y="3467547"/>
                  <a:pt x="4895659" y="3690040"/>
                </a:cubicBezTo>
                <a:lnTo>
                  <a:pt x="3963010" y="5305425"/>
                </a:lnTo>
                <a:lnTo>
                  <a:pt x="0" y="5305425"/>
                </a:lnTo>
                <a:lnTo>
                  <a:pt x="0"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2" name="Freeform: Shape 1">
            <a:extLst>
              <a:ext uri="{FF2B5EF4-FFF2-40B4-BE49-F238E27FC236}">
                <a16:creationId xmlns:a16="http://schemas.microsoft.com/office/drawing/2014/main" id="{4509F27D-69F7-2EDC-8A31-08469AD8789F}"/>
              </a:ext>
            </a:extLst>
          </p:cNvPr>
          <p:cNvSpPr/>
          <p:nvPr userDrawn="1"/>
        </p:nvSpPr>
        <p:spPr>
          <a:xfrm>
            <a:off x="5172794" y="183008"/>
            <a:ext cx="7016031" cy="6185986"/>
          </a:xfrm>
          <a:custGeom>
            <a:avLst/>
            <a:gdLst>
              <a:gd name="connsiteX0" fmla="*/ 1199761 w 7016031"/>
              <a:gd name="connsiteY0" fmla="*/ 0 h 6185986"/>
              <a:gd name="connsiteX1" fmla="*/ 7016031 w 7016031"/>
              <a:gd name="connsiteY1" fmla="*/ 0 h 6185986"/>
              <a:gd name="connsiteX2" fmla="*/ 7016031 w 7016031"/>
              <a:gd name="connsiteY2" fmla="*/ 5459291 h 6185986"/>
              <a:gd name="connsiteX3" fmla="*/ 6838498 w 7016031"/>
              <a:gd name="connsiteY3" fmla="*/ 5766785 h 6185986"/>
              <a:gd name="connsiteX4" fmla="*/ 6112475 w 7016031"/>
              <a:gd name="connsiteY4" fmla="*/ 6185986 h 6185986"/>
              <a:gd name="connsiteX5" fmla="*/ 2596385 w 7016031"/>
              <a:gd name="connsiteY5" fmla="*/ 6185986 h 6185986"/>
              <a:gd name="connsiteX6" fmla="*/ 1870361 w 7016031"/>
              <a:gd name="connsiteY6" fmla="*/ 5766785 h 6185986"/>
              <a:gd name="connsiteX7" fmla="*/ 112317 w 7016031"/>
              <a:gd name="connsiteY7" fmla="*/ 2721897 h 6185986"/>
              <a:gd name="connsiteX8" fmla="*/ 112317 w 7016031"/>
              <a:gd name="connsiteY8" fmla="*/ 1883497 h 6185986"/>
              <a:gd name="connsiteX9" fmla="*/ 1199761 w 7016031"/>
              <a:gd name="connsiteY9" fmla="*/ 0 h 618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6031" h="6185986">
                <a:moveTo>
                  <a:pt x="1199761" y="0"/>
                </a:moveTo>
                <a:lnTo>
                  <a:pt x="7016031" y="0"/>
                </a:lnTo>
                <a:lnTo>
                  <a:pt x="7016031" y="5459291"/>
                </a:lnTo>
                <a:lnTo>
                  <a:pt x="6838498" y="5766785"/>
                </a:lnTo>
                <a:cubicBezTo>
                  <a:pt x="6688741" y="6026206"/>
                  <a:pt x="6411988" y="6185986"/>
                  <a:pt x="6112475" y="6185986"/>
                </a:cubicBezTo>
                <a:lnTo>
                  <a:pt x="2596385" y="6185986"/>
                </a:lnTo>
                <a:cubicBezTo>
                  <a:pt x="2296872" y="6185986"/>
                  <a:pt x="2020117" y="6026206"/>
                  <a:pt x="1870361" y="5766785"/>
                </a:cubicBezTo>
                <a:lnTo>
                  <a:pt x="112317" y="2721897"/>
                </a:lnTo>
                <a:cubicBezTo>
                  <a:pt x="-37439" y="2462476"/>
                  <a:pt x="-37439" y="2142918"/>
                  <a:pt x="112317" y="1883497"/>
                </a:cubicBezTo>
                <a:lnTo>
                  <a:pt x="1199761" y="0"/>
                </a:lnTo>
                <a:close/>
              </a:path>
            </a:pathLst>
          </a:custGeom>
          <a:solidFill>
            <a:srgbClr val="ECFAFE"/>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a:p>
        </p:txBody>
      </p:sp>
      <p:sp>
        <p:nvSpPr>
          <p:cNvPr id="8" name="Content Placeholder 2"/>
          <p:cNvSpPr>
            <a:spLocks noGrp="1"/>
          </p:cNvSpPr>
          <p:nvPr>
            <p:ph idx="1"/>
          </p:nvPr>
        </p:nvSpPr>
        <p:spPr>
          <a:xfrm>
            <a:off x="4333875" y="2328862"/>
            <a:ext cx="7379970" cy="22002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4333875" y="950053"/>
            <a:ext cx="7379970" cy="859536"/>
          </a:xfrm>
        </p:spPr>
        <p:txBody>
          <a:bodyPr anchor="b"/>
          <a:lstStyle/>
          <a:p>
            <a:r>
              <a:rPr lang="en-US" dirty="0"/>
              <a:t>Click to edit Master title style</a:t>
            </a:r>
          </a:p>
        </p:txBody>
      </p:sp>
      <p:sp>
        <p:nvSpPr>
          <p:cNvPr id="5" name="Picture Placeholder 4">
            <a:extLst>
              <a:ext uri="{FF2B5EF4-FFF2-40B4-BE49-F238E27FC236}">
                <a16:creationId xmlns:a16="http://schemas.microsoft.com/office/drawing/2014/main" id="{EEDBA7A9-D88A-C672-6D11-CB87BAC31605}"/>
              </a:ext>
            </a:extLst>
          </p:cNvPr>
          <p:cNvSpPr>
            <a:spLocks noGrp="1"/>
          </p:cNvSpPr>
          <p:nvPr>
            <p:ph type="pic" sz="quarter" idx="12" hasCustomPrompt="1"/>
          </p:nvPr>
        </p:nvSpPr>
        <p:spPr>
          <a:xfrm>
            <a:off x="847725" y="1129506"/>
            <a:ext cx="3071813" cy="4598987"/>
          </a:xfrm>
          <a:solidFill>
            <a:schemeClr val="bg1">
              <a:lumMod val="85000"/>
            </a:schemeClr>
          </a:solidFill>
          <a:ln>
            <a:noFill/>
          </a:ln>
        </p:spPr>
        <p:txBody>
          <a:bodyPr anchor="ctr">
            <a:normAutofit/>
          </a:bodyPr>
          <a:lstStyle>
            <a:lvl1pPr marL="0" indent="0" algn="ctr">
              <a:lnSpc>
                <a:spcPct val="90000"/>
              </a:lnSpc>
              <a:spcBef>
                <a:spcPts val="0"/>
              </a:spcBef>
              <a:buNone/>
              <a:defRPr sz="1100">
                <a:solidFill>
                  <a:schemeClr val="tx2"/>
                </a:solidFill>
              </a:defRPr>
            </a:lvl1pPr>
          </a:lstStyle>
          <a:p>
            <a:r>
              <a:rPr lang="en-US" dirty="0"/>
              <a:t>Drag and drop or click</a:t>
            </a:r>
            <a:br>
              <a:rPr lang="en-US" dirty="0"/>
            </a:br>
            <a:r>
              <a:rPr lang="en-US" dirty="0"/>
              <a:t>to insert your photo here</a:t>
            </a:r>
          </a:p>
        </p:txBody>
      </p:sp>
      <p:grpSp>
        <p:nvGrpSpPr>
          <p:cNvPr id="10" name="Group 9">
            <a:extLst>
              <a:ext uri="{FF2B5EF4-FFF2-40B4-BE49-F238E27FC236}">
                <a16:creationId xmlns:a16="http://schemas.microsoft.com/office/drawing/2014/main" id="{2A6DCC5E-E173-AA17-E3AF-7BCDC0F6A4B9}"/>
              </a:ext>
            </a:extLst>
          </p:cNvPr>
          <p:cNvGrpSpPr>
            <a:grpSpLocks noChangeAspect="1"/>
          </p:cNvGrpSpPr>
          <p:nvPr userDrawn="1"/>
        </p:nvGrpSpPr>
        <p:grpSpPr>
          <a:xfrm>
            <a:off x="11258561" y="6152960"/>
            <a:ext cx="680321" cy="537761"/>
            <a:chOff x="10850888" y="5174158"/>
            <a:chExt cx="664418" cy="525190"/>
          </a:xfrm>
        </p:grpSpPr>
        <p:sp>
          <p:nvSpPr>
            <p:cNvPr id="11" name="Freeform: Shape 10">
              <a:extLst>
                <a:ext uri="{FF2B5EF4-FFF2-40B4-BE49-F238E27FC236}">
                  <a16:creationId xmlns:a16="http://schemas.microsoft.com/office/drawing/2014/main" id="{F03EBCA6-CB5F-8242-F469-5E58C3477BE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80E9C14E-FB04-AA14-5371-C35FD21C77C5}"/>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3" name="Freeform: Shape 12">
              <a:extLst>
                <a:ext uri="{FF2B5EF4-FFF2-40B4-BE49-F238E27FC236}">
                  <a16:creationId xmlns:a16="http://schemas.microsoft.com/office/drawing/2014/main" id="{FAA9F701-1597-997B-AC3F-14F39B9678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584730002"/>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1 B">
    <p:spTree>
      <p:nvGrpSpPr>
        <p:cNvPr id="1" name=""/>
        <p:cNvGrpSpPr/>
        <p:nvPr/>
      </p:nvGrpSpPr>
      <p:grpSpPr>
        <a:xfrm>
          <a:off x="0" y="0"/>
          <a:ext cx="0" cy="0"/>
          <a:chOff x="0" y="0"/>
          <a:chExt cx="0" cy="0"/>
        </a:xfrm>
      </p:grpSpPr>
      <p:pic>
        <p:nvPicPr>
          <p:cNvPr id="5" name="Background">
            <a:extLst>
              <a:ext uri="{FF2B5EF4-FFF2-40B4-BE49-F238E27FC236}">
                <a16:creationId xmlns:a16="http://schemas.microsoft.com/office/drawing/2014/main" id="{6885E9EC-8630-808A-0BDB-67F3CDF09172}"/>
              </a:ext>
            </a:extLst>
          </p:cNvPr>
          <p:cNvPicPr>
            <a:picLocks noChangeAspect="1"/>
          </p:cNvPicPr>
          <p:nvPr userDrawn="1"/>
        </p:nvPicPr>
        <p:blipFill>
          <a:blip r:embed="rId2"/>
          <a:stretch>
            <a:fillRect/>
          </a:stretch>
        </p:blipFill>
        <p:spPr>
          <a:xfrm>
            <a:off x="5590934" y="0"/>
            <a:ext cx="6597891" cy="6858000"/>
          </a:xfrm>
          <a:prstGeom prst="rect">
            <a:avLst/>
          </a:prstGeom>
        </p:spPr>
      </p:pic>
      <p:pic>
        <p:nvPicPr>
          <p:cNvPr id="13" name="Logo with Tagline">
            <a:extLst>
              <a:ext uri="{FF2B5EF4-FFF2-40B4-BE49-F238E27FC236}">
                <a16:creationId xmlns:a16="http://schemas.microsoft.com/office/drawing/2014/main" id="{E69FD70C-FE29-3B43-BBC9-4F82FE26295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69913" y="1676400"/>
            <a:ext cx="411480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11480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pic>
        <p:nvPicPr>
          <p:cNvPr id="11" name="Catalyst Middle">
            <a:extLst>
              <a:ext uri="{FF2B5EF4-FFF2-40B4-BE49-F238E27FC236}">
                <a16:creationId xmlns:a16="http://schemas.microsoft.com/office/drawing/2014/main" id="{647D030E-7E54-3240-B6B3-75F708E9972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49796" y="1488784"/>
            <a:ext cx="2748376" cy="2427732"/>
          </a:xfrm>
          <a:prstGeom prst="rect">
            <a:avLst/>
          </a:prstGeom>
        </p:spPr>
      </p:pic>
      <p:sp>
        <p:nvSpPr>
          <p:cNvPr id="23" name="Picture Placeholder 22">
            <a:extLst>
              <a:ext uri="{FF2B5EF4-FFF2-40B4-BE49-F238E27FC236}">
                <a16:creationId xmlns:a16="http://schemas.microsoft.com/office/drawing/2014/main" id="{E27919F7-D055-B8B0-8C5B-232D8F890B5E}"/>
              </a:ext>
            </a:extLst>
          </p:cNvPr>
          <p:cNvSpPr>
            <a:spLocks noGrp="1"/>
          </p:cNvSpPr>
          <p:nvPr>
            <p:ph type="pic" sz="quarter" idx="13" hasCustomPrompt="1"/>
          </p:nvPr>
        </p:nvSpPr>
        <p:spPr>
          <a:xfrm>
            <a:off x="6335320" y="1674598"/>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16" name="Catalyst Middle">
            <a:extLst>
              <a:ext uri="{FF2B5EF4-FFF2-40B4-BE49-F238E27FC236}">
                <a16:creationId xmlns:a16="http://schemas.microsoft.com/office/drawing/2014/main" id="{BB4E4970-B3B9-1CEE-CF01-CD2FE54E49C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56969" y="2780571"/>
            <a:ext cx="2748376" cy="2427732"/>
          </a:xfrm>
          <a:prstGeom prst="rect">
            <a:avLst/>
          </a:prstGeom>
        </p:spPr>
      </p:pic>
      <p:sp>
        <p:nvSpPr>
          <p:cNvPr id="17" name="Picture Placeholder 22">
            <a:extLst>
              <a:ext uri="{FF2B5EF4-FFF2-40B4-BE49-F238E27FC236}">
                <a16:creationId xmlns:a16="http://schemas.microsoft.com/office/drawing/2014/main" id="{59D43888-0033-C421-3EB8-45BF86312CD8}"/>
              </a:ext>
            </a:extLst>
          </p:cNvPr>
          <p:cNvSpPr>
            <a:spLocks noGrp="1"/>
          </p:cNvSpPr>
          <p:nvPr>
            <p:ph type="pic" sz="quarter" idx="14" hasCustomPrompt="1"/>
          </p:nvPr>
        </p:nvSpPr>
        <p:spPr>
          <a:xfrm>
            <a:off x="8539318" y="2966385"/>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marR="0" indent="0" algn="ctr" defTabSz="457200" rtl="0" eaLnBrk="1" fontAlgn="auto" latinLnBrk="0" hangingPunct="1">
              <a:lnSpc>
                <a:spcPct val="100000"/>
              </a:lnSpc>
              <a:spcBef>
                <a:spcPts val="600"/>
              </a:spcBef>
              <a:spcAft>
                <a:spcPts val="0"/>
              </a:spcAft>
              <a:buClr>
                <a:schemeClr val="accent1"/>
              </a:buClr>
              <a:buSzTx/>
              <a:buFont typeface="Arial" panose="020B0604020202020204" pitchFamily="34" charset="0"/>
              <a:buNone/>
              <a:tabLst/>
              <a:defRPr sz="1800">
                <a:solidFill>
                  <a:schemeClr val="bg2">
                    <a:lumMod val="95000"/>
                  </a:schemeClr>
                </a:solidFill>
              </a:defRPr>
            </a:lvl1pPr>
          </a:lstStyle>
          <a:p>
            <a:r>
              <a:rPr lang="en-US" dirty="0"/>
              <a:t>Click icon to add</a:t>
            </a:r>
            <a:br>
              <a:rPr lang="en-US" dirty="0"/>
            </a:br>
            <a:r>
              <a:rPr lang="en-US" dirty="0"/>
              <a:t>picture</a:t>
            </a:r>
          </a:p>
        </p:txBody>
      </p:sp>
      <p:pic>
        <p:nvPicPr>
          <p:cNvPr id="18" name="Catalyst Middle">
            <a:extLst>
              <a:ext uri="{FF2B5EF4-FFF2-40B4-BE49-F238E27FC236}">
                <a16:creationId xmlns:a16="http://schemas.microsoft.com/office/drawing/2014/main" id="{4EFA564D-CCEF-130F-B91C-D16D5D4BC87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6118266" y="4032287"/>
            <a:ext cx="2748376" cy="2427732"/>
          </a:xfrm>
          <a:prstGeom prst="rect">
            <a:avLst/>
          </a:prstGeom>
        </p:spPr>
      </p:pic>
      <p:sp>
        <p:nvSpPr>
          <p:cNvPr id="19" name="Picture Placeholder 22">
            <a:extLst>
              <a:ext uri="{FF2B5EF4-FFF2-40B4-BE49-F238E27FC236}">
                <a16:creationId xmlns:a16="http://schemas.microsoft.com/office/drawing/2014/main" id="{65E519A1-1B62-AF77-5838-F8DE2003867F}"/>
              </a:ext>
            </a:extLst>
          </p:cNvPr>
          <p:cNvSpPr>
            <a:spLocks noGrp="1"/>
          </p:cNvSpPr>
          <p:nvPr>
            <p:ph type="pic" sz="quarter" idx="15" hasCustomPrompt="1"/>
          </p:nvPr>
        </p:nvSpPr>
        <p:spPr>
          <a:xfrm>
            <a:off x="6303790" y="4218101"/>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pic>
        <p:nvPicPr>
          <p:cNvPr id="20" name="Catalyst Middle">
            <a:extLst>
              <a:ext uri="{FF2B5EF4-FFF2-40B4-BE49-F238E27FC236}">
                <a16:creationId xmlns:a16="http://schemas.microsoft.com/office/drawing/2014/main" id="{55AF0043-D43A-AB2D-7860-2CF4A6F88A5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8369089" y="237068"/>
            <a:ext cx="2748376" cy="2427732"/>
          </a:xfrm>
          <a:prstGeom prst="rect">
            <a:avLst/>
          </a:prstGeom>
        </p:spPr>
      </p:pic>
      <p:sp>
        <p:nvSpPr>
          <p:cNvPr id="21" name="Picture Placeholder 22">
            <a:extLst>
              <a:ext uri="{FF2B5EF4-FFF2-40B4-BE49-F238E27FC236}">
                <a16:creationId xmlns:a16="http://schemas.microsoft.com/office/drawing/2014/main" id="{9C8757CA-5DFD-E0B9-FA6C-A09433E2E3FE}"/>
              </a:ext>
            </a:extLst>
          </p:cNvPr>
          <p:cNvSpPr>
            <a:spLocks noGrp="1"/>
          </p:cNvSpPr>
          <p:nvPr>
            <p:ph type="pic" sz="quarter" idx="16" hasCustomPrompt="1"/>
          </p:nvPr>
        </p:nvSpPr>
        <p:spPr>
          <a:xfrm>
            <a:off x="8554613" y="422882"/>
            <a:ext cx="2377149" cy="2057885"/>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ctr" anchorCtr="0">
            <a:noAutofit/>
          </a:bodyPr>
          <a:lstStyle>
            <a:lvl1pPr marL="0" indent="0" algn="ctr">
              <a:buNone/>
              <a:defRPr sz="1800">
                <a:solidFill>
                  <a:schemeClr val="bg2">
                    <a:lumMod val="95000"/>
                  </a:schemeClr>
                </a:solidFill>
              </a:defRPr>
            </a:lvl1pPr>
          </a:lstStyle>
          <a:p>
            <a:r>
              <a:rPr lang="en-US" dirty="0"/>
              <a:t>Click icon to add</a:t>
            </a:r>
            <a:br>
              <a:rPr lang="en-US" dirty="0"/>
            </a:br>
            <a:r>
              <a:rPr lang="en-US" dirty="0"/>
              <a:t>picture</a:t>
            </a:r>
          </a:p>
        </p:txBody>
      </p:sp>
      <p:sp>
        <p:nvSpPr>
          <p:cNvPr id="6" name="Oval 5">
            <a:extLst>
              <a:ext uri="{FF2B5EF4-FFF2-40B4-BE49-F238E27FC236}">
                <a16:creationId xmlns:a16="http://schemas.microsoft.com/office/drawing/2014/main" id="{DD451B0D-D166-4EF4-2568-77D758F098AB}"/>
              </a:ext>
            </a:extLst>
          </p:cNvPr>
          <p:cNvSpPr/>
          <p:nvPr userDrawn="1"/>
        </p:nvSpPr>
        <p:spPr>
          <a:xfrm>
            <a:off x="12440616" y="-115771"/>
            <a:ext cx="115771" cy="11577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Tree>
    <p:extLst>
      <p:ext uri="{BB962C8B-B14F-4D97-AF65-F5344CB8AC3E}">
        <p14:creationId xmlns:p14="http://schemas.microsoft.com/office/powerpoint/2010/main" val="391202883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2 A">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0" y="343"/>
            <a:ext cx="12192003" cy="6857314"/>
          </a:xfrm>
          <a:prstGeom prst="rect">
            <a:avLst/>
          </a:prstGeom>
        </p:spPr>
      </p:pic>
      <p:pic>
        <p:nvPicPr>
          <p:cNvPr id="11" name="Logo with Tagline">
            <a:extLst>
              <a:ext uri="{FF2B5EF4-FFF2-40B4-BE49-F238E27FC236}">
                <a16:creationId xmlns:a16="http://schemas.microsoft.com/office/drawing/2014/main" id="{2A09BB6E-5DFA-F442-8C03-5F128E7B8E4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6818313" y="1676398"/>
            <a:ext cx="49377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818313" y="3429000"/>
            <a:ext cx="49377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818314" y="4443984"/>
            <a:ext cx="3301944"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0" name="Picture Placeholder 11">
            <a:extLst>
              <a:ext uri="{FF2B5EF4-FFF2-40B4-BE49-F238E27FC236}">
                <a16:creationId xmlns:a16="http://schemas.microsoft.com/office/drawing/2014/main" id="{1B5A740A-1FEA-1447-A422-AF60AFB71ABB}"/>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23926034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2 B">
    <p:spTree>
      <p:nvGrpSpPr>
        <p:cNvPr id="1" name=""/>
        <p:cNvGrpSpPr/>
        <p:nvPr/>
      </p:nvGrpSpPr>
      <p:grpSpPr>
        <a:xfrm>
          <a:off x="0" y="0"/>
          <a:ext cx="0" cy="0"/>
          <a:chOff x="0" y="0"/>
          <a:chExt cx="0" cy="0"/>
        </a:xfrm>
      </p:grpSpPr>
      <p:pic>
        <p:nvPicPr>
          <p:cNvPr id="8" name="Background">
            <a:extLst>
              <a:ext uri="{FF2B5EF4-FFF2-40B4-BE49-F238E27FC236}">
                <a16:creationId xmlns:a16="http://schemas.microsoft.com/office/drawing/2014/main" id="{ADDB2375-B7B9-5302-78BD-7ECBA1C104C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flipH="1">
            <a:off x="611" y="343"/>
            <a:ext cx="12190780" cy="6857314"/>
          </a:xfrm>
          <a:prstGeom prst="rect">
            <a:avLst/>
          </a:prstGeom>
        </p:spPr>
      </p:pic>
      <p:pic>
        <p:nvPicPr>
          <p:cNvPr id="10" name="Logo with Tagline">
            <a:extLst>
              <a:ext uri="{FF2B5EF4-FFF2-40B4-BE49-F238E27FC236}">
                <a16:creationId xmlns:a16="http://schemas.microsoft.com/office/drawing/2014/main" id="{212DEFA9-E048-FB44-B75C-6178805985F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b="6432"/>
          <a:stretch/>
        </p:blipFill>
        <p:spPr>
          <a:xfrm>
            <a:off x="9075822" y="5593642"/>
            <a:ext cx="3039978" cy="1264358"/>
          </a:xfrm>
          <a:prstGeom prst="rect">
            <a:avLst/>
          </a:prstGeom>
        </p:spPr>
      </p:pic>
      <p:sp>
        <p:nvSpPr>
          <p:cNvPr id="2" name="Title 1"/>
          <p:cNvSpPr>
            <a:spLocks noGrp="1"/>
          </p:cNvSpPr>
          <p:nvPr>
            <p:ph type="ctrTitle"/>
          </p:nvPr>
        </p:nvSpPr>
        <p:spPr>
          <a:xfrm>
            <a:off x="5989404" y="1676398"/>
            <a:ext cx="5623560" cy="1600202"/>
          </a:xfrm>
        </p:spPr>
        <p:txBody>
          <a:bodyPr anchor="b">
            <a:normAutofit/>
          </a:bodyPr>
          <a:lstStyle>
            <a:lvl1pPr>
              <a:defRPr sz="3600"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5989404" y="3429000"/>
            <a:ext cx="5623560" cy="969262"/>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989403" y="4443984"/>
            <a:ext cx="3657600" cy="365125"/>
          </a:xfrm>
          <a:prstGeom prst="rect">
            <a:avLst/>
          </a:prstGeom>
        </p:spPr>
        <p:txBody>
          <a:bodyPr lIns="0" tIns="0" rIns="0" bIns="0">
            <a:normAutofit/>
          </a:bodyPr>
          <a:lstStyle>
            <a:lvl1pPr>
              <a:defRPr sz="1400">
                <a:solidFill>
                  <a:schemeClr val="bg1"/>
                </a:solidFill>
                <a:latin typeface="+mn-lt"/>
                <a:cs typeface="Arial"/>
              </a:defRPr>
            </a:lvl1pPr>
          </a:lstStyle>
          <a:p>
            <a:endParaRPr lang="en-US" dirty="0"/>
          </a:p>
        </p:txBody>
      </p:sp>
      <p:sp>
        <p:nvSpPr>
          <p:cNvPr id="12" name="Picture Placeholder 11">
            <a:extLst>
              <a:ext uri="{FF2B5EF4-FFF2-40B4-BE49-F238E27FC236}">
                <a16:creationId xmlns:a16="http://schemas.microsoft.com/office/drawing/2014/main" id="{1CC9C115-9D0B-7C4E-8B9F-BB6BA52A3687}"/>
              </a:ext>
            </a:extLst>
          </p:cNvPr>
          <p:cNvSpPr>
            <a:spLocks noGrp="1"/>
          </p:cNvSpPr>
          <p:nvPr>
            <p:ph type="pic" sz="quarter" idx="12" hasCustomPrompt="1"/>
          </p:nvPr>
        </p:nvSpPr>
        <p:spPr>
          <a:xfrm>
            <a:off x="0" y="530351"/>
            <a:ext cx="4901184" cy="6327648"/>
          </a:xfrm>
          <a:custGeom>
            <a:avLst/>
            <a:gdLst>
              <a:gd name="connsiteX0" fmla="*/ 0 w 4901184"/>
              <a:gd name="connsiteY0" fmla="*/ 0 h 6327648"/>
              <a:gd name="connsiteX1" fmla="*/ 2788333 w 4901184"/>
              <a:gd name="connsiteY1" fmla="*/ 0 h 6327648"/>
              <a:gd name="connsiteX2" fmla="*/ 4901184 w 4901184"/>
              <a:gd name="connsiteY2" fmla="*/ 3163824 h 6327648"/>
              <a:gd name="connsiteX3" fmla="*/ 2788333 w 4901184"/>
              <a:gd name="connsiteY3" fmla="*/ 6327648 h 6327648"/>
              <a:gd name="connsiteX4" fmla="*/ 0 w 4901184"/>
              <a:gd name="connsiteY4" fmla="*/ 6327648 h 6327648"/>
              <a:gd name="connsiteX5" fmla="*/ 0 w 4901184"/>
              <a:gd name="connsiteY5" fmla="*/ 0 h 6327648"/>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7173"/>
              <a:gd name="connsiteX1" fmla="*/ 2788333 w 4901184"/>
              <a:gd name="connsiteY1" fmla="*/ 0 h 6337173"/>
              <a:gd name="connsiteX2" fmla="*/ 4901184 w 4901184"/>
              <a:gd name="connsiteY2" fmla="*/ 3163824 h 6337173"/>
              <a:gd name="connsiteX3" fmla="*/ 3366183 w 4901184"/>
              <a:gd name="connsiteY3" fmla="*/ 6337173 h 6337173"/>
              <a:gd name="connsiteX4" fmla="*/ 0 w 4901184"/>
              <a:gd name="connsiteY4" fmla="*/ 6327648 h 6337173"/>
              <a:gd name="connsiteX5" fmla="*/ 0 w 4901184"/>
              <a:gd name="connsiteY5" fmla="*/ 0 h 6337173"/>
              <a:gd name="connsiteX0" fmla="*/ 0 w 4901184"/>
              <a:gd name="connsiteY0" fmla="*/ 0 h 6333998"/>
              <a:gd name="connsiteX1" fmla="*/ 2788333 w 4901184"/>
              <a:gd name="connsiteY1" fmla="*/ 0 h 6333998"/>
              <a:gd name="connsiteX2" fmla="*/ 4901184 w 4901184"/>
              <a:gd name="connsiteY2" fmla="*/ 3163824 h 6333998"/>
              <a:gd name="connsiteX3" fmla="*/ 3366183 w 4901184"/>
              <a:gd name="connsiteY3" fmla="*/ 6333998 h 6333998"/>
              <a:gd name="connsiteX4" fmla="*/ 0 w 4901184"/>
              <a:gd name="connsiteY4" fmla="*/ 6327648 h 6333998"/>
              <a:gd name="connsiteX5" fmla="*/ 0 w 4901184"/>
              <a:gd name="connsiteY5" fmla="*/ 0 h 6333998"/>
              <a:gd name="connsiteX0" fmla="*/ 0 w 4901184"/>
              <a:gd name="connsiteY0" fmla="*/ 0 h 6330823"/>
              <a:gd name="connsiteX1" fmla="*/ 2788333 w 4901184"/>
              <a:gd name="connsiteY1" fmla="*/ 0 h 6330823"/>
              <a:gd name="connsiteX2" fmla="*/ 4901184 w 4901184"/>
              <a:gd name="connsiteY2" fmla="*/ 3163824 h 6330823"/>
              <a:gd name="connsiteX3" fmla="*/ 3375708 w 4901184"/>
              <a:gd name="connsiteY3" fmla="*/ 6330823 h 6330823"/>
              <a:gd name="connsiteX4" fmla="*/ 0 w 4901184"/>
              <a:gd name="connsiteY4" fmla="*/ 6327648 h 6330823"/>
              <a:gd name="connsiteX5" fmla="*/ 0 w 4901184"/>
              <a:gd name="connsiteY5" fmla="*/ 0 h 6330823"/>
              <a:gd name="connsiteX0" fmla="*/ 0 w 4907534"/>
              <a:gd name="connsiteY0" fmla="*/ 0 h 6330823"/>
              <a:gd name="connsiteX1" fmla="*/ 2788333 w 4907534"/>
              <a:gd name="connsiteY1" fmla="*/ 0 h 6330823"/>
              <a:gd name="connsiteX2" fmla="*/ 4907534 w 4907534"/>
              <a:gd name="connsiteY2" fmla="*/ 3662299 h 6330823"/>
              <a:gd name="connsiteX3" fmla="*/ 3375708 w 4907534"/>
              <a:gd name="connsiteY3" fmla="*/ 6330823 h 6330823"/>
              <a:gd name="connsiteX4" fmla="*/ 0 w 4907534"/>
              <a:gd name="connsiteY4" fmla="*/ 6327648 h 6330823"/>
              <a:gd name="connsiteX5" fmla="*/ 0 w 4907534"/>
              <a:gd name="connsiteY5" fmla="*/ 0 h 6330823"/>
              <a:gd name="connsiteX0" fmla="*/ 0 w 4907534"/>
              <a:gd name="connsiteY0" fmla="*/ 0 h 6327648"/>
              <a:gd name="connsiteX1" fmla="*/ 2788333 w 4907534"/>
              <a:gd name="connsiteY1" fmla="*/ 0 h 6327648"/>
              <a:gd name="connsiteX2" fmla="*/ 4907534 w 4907534"/>
              <a:gd name="connsiteY2" fmla="*/ 3662299 h 6327648"/>
              <a:gd name="connsiteX3" fmla="*/ 3372533 w 4907534"/>
              <a:gd name="connsiteY3" fmla="*/ 6311773 h 6327648"/>
              <a:gd name="connsiteX4" fmla="*/ 0 w 4907534"/>
              <a:gd name="connsiteY4" fmla="*/ 6327648 h 6327648"/>
              <a:gd name="connsiteX5" fmla="*/ 0 w 4907534"/>
              <a:gd name="connsiteY5" fmla="*/ 0 h 6327648"/>
              <a:gd name="connsiteX0" fmla="*/ 0 w 4907534"/>
              <a:gd name="connsiteY0" fmla="*/ 0 h 6327648"/>
              <a:gd name="connsiteX1" fmla="*/ 2788333 w 4907534"/>
              <a:gd name="connsiteY1" fmla="*/ 0 h 6327648"/>
              <a:gd name="connsiteX2" fmla="*/ 4907534 w 4907534"/>
              <a:gd name="connsiteY2" fmla="*/ 3662299 h 6327648"/>
              <a:gd name="connsiteX3" fmla="*/ 3363008 w 4907534"/>
              <a:gd name="connsiteY3" fmla="*/ 6327648 h 6327648"/>
              <a:gd name="connsiteX4" fmla="*/ 0 w 4907534"/>
              <a:gd name="connsiteY4" fmla="*/ 6327648 h 6327648"/>
              <a:gd name="connsiteX5" fmla="*/ 0 w 4907534"/>
              <a:gd name="connsiteY5" fmla="*/ 0 h 6327648"/>
              <a:gd name="connsiteX0" fmla="*/ 0 w 4809109"/>
              <a:gd name="connsiteY0" fmla="*/ 0 h 6327648"/>
              <a:gd name="connsiteX1" fmla="*/ 2788333 w 4809109"/>
              <a:gd name="connsiteY1" fmla="*/ 0 h 6327648"/>
              <a:gd name="connsiteX2" fmla="*/ 4809109 w 4809109"/>
              <a:gd name="connsiteY2" fmla="*/ 3681349 h 6327648"/>
              <a:gd name="connsiteX3" fmla="*/ 3363008 w 4809109"/>
              <a:gd name="connsiteY3" fmla="*/ 6327648 h 6327648"/>
              <a:gd name="connsiteX4" fmla="*/ 0 w 4809109"/>
              <a:gd name="connsiteY4" fmla="*/ 6327648 h 6327648"/>
              <a:gd name="connsiteX5" fmla="*/ 0 w 4809109"/>
              <a:gd name="connsiteY5" fmla="*/ 0 h 6327648"/>
              <a:gd name="connsiteX0" fmla="*/ 0 w 4901184"/>
              <a:gd name="connsiteY0" fmla="*/ 0 h 6327648"/>
              <a:gd name="connsiteX1" fmla="*/ 2788333 w 4901184"/>
              <a:gd name="connsiteY1" fmla="*/ 0 h 6327648"/>
              <a:gd name="connsiteX2" fmla="*/ 4901184 w 4901184"/>
              <a:gd name="connsiteY2" fmla="*/ 3659124 h 6327648"/>
              <a:gd name="connsiteX3" fmla="*/ 3363008 w 4901184"/>
              <a:gd name="connsiteY3" fmla="*/ 6327648 h 6327648"/>
              <a:gd name="connsiteX4" fmla="*/ 0 w 4901184"/>
              <a:gd name="connsiteY4" fmla="*/ 6327648 h 6327648"/>
              <a:gd name="connsiteX5" fmla="*/ 0 w 4901184"/>
              <a:gd name="connsiteY5" fmla="*/ 0 h 632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6327648">
                <a:moveTo>
                  <a:pt x="0" y="0"/>
                </a:moveTo>
                <a:lnTo>
                  <a:pt x="2788333" y="0"/>
                </a:lnTo>
                <a:lnTo>
                  <a:pt x="4901184" y="3659124"/>
                </a:lnTo>
                <a:lnTo>
                  <a:pt x="3363008" y="6327648"/>
                </a:lnTo>
                <a:lnTo>
                  <a:pt x="0" y="6327648"/>
                </a:lnTo>
                <a:lnTo>
                  <a:pt x="0" y="0"/>
                </a:lnTo>
                <a:close/>
              </a:path>
            </a:pathLst>
          </a:custGeom>
          <a:solidFill>
            <a:schemeClr val="bg2">
              <a:lumMod val="85000"/>
            </a:schemeClr>
          </a:solidFill>
        </p:spPr>
        <p:txBody>
          <a:bodyPr anchor="ctr"/>
          <a:lstStyle>
            <a:lvl1pPr marL="0" indent="0" algn="ctr">
              <a:buNone/>
              <a:defRPr>
                <a:solidFill>
                  <a:schemeClr val="bg2">
                    <a:lumMod val="95000"/>
                  </a:schemeClr>
                </a:solidFill>
              </a:defRPr>
            </a:lvl1pPr>
          </a:lstStyle>
          <a:p>
            <a:r>
              <a:rPr lang="en-US"/>
              <a:t>Click icon to add picture</a:t>
            </a:r>
            <a:br>
              <a:rPr lang="en-US"/>
            </a:br>
            <a:br>
              <a:rPr lang="en-US"/>
            </a:br>
            <a:endParaRPr lang="en-US"/>
          </a:p>
        </p:txBody>
      </p:sp>
    </p:spTree>
    <p:extLst>
      <p:ext uri="{BB962C8B-B14F-4D97-AF65-F5344CB8AC3E}">
        <p14:creationId xmlns:p14="http://schemas.microsoft.com/office/powerpoint/2010/main" val="3660944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3">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Tree>
    <p:extLst>
      <p:ext uri="{BB962C8B-B14F-4D97-AF65-F5344CB8AC3E}">
        <p14:creationId xmlns:p14="http://schemas.microsoft.com/office/powerpoint/2010/main" val="25201768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3 w/ Photos">
    <p:spTree>
      <p:nvGrpSpPr>
        <p:cNvPr id="1" name=""/>
        <p:cNvGrpSpPr/>
        <p:nvPr/>
      </p:nvGrpSpPr>
      <p:grpSpPr>
        <a:xfrm>
          <a:off x="0" y="0"/>
          <a:ext cx="0" cy="0"/>
          <a:chOff x="0" y="0"/>
          <a:chExt cx="0" cy="0"/>
        </a:xfrm>
      </p:grpSpPr>
      <p:pic>
        <p:nvPicPr>
          <p:cNvPr id="6" name="Background">
            <a:extLst>
              <a:ext uri="{FF2B5EF4-FFF2-40B4-BE49-F238E27FC236}">
                <a16:creationId xmlns:a16="http://schemas.microsoft.com/office/drawing/2014/main" id="{680F4309-96B3-034B-9228-77D60DE5499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449"/>
          <a:stretch/>
        </p:blipFill>
        <p:spPr>
          <a:xfrm>
            <a:off x="-1" y="0"/>
            <a:ext cx="12188826" cy="6714555"/>
          </a:xfrm>
          <a:prstGeom prst="rect">
            <a:avLst/>
          </a:prstGeom>
        </p:spPr>
      </p:pic>
      <p:pic>
        <p:nvPicPr>
          <p:cNvPr id="10" name="Logo">
            <a:extLst>
              <a:ext uri="{FF2B5EF4-FFF2-40B4-BE49-F238E27FC236}">
                <a16:creationId xmlns:a16="http://schemas.microsoft.com/office/drawing/2014/main" id="{6E052584-8EE6-9E40-A6E7-E71099A28B1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61752" y="5827829"/>
            <a:ext cx="1012697" cy="884621"/>
          </a:xfrm>
          <a:prstGeom prst="rect">
            <a:avLst/>
          </a:prstGeom>
        </p:spPr>
      </p:pic>
      <p:sp>
        <p:nvSpPr>
          <p:cNvPr id="2" name="Title 1"/>
          <p:cNvSpPr>
            <a:spLocks noGrp="1"/>
          </p:cNvSpPr>
          <p:nvPr>
            <p:ph type="ctrTitle"/>
          </p:nvPr>
        </p:nvSpPr>
        <p:spPr>
          <a:xfrm>
            <a:off x="569913" y="1676400"/>
            <a:ext cx="4846320" cy="1600200"/>
          </a:xfrm>
        </p:spPr>
        <p:txBody>
          <a:bodyPr anchor="b">
            <a:normAutofit/>
          </a:bodyPr>
          <a:lstStyle>
            <a:lvl1pPr>
              <a:defRPr sz="3600" b="0">
                <a:solidFill>
                  <a:schemeClr val="accent3"/>
                </a:solidFill>
              </a:defRPr>
            </a:lvl1pPr>
          </a:lstStyle>
          <a:p>
            <a:r>
              <a:rPr lang="en-US"/>
              <a:t>Click to edit Master title style</a:t>
            </a:r>
            <a:endParaRPr lang="en-US" dirty="0"/>
          </a:p>
        </p:txBody>
      </p:sp>
      <p:sp>
        <p:nvSpPr>
          <p:cNvPr id="3" name="Subtitle 2"/>
          <p:cNvSpPr>
            <a:spLocks noGrp="1"/>
          </p:cNvSpPr>
          <p:nvPr>
            <p:ph type="subTitle" idx="1"/>
          </p:nvPr>
        </p:nvSpPr>
        <p:spPr>
          <a:xfrm>
            <a:off x="569913" y="3429000"/>
            <a:ext cx="4846320" cy="971550"/>
          </a:xfrm>
        </p:spPr>
        <p:txBody>
          <a:bodyPr>
            <a:normAutofit/>
          </a:bodyPr>
          <a:lstStyle>
            <a:lvl1pPr marL="0" indent="0" algn="l">
              <a:spcBef>
                <a:spcPts val="0"/>
              </a:spcBef>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569913" y="4441512"/>
            <a:ext cx="3291840" cy="365125"/>
          </a:xfrm>
          <a:prstGeom prst="rect">
            <a:avLst/>
          </a:prstGeom>
        </p:spPr>
        <p:txBody>
          <a:bodyPr lIns="0" tIns="0" rIns="0" bIns="0">
            <a:normAutofit/>
          </a:bodyPr>
          <a:lstStyle>
            <a:lvl1pPr>
              <a:defRPr sz="1400">
                <a:solidFill>
                  <a:schemeClr val="accent1"/>
                </a:solidFill>
                <a:latin typeface="+mn-lt"/>
                <a:cs typeface="Arial"/>
              </a:defRPr>
            </a:lvl1pPr>
          </a:lstStyle>
          <a:p>
            <a:endParaRPr lang="en-US" dirty="0"/>
          </a:p>
        </p:txBody>
      </p:sp>
      <p:sp>
        <p:nvSpPr>
          <p:cNvPr id="5" name="Picture Placeholder 22">
            <a:extLst>
              <a:ext uri="{FF2B5EF4-FFF2-40B4-BE49-F238E27FC236}">
                <a16:creationId xmlns:a16="http://schemas.microsoft.com/office/drawing/2014/main" id="{AE4B82FA-C780-8B40-FCCF-473D62CB9F46}"/>
              </a:ext>
            </a:extLst>
          </p:cNvPr>
          <p:cNvSpPr>
            <a:spLocks noGrp="1"/>
          </p:cNvSpPr>
          <p:nvPr>
            <p:ph type="pic" sz="quarter" idx="13" hasCustomPrompt="1"/>
          </p:nvPr>
        </p:nvSpPr>
        <p:spPr>
          <a:xfrm>
            <a:off x="9026277" y="2137144"/>
            <a:ext cx="3679014" cy="3184902"/>
          </a:xfrm>
          <a:custGeom>
            <a:avLst/>
            <a:gdLst>
              <a:gd name="connsiteX0" fmla="*/ 1242121 w 4968506"/>
              <a:gd name="connsiteY0" fmla="*/ 0 h 4301209"/>
              <a:gd name="connsiteX1" fmla="*/ 3726385 w 4968506"/>
              <a:gd name="connsiteY1" fmla="*/ 0 h 4301209"/>
              <a:gd name="connsiteX2" fmla="*/ 4968506 w 4968506"/>
              <a:gd name="connsiteY2" fmla="*/ 2150605 h 4301209"/>
              <a:gd name="connsiteX3" fmla="*/ 3726385 w 4968506"/>
              <a:gd name="connsiteY3" fmla="*/ 4301209 h 4301209"/>
              <a:gd name="connsiteX4" fmla="*/ 1242121 w 4968506"/>
              <a:gd name="connsiteY4" fmla="*/ 4301209 h 4301209"/>
              <a:gd name="connsiteX5" fmla="*/ 0 w 4968506"/>
              <a:gd name="connsiteY5" fmla="*/ 2150605 h 430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506" h="4301209">
                <a:moveTo>
                  <a:pt x="1242121" y="0"/>
                </a:moveTo>
                <a:lnTo>
                  <a:pt x="3726385" y="0"/>
                </a:lnTo>
                <a:lnTo>
                  <a:pt x="4968506" y="2150605"/>
                </a:lnTo>
                <a:lnTo>
                  <a:pt x="3726385" y="4301209"/>
                </a:lnTo>
                <a:lnTo>
                  <a:pt x="1242121" y="4301209"/>
                </a:lnTo>
                <a:lnTo>
                  <a:pt x="0" y="2150605"/>
                </a:lnTo>
                <a:close/>
              </a:path>
            </a:pathLst>
          </a:custGeom>
          <a:solidFill>
            <a:schemeClr val="bg2">
              <a:lumMod val="85000"/>
            </a:schemeClr>
          </a:solidFill>
        </p:spPr>
        <p:txBody>
          <a:bodyPr wrap="square" anchor="t" anchorCtr="0">
            <a:noAutofit/>
          </a:bodyPr>
          <a:lstStyle>
            <a:lvl1pPr marL="0" indent="0" algn="ctr">
              <a:buNone/>
              <a:defRPr>
                <a:solidFill>
                  <a:schemeClr val="bg2">
                    <a:lumMod val="95000"/>
                  </a:schemeClr>
                </a:solidFill>
              </a:defRPr>
            </a:lvl1pPr>
          </a:lstStyle>
          <a:p>
            <a:br>
              <a:rPr lang="en-US" dirty="0"/>
            </a:br>
            <a:br>
              <a:rPr lang="en-US" dirty="0"/>
            </a:br>
            <a:r>
              <a:rPr lang="en-US" dirty="0"/>
              <a:t>Click icon to add</a:t>
            </a:r>
            <a:br>
              <a:rPr lang="en-US" dirty="0"/>
            </a:br>
            <a:r>
              <a:rPr lang="en-US" dirty="0"/>
              <a:t>picture</a:t>
            </a:r>
            <a:br>
              <a:rPr lang="en-US" dirty="0"/>
            </a:br>
            <a:br>
              <a:rPr lang="en-US" dirty="0"/>
            </a:br>
            <a:endParaRPr lang="en-US" dirty="0"/>
          </a:p>
        </p:txBody>
      </p:sp>
    </p:spTree>
    <p:extLst>
      <p:ext uri="{BB962C8B-B14F-4D97-AF65-F5344CB8AC3E}">
        <p14:creationId xmlns:p14="http://schemas.microsoft.com/office/powerpoint/2010/main" val="92130876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265113" y="1333500"/>
            <a:ext cx="116586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3"/>
          <p:cNvSpPr>
            <a:spLocks noGrp="1"/>
          </p:cNvSpPr>
          <p:nvPr>
            <p:ph type="title"/>
          </p:nvPr>
        </p:nvSpPr>
        <p:spPr>
          <a:xfrm>
            <a:off x="265113" y="304800"/>
            <a:ext cx="11658600" cy="1028700"/>
          </a:xfrm>
        </p:spPr>
        <p:txBody>
          <a:bodyPr/>
          <a:lstStyle/>
          <a:p>
            <a:r>
              <a:rPr lang="en-US" dirty="0"/>
              <a:t>Click to edit Master title style</a:t>
            </a:r>
          </a:p>
        </p:txBody>
      </p:sp>
    </p:spTree>
    <p:extLst>
      <p:ext uri="{BB962C8B-B14F-4D97-AF65-F5344CB8AC3E}">
        <p14:creationId xmlns:p14="http://schemas.microsoft.com/office/powerpoint/2010/main" val="236775730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167" userDrawn="1">
          <p15:clr>
            <a:srgbClr val="FBAE40"/>
          </p15:clr>
        </p15:guide>
        <p15:guide id="3" orient="horz" pos="840" userDrawn="1">
          <p15:clr>
            <a:srgbClr val="FBAE40"/>
          </p15:clr>
        </p15:guide>
        <p15:guide id="4" orient="horz" pos="3768" userDrawn="1">
          <p15:clr>
            <a:srgbClr val="FBAE40"/>
          </p15:clr>
        </p15:guide>
        <p15:guide id="5" pos="751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265113" y="304800"/>
            <a:ext cx="11658600" cy="1028700"/>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a:p>
        </p:txBody>
      </p:sp>
      <p:sp>
        <p:nvSpPr>
          <p:cNvPr id="8" name="Content Placeholder 2"/>
          <p:cNvSpPr>
            <a:spLocks noGrp="1"/>
          </p:cNvSpPr>
          <p:nvPr>
            <p:ph idx="13"/>
          </p:nvPr>
        </p:nvSpPr>
        <p:spPr>
          <a:xfrm>
            <a:off x="2651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46813" y="1333500"/>
            <a:ext cx="5676900" cy="4648200"/>
          </a:xfrm>
        </p:spPr>
        <p:txBody>
          <a:bodyPr/>
          <a:lstStyle>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7080922"/>
      </p:ext>
    </p:extLst>
  </p:cSld>
  <p:clrMapOvr>
    <a:masterClrMapping/>
  </p:clrMapOvr>
  <p:extLst>
    <p:ext uri="{DCECCB84-F9BA-43D5-87BE-67443E8EF086}">
      <p15:sldGuideLst xmlns:p15="http://schemas.microsoft.com/office/powerpoint/2012/main">
        <p15:guide id="1" orient="horz" pos="192" userDrawn="1">
          <p15:clr>
            <a:srgbClr val="FBAE40"/>
          </p15:clr>
        </p15:guide>
        <p15:guide id="2" pos="3743" userDrawn="1">
          <p15:clr>
            <a:srgbClr val="FBAE40"/>
          </p15:clr>
        </p15:guide>
        <p15:guide id="3" pos="3935" userDrawn="1">
          <p15:clr>
            <a:srgbClr val="FBAE40"/>
          </p15:clr>
        </p15:guide>
        <p15:guide id="4" orient="horz" pos="840" userDrawn="1">
          <p15:clr>
            <a:srgbClr val="FBAE40"/>
          </p15:clr>
        </p15:guide>
        <p15:guide id="5" orient="horz" pos="3768" userDrawn="1">
          <p15:clr>
            <a:srgbClr val="FBAE40"/>
          </p15:clr>
        </p15:guide>
        <p15:guide id="6" pos="167" userDrawn="1">
          <p15:clr>
            <a:srgbClr val="FBAE40"/>
          </p15:clr>
        </p15:guide>
        <p15:guide id="7" pos="751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Bar">
            <a:extLst>
              <a:ext uri="{FF2B5EF4-FFF2-40B4-BE49-F238E27FC236}">
                <a16:creationId xmlns:a16="http://schemas.microsoft.com/office/drawing/2014/main" id="{249890E8-44B5-FC4E-B11B-38CBCDAC5189}"/>
              </a:ext>
            </a:extLst>
          </p:cNvPr>
          <p:cNvPicPr>
            <a:picLocks noChangeAspect="1"/>
          </p:cNvPicPr>
          <p:nvPr userDrawn="1"/>
        </p:nvPicPr>
        <p:blipFill>
          <a:blip r:embed="rId27" cstate="print">
            <a:extLst>
              <a:ext uri="{28A0092B-C50C-407E-A947-70E740481C1C}">
                <a14:useLocalDpi xmlns:a14="http://schemas.microsoft.com/office/drawing/2010/main"/>
              </a:ext>
            </a:extLst>
          </a:blip>
          <a:stretch>
            <a:fillRect/>
          </a:stretch>
        </p:blipFill>
        <p:spPr>
          <a:xfrm>
            <a:off x="0" y="0"/>
            <a:ext cx="12188825" cy="184793"/>
          </a:xfrm>
          <a:prstGeom prst="rect">
            <a:avLst/>
          </a:prstGeom>
        </p:spPr>
      </p:pic>
      <p:sp>
        <p:nvSpPr>
          <p:cNvPr id="6" name="Slide Number Placeholder 5"/>
          <p:cNvSpPr>
            <a:spLocks noGrp="1"/>
          </p:cNvSpPr>
          <p:nvPr>
            <p:ph type="sldNum" sz="quarter" idx="4"/>
          </p:nvPr>
        </p:nvSpPr>
        <p:spPr>
          <a:xfrm>
            <a:off x="265113" y="6505931"/>
            <a:ext cx="498499"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sp>
        <p:nvSpPr>
          <p:cNvPr id="5" name="Footer Placeholder 4"/>
          <p:cNvSpPr>
            <a:spLocks noGrp="1"/>
          </p:cNvSpPr>
          <p:nvPr>
            <p:ph type="ftr" sz="quarter" idx="3"/>
          </p:nvPr>
        </p:nvSpPr>
        <p:spPr>
          <a:xfrm>
            <a:off x="765174" y="6505931"/>
            <a:ext cx="6399237"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2" name="Title Placeholder 1"/>
          <p:cNvSpPr>
            <a:spLocks noGrp="1"/>
          </p:cNvSpPr>
          <p:nvPr>
            <p:ph type="title"/>
          </p:nvPr>
        </p:nvSpPr>
        <p:spPr>
          <a:xfrm>
            <a:off x="265113" y="304800"/>
            <a:ext cx="11658600" cy="102870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65113" y="1333500"/>
            <a:ext cx="11658600" cy="464819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8" name="Group 47">
            <a:extLst>
              <a:ext uri="{FF2B5EF4-FFF2-40B4-BE49-F238E27FC236}">
                <a16:creationId xmlns:a16="http://schemas.microsoft.com/office/drawing/2014/main" id="{ABC59C5A-A1FC-779B-F42F-EB73CF8E9B31}"/>
              </a:ext>
            </a:extLst>
          </p:cNvPr>
          <p:cNvGrpSpPr>
            <a:grpSpLocks noChangeAspect="1"/>
          </p:cNvGrpSpPr>
          <p:nvPr userDrawn="1"/>
        </p:nvGrpSpPr>
        <p:grpSpPr>
          <a:xfrm>
            <a:off x="11258561" y="6152960"/>
            <a:ext cx="680321" cy="537761"/>
            <a:chOff x="10850888" y="5174158"/>
            <a:chExt cx="664418" cy="525190"/>
          </a:xfrm>
        </p:grpSpPr>
        <p:sp>
          <p:nvSpPr>
            <p:cNvPr id="49" name="Freeform: Shape 48">
              <a:extLst>
                <a:ext uri="{FF2B5EF4-FFF2-40B4-BE49-F238E27FC236}">
                  <a16:creationId xmlns:a16="http://schemas.microsoft.com/office/drawing/2014/main" id="{56C46679-9B2B-C194-4341-DC484F2F8DB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50" name="Freeform: Shape 49">
              <a:extLst>
                <a:ext uri="{FF2B5EF4-FFF2-40B4-BE49-F238E27FC236}">
                  <a16:creationId xmlns:a16="http://schemas.microsoft.com/office/drawing/2014/main" id="{78CBDCC9-AC6D-19AD-77EA-B8419479F51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51" name="Freeform: Shape 50">
              <a:extLst>
                <a:ext uri="{FF2B5EF4-FFF2-40B4-BE49-F238E27FC236}">
                  <a16:creationId xmlns:a16="http://schemas.microsoft.com/office/drawing/2014/main" id="{6EF81978-4600-F8FF-D202-6683E01B1821}"/>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178219149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81" r:id="rId3"/>
    <p:sldLayoutId id="2147483676" r:id="rId4"/>
    <p:sldLayoutId id="2147483675" r:id="rId5"/>
    <p:sldLayoutId id="2147483677" r:id="rId6"/>
    <p:sldLayoutId id="2147483680" r:id="rId7"/>
    <p:sldLayoutId id="2147483667" r:id="rId8"/>
    <p:sldLayoutId id="2147483652" r:id="rId9"/>
    <p:sldLayoutId id="2147483668" r:id="rId10"/>
    <p:sldLayoutId id="2147483678" r:id="rId11"/>
    <p:sldLayoutId id="2147483669" r:id="rId12"/>
    <p:sldLayoutId id="2147483679" r:id="rId13"/>
    <p:sldLayoutId id="2147483653" r:id="rId14"/>
    <p:sldLayoutId id="2147483659" r:id="rId15"/>
    <p:sldLayoutId id="2147483660" r:id="rId16"/>
    <p:sldLayoutId id="2147483662" r:id="rId17"/>
    <p:sldLayoutId id="2147483656" r:id="rId18"/>
    <p:sldLayoutId id="2147483687" r:id="rId19"/>
    <p:sldLayoutId id="2147483657" r:id="rId20"/>
    <p:sldLayoutId id="2147483654" r:id="rId21"/>
    <p:sldLayoutId id="2147483655" r:id="rId22"/>
    <p:sldLayoutId id="2147483683" r:id="rId23"/>
    <p:sldLayoutId id="2147483686" r:id="rId24"/>
    <p:sldLayoutId id="2147483688" r:id="rId25"/>
  </p:sldLayoutIdLst>
  <p:hf hdr="0"/>
  <p:txStyles>
    <p:titleStyle>
      <a:lvl1pPr algn="l" defTabSz="457200" rtl="0" eaLnBrk="1" latinLnBrk="0" hangingPunct="1">
        <a:lnSpc>
          <a:spcPct val="90000"/>
        </a:lnSpc>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600"/>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457200" indent="-219456" algn="l" defTabSz="457200" rtl="0" eaLnBrk="1" latinLnBrk="0" hangingPunct="1">
        <a:spcBef>
          <a:spcPts val="600"/>
        </a:spcBef>
        <a:spcAft>
          <a:spcPts val="0"/>
        </a:spcAft>
        <a:buClr>
          <a:schemeClr val="accent1"/>
        </a:buClr>
        <a:buFont typeface="Arial"/>
        <a:buChar char="•"/>
        <a:defRPr sz="2200" b="0" i="0" kern="1200">
          <a:solidFill>
            <a:schemeClr val="tx1"/>
          </a:solidFill>
          <a:latin typeface="Arial"/>
          <a:ea typeface="+mn-ea"/>
          <a:cs typeface="Arial"/>
        </a:defRPr>
      </a:lvl2pPr>
      <a:lvl3pPr marL="658368" indent="-201168" algn="l" defTabSz="457200" rtl="0" eaLnBrk="1" latinLnBrk="0" hangingPunct="1">
        <a:spcBef>
          <a:spcPts val="600"/>
        </a:spcBef>
        <a:spcAft>
          <a:spcPts val="0"/>
        </a:spcAft>
        <a:buClr>
          <a:schemeClr val="accent1"/>
        </a:buClr>
        <a:buFont typeface="Arial"/>
        <a:buChar char="•"/>
        <a:tabLst/>
        <a:defRPr sz="2000" kern="1200">
          <a:solidFill>
            <a:schemeClr val="tx1"/>
          </a:solidFill>
          <a:latin typeface="+mn-lt"/>
          <a:ea typeface="+mn-ea"/>
          <a:cs typeface="Arial"/>
        </a:defRPr>
      </a:lvl3pPr>
      <a:lvl4pPr marL="841248" indent="-180975" algn="l" defTabSz="457200" rtl="0" eaLnBrk="1" latinLnBrk="0" hangingPunct="1">
        <a:spcBef>
          <a:spcPts val="600"/>
        </a:spcBef>
        <a:spcAft>
          <a:spcPts val="0"/>
        </a:spcAft>
        <a:buClr>
          <a:schemeClr val="accent1"/>
        </a:buClr>
        <a:buFont typeface="Arial"/>
        <a:buChar char="•"/>
        <a:tabLst/>
        <a:defRPr sz="1800" kern="1200">
          <a:solidFill>
            <a:schemeClr val="tx1"/>
          </a:solidFill>
          <a:latin typeface="+mn-lt"/>
          <a:ea typeface="+mn-ea"/>
          <a:cs typeface="Arial"/>
        </a:defRPr>
      </a:lvl4pPr>
      <a:lvl5pPr marL="1005840" indent="-166688" algn="l" defTabSz="457200" rtl="0" eaLnBrk="1" latinLnBrk="0" hangingPunct="1">
        <a:spcBef>
          <a:spcPts val="600"/>
        </a:spcBef>
        <a:spcAft>
          <a:spcPts val="0"/>
        </a:spcAft>
        <a:buClr>
          <a:schemeClr val="accent1"/>
        </a:buClr>
        <a:buFont typeface="Arial"/>
        <a:buChar char="•"/>
        <a:defRPr sz="1600" kern="1200">
          <a:solidFill>
            <a:schemeClr val="tx1"/>
          </a:solidFill>
          <a:latin typeface="+mn-lt"/>
          <a:ea typeface="+mn-ea"/>
          <a:cs typeface="Arial"/>
        </a:defRPr>
      </a:lvl5pPr>
      <a:lvl6pPr marL="1143000" indent="-137160" algn="l" defTabSz="457200" rtl="0" eaLnBrk="1" latinLnBrk="0" hangingPunct="1">
        <a:spcBef>
          <a:spcPts val="600"/>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1261872" indent="-115888" algn="l" defTabSz="457200" rtl="0" eaLnBrk="1" latinLnBrk="0" hangingPunct="1">
        <a:spcBef>
          <a:spcPts val="600"/>
        </a:spcBef>
        <a:spcAft>
          <a:spcPts val="0"/>
        </a:spcAft>
        <a:buClr>
          <a:schemeClr val="accent1"/>
        </a:buClr>
        <a:buFont typeface="Arial"/>
        <a:buChar char="•"/>
        <a:defRPr sz="1200" kern="1200">
          <a:solidFill>
            <a:schemeClr val="tx1"/>
          </a:solidFill>
          <a:latin typeface="+mn-lt"/>
          <a:ea typeface="+mn-ea"/>
          <a:cs typeface="+mn-cs"/>
        </a:defRPr>
      </a:lvl7pPr>
      <a:lvl8pPr marL="1362456" indent="-100584"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8pPr>
      <a:lvl9pPr marL="1453896" indent="-91440" algn="l" defTabSz="457200" rtl="0" eaLnBrk="1" latinLnBrk="0" hangingPunct="1">
        <a:spcBef>
          <a:spcPts val="4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sv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sv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46.sv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jpeg"/><Relationship Id="rId7" Type="http://schemas.openxmlformats.org/officeDocument/2006/relationships/image" Target="../media/image48.sv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51.svg"/><Relationship Id="rId10" Type="http://schemas.openxmlformats.org/officeDocument/2006/relationships/image" Target="../media/image54.jpeg"/><Relationship Id="rId4" Type="http://schemas.openxmlformats.org/officeDocument/2006/relationships/image" Target="../media/image50.png"/><Relationship Id="rId9" Type="http://schemas.openxmlformats.org/officeDocument/2006/relationships/image" Target="../media/image53.sv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51.sv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58.jpeg"/><Relationship Id="rId5" Type="http://schemas.openxmlformats.org/officeDocument/2006/relationships/image" Target="../media/image57.sv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57.sv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jpeg"/><Relationship Id="rId1" Type="http://schemas.openxmlformats.org/officeDocument/2006/relationships/slideLayout" Target="../slideLayouts/slideLayout21.xml"/><Relationship Id="rId4"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9.jpeg"/><Relationship Id="rId5" Type="http://schemas.openxmlformats.org/officeDocument/2006/relationships/image" Target="../media/image38.sv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22.xml"/><Relationship Id="rId5" Type="http://schemas.openxmlformats.org/officeDocument/2006/relationships/image" Target="../media/image38.sv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43.jpeg"/><Relationship Id="rId5" Type="http://schemas.openxmlformats.org/officeDocument/2006/relationships/image" Target="../media/image42.sv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42.sv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C944F-A268-2A58-3016-651E32401433}"/>
            </a:ext>
          </a:extLst>
        </p:cNvPr>
        <p:cNvGrpSpPr/>
        <p:nvPr/>
      </p:nvGrpSpPr>
      <p:grpSpPr>
        <a:xfrm>
          <a:off x="0" y="0"/>
          <a:ext cx="0" cy="0"/>
          <a:chOff x="0" y="0"/>
          <a:chExt cx="0" cy="0"/>
        </a:xfrm>
      </p:grpSpPr>
      <p:pic>
        <p:nvPicPr>
          <p:cNvPr id="7" name="Picture 6" descr="A blue and green pipes on a building&#10;&#10;Description automatically generated">
            <a:extLst>
              <a:ext uri="{FF2B5EF4-FFF2-40B4-BE49-F238E27FC236}">
                <a16:creationId xmlns:a16="http://schemas.microsoft.com/office/drawing/2014/main" id="{1558CC89-50AA-E8CE-F13C-D89457804D5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361" y="-5987"/>
            <a:ext cx="7977176" cy="6869971"/>
          </a:xfrm>
          <a:prstGeom prst="rect">
            <a:avLst/>
          </a:prstGeom>
        </p:spPr>
      </p:pic>
      <p:grpSp>
        <p:nvGrpSpPr>
          <p:cNvPr id="13" name="Group 12">
            <a:extLst>
              <a:ext uri="{FF2B5EF4-FFF2-40B4-BE49-F238E27FC236}">
                <a16:creationId xmlns:a16="http://schemas.microsoft.com/office/drawing/2014/main" id="{8A28E3D1-F6E4-9A4D-EC82-B6BEBD70029B}"/>
              </a:ext>
            </a:extLst>
          </p:cNvPr>
          <p:cNvGrpSpPr/>
          <p:nvPr/>
        </p:nvGrpSpPr>
        <p:grpSpPr>
          <a:xfrm>
            <a:off x="5991826" y="-5987"/>
            <a:ext cx="6197000" cy="6875957"/>
            <a:chOff x="10322653" y="-23614"/>
            <a:chExt cx="6233662" cy="6916636"/>
          </a:xfrm>
        </p:grpSpPr>
        <p:sp>
          <p:nvSpPr>
            <p:cNvPr id="15" name="Freeform: Shape 14">
              <a:extLst>
                <a:ext uri="{FF2B5EF4-FFF2-40B4-BE49-F238E27FC236}">
                  <a16:creationId xmlns:a16="http://schemas.microsoft.com/office/drawing/2014/main" id="{A8F4037B-612D-6988-4380-CCECADD94313}"/>
                </a:ext>
              </a:extLst>
            </p:cNvPr>
            <p:cNvSpPr/>
            <p:nvPr/>
          </p:nvSpPr>
          <p:spPr>
            <a:xfrm>
              <a:off x="11014335" y="-17592"/>
              <a:ext cx="5541980" cy="6910614"/>
            </a:xfrm>
            <a:custGeom>
              <a:avLst/>
              <a:gdLst>
                <a:gd name="connsiteX0" fmla="*/ 0 w 5912689"/>
                <a:gd name="connsiteY0" fmla="*/ 0 h 6858004"/>
                <a:gd name="connsiteX1" fmla="*/ 5912689 w 5912689"/>
                <a:gd name="connsiteY1" fmla="*/ 0 h 6858004"/>
                <a:gd name="connsiteX2" fmla="*/ 5912689 w 5912689"/>
                <a:gd name="connsiteY2" fmla="*/ 6858004 h 6858004"/>
                <a:gd name="connsiteX3" fmla="*/ 0 w 5912689"/>
                <a:gd name="connsiteY3" fmla="*/ 6858004 h 6858004"/>
                <a:gd name="connsiteX4" fmla="*/ 0 w 5912689"/>
                <a:gd name="connsiteY4" fmla="*/ 6858000 h 6858004"/>
                <a:gd name="connsiteX5" fmla="*/ 111300 w 5912689"/>
                <a:gd name="connsiteY5" fmla="*/ 6858000 h 6858004"/>
                <a:gd name="connsiteX6" fmla="*/ 475114 w 5912689"/>
                <a:gd name="connsiteY6" fmla="*/ 6858000 h 6858004"/>
                <a:gd name="connsiteX7" fmla="*/ 996396 w 5912689"/>
                <a:gd name="connsiteY7" fmla="*/ 6858000 h 6858004"/>
                <a:gd name="connsiteX8" fmla="*/ 2674123 w 5912689"/>
                <a:gd name="connsiteY8" fmla="*/ 3956779 h 6858004"/>
                <a:gd name="connsiteX9" fmla="*/ 2674123 w 5912689"/>
                <a:gd name="connsiteY9" fmla="*/ 2788125 h 6858004"/>
                <a:gd name="connsiteX10" fmla="*/ 1061739 w 5912689"/>
                <a:gd name="connsiteY10" fmla="*/ 2 h 6858004"/>
                <a:gd name="connsiteX11" fmla="*/ 540457 w 5912689"/>
                <a:gd name="connsiteY11" fmla="*/ 2 h 6858004"/>
                <a:gd name="connsiteX12" fmla="*/ 0 w 5912689"/>
                <a:gd name="connsiteY12" fmla="*/ 2 h 685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12689" h="6858004">
                  <a:moveTo>
                    <a:pt x="0" y="0"/>
                  </a:moveTo>
                  <a:lnTo>
                    <a:pt x="5912689" y="0"/>
                  </a:lnTo>
                  <a:lnTo>
                    <a:pt x="5912689" y="6858004"/>
                  </a:lnTo>
                  <a:lnTo>
                    <a:pt x="0" y="6858004"/>
                  </a:lnTo>
                  <a:lnTo>
                    <a:pt x="0" y="6858000"/>
                  </a:lnTo>
                  <a:lnTo>
                    <a:pt x="111300" y="6858000"/>
                  </a:lnTo>
                  <a:lnTo>
                    <a:pt x="475114" y="6858000"/>
                  </a:lnTo>
                  <a:lnTo>
                    <a:pt x="996396" y="6858000"/>
                  </a:lnTo>
                  <a:lnTo>
                    <a:pt x="2674123" y="3956779"/>
                  </a:lnTo>
                  <a:cubicBezTo>
                    <a:pt x="2883202" y="3595172"/>
                    <a:pt x="2883202" y="3149737"/>
                    <a:pt x="2674123" y="2788125"/>
                  </a:cubicBezTo>
                  <a:lnTo>
                    <a:pt x="1061739" y="2"/>
                  </a:lnTo>
                  <a:lnTo>
                    <a:pt x="540457" y="2"/>
                  </a:lnTo>
                  <a:lnTo>
                    <a:pt x="0" y="2"/>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t" anchorCtr="0">
              <a:noAutofit/>
            </a:bodyPr>
            <a:lstStyle/>
            <a:p>
              <a:pPr algn="l"/>
              <a:endParaRPr lang="en-US"/>
            </a:p>
          </p:txBody>
        </p:sp>
        <p:sp>
          <p:nvSpPr>
            <p:cNvPr id="16" name="Freeform: Shape 15">
              <a:extLst>
                <a:ext uri="{FF2B5EF4-FFF2-40B4-BE49-F238E27FC236}">
                  <a16:creationId xmlns:a16="http://schemas.microsoft.com/office/drawing/2014/main" id="{7F2A12C5-B96B-76AB-D8F9-4712B844A043}"/>
                </a:ext>
              </a:extLst>
            </p:cNvPr>
            <p:cNvSpPr>
              <a:spLocks noChangeAspect="1"/>
            </p:cNvSpPr>
            <p:nvPr/>
          </p:nvSpPr>
          <p:spPr>
            <a:xfrm>
              <a:off x="11418689" y="-17592"/>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solidFill>
              <a:schemeClr val="bg1"/>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78C3F94-A0A5-5EC4-AC7B-5781D0539F06}"/>
                </a:ext>
              </a:extLst>
            </p:cNvPr>
            <p:cNvSpPr>
              <a:spLocks noChangeAspect="1"/>
            </p:cNvSpPr>
            <p:nvPr/>
          </p:nvSpPr>
          <p:spPr>
            <a:xfrm>
              <a:off x="10531044" y="-23613"/>
              <a:ext cx="2797204" cy="6910614"/>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57000">
                  <a:schemeClr val="accent4"/>
                </a:gs>
                <a:gs pos="0">
                  <a:schemeClr val="accent2"/>
                </a:gs>
              </a:gsLst>
              <a:lin ang="5400000" scaled="1"/>
            </a:gra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6E96847-848C-3411-2B7F-66695F6CE58F}"/>
                </a:ext>
              </a:extLst>
            </p:cNvPr>
            <p:cNvSpPr>
              <a:spLocks noChangeAspect="1"/>
            </p:cNvSpPr>
            <p:nvPr/>
          </p:nvSpPr>
          <p:spPr>
            <a:xfrm>
              <a:off x="10322653" y="-23614"/>
              <a:ext cx="2797204" cy="6904595"/>
            </a:xfrm>
            <a:custGeom>
              <a:avLst/>
              <a:gdLst>
                <a:gd name="connsiteX0" fmla="*/ 65222 w 2715269"/>
                <a:gd name="connsiteY0" fmla="*/ 0 h 6858000"/>
                <a:gd name="connsiteX1" fmla="*/ 948914 w 2715269"/>
                <a:gd name="connsiteY1" fmla="*/ 0 h 6858000"/>
                <a:gd name="connsiteX2" fmla="*/ 2558711 w 2715269"/>
                <a:gd name="connsiteY2" fmla="*/ 2788124 h 6858000"/>
                <a:gd name="connsiteX3" fmla="*/ 2558711 w 2715269"/>
                <a:gd name="connsiteY3" fmla="*/ 3956778 h 6858000"/>
                <a:gd name="connsiteX4" fmla="*/ 883676 w 2715269"/>
                <a:gd name="connsiteY4" fmla="*/ 6858000 h 6858000"/>
                <a:gd name="connsiteX5" fmla="*/ 0 w 2715269"/>
                <a:gd name="connsiteY5" fmla="*/ 6858000 h 6858000"/>
                <a:gd name="connsiteX6" fmla="*/ 1722721 w 2715269"/>
                <a:gd name="connsiteY6" fmla="*/ 3874177 h 6858000"/>
                <a:gd name="connsiteX7" fmla="*/ 1857147 w 2715269"/>
                <a:gd name="connsiteY7" fmla="*/ 3372464 h 6858000"/>
                <a:gd name="connsiteX8" fmla="*/ 1857147 w 2715269"/>
                <a:gd name="connsiteY8" fmla="*/ 3372463 h 6858000"/>
                <a:gd name="connsiteX9" fmla="*/ 1857147 w 2715269"/>
                <a:gd name="connsiteY9" fmla="*/ 3372463 h 6858000"/>
                <a:gd name="connsiteX10" fmla="*/ 1722721 w 2715269"/>
                <a:gd name="connsiteY10" fmla="*/ 2870750 h 6858000"/>
                <a:gd name="connsiteX11" fmla="*/ 65222 w 27152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5269" h="6858000">
                  <a:moveTo>
                    <a:pt x="65222" y="0"/>
                  </a:moveTo>
                  <a:lnTo>
                    <a:pt x="948914" y="0"/>
                  </a:lnTo>
                  <a:lnTo>
                    <a:pt x="2558711" y="2788124"/>
                  </a:lnTo>
                  <a:cubicBezTo>
                    <a:pt x="2767455" y="3149736"/>
                    <a:pt x="2767455" y="3595171"/>
                    <a:pt x="2558711" y="3956778"/>
                  </a:cubicBezTo>
                  <a:lnTo>
                    <a:pt x="883676" y="6858000"/>
                  </a:lnTo>
                  <a:lnTo>
                    <a:pt x="0" y="6858000"/>
                  </a:lnTo>
                  <a:lnTo>
                    <a:pt x="1722721" y="3874177"/>
                  </a:lnTo>
                  <a:cubicBezTo>
                    <a:pt x="1812339" y="3718934"/>
                    <a:pt x="1857147" y="3545699"/>
                    <a:pt x="1857147" y="3372464"/>
                  </a:cubicBezTo>
                  <a:lnTo>
                    <a:pt x="1857147" y="3372463"/>
                  </a:lnTo>
                  <a:lnTo>
                    <a:pt x="1857147" y="3372463"/>
                  </a:lnTo>
                  <a:cubicBezTo>
                    <a:pt x="1857147" y="3199228"/>
                    <a:pt x="1812339" y="3025992"/>
                    <a:pt x="1722721" y="2870750"/>
                  </a:cubicBezTo>
                  <a:lnTo>
                    <a:pt x="65222" y="0"/>
                  </a:lnTo>
                  <a:close/>
                </a:path>
              </a:pathLst>
            </a:custGeom>
            <a:gradFill>
              <a:gsLst>
                <a:gs pos="32000">
                  <a:srgbClr val="0095D0"/>
                </a:gs>
                <a:gs pos="71000">
                  <a:schemeClr val="accent1"/>
                </a:gs>
              </a:gsLst>
              <a:lin ang="5400000" scaled="1"/>
            </a:gradFill>
            <a:ln w="9525" cap="flat">
              <a:noFill/>
              <a:prstDash val="solid"/>
              <a:miter/>
            </a:ln>
          </p:spPr>
          <p:txBody>
            <a:bodyPr rtlCol="0" anchor="ctr"/>
            <a:lstStyle/>
            <a:p>
              <a:endParaRPr lang="en-US"/>
            </a:p>
          </p:txBody>
        </p:sp>
      </p:grpSp>
      <p:pic>
        <p:nvPicPr>
          <p:cNvPr id="21" name="Graphic 20">
            <a:extLst>
              <a:ext uri="{FF2B5EF4-FFF2-40B4-BE49-F238E27FC236}">
                <a16:creationId xmlns:a16="http://schemas.microsoft.com/office/drawing/2014/main" id="{1A769B96-C27E-2C26-E391-31942271B9E7}"/>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925509" y="5101283"/>
            <a:ext cx="2753828" cy="1011892"/>
          </a:xfrm>
          <a:prstGeom prst="rect">
            <a:avLst/>
          </a:prstGeom>
        </p:spPr>
      </p:pic>
      <p:sp>
        <p:nvSpPr>
          <p:cNvPr id="40" name="Rectangle 39">
            <a:extLst>
              <a:ext uri="{FF2B5EF4-FFF2-40B4-BE49-F238E27FC236}">
                <a16:creationId xmlns:a16="http://schemas.microsoft.com/office/drawing/2014/main" id="{3F14B207-0C43-AC34-31D6-5A6A8464AFE3}"/>
              </a:ext>
            </a:extLst>
          </p:cNvPr>
          <p:cNvSpPr>
            <a:spLocks/>
          </p:cNvSpPr>
          <p:nvPr/>
        </p:nvSpPr>
        <p:spPr>
          <a:xfrm>
            <a:off x="-9526" y="4829249"/>
            <a:ext cx="7102852" cy="1534978"/>
          </a:xfrm>
          <a:prstGeom prst="rect">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74" name="Parallelogram 73">
            <a:extLst>
              <a:ext uri="{FF2B5EF4-FFF2-40B4-BE49-F238E27FC236}">
                <a16:creationId xmlns:a16="http://schemas.microsoft.com/office/drawing/2014/main" id="{D11BB2E2-135E-81FA-26E4-B0C3E5520BC1}"/>
              </a:ext>
            </a:extLst>
          </p:cNvPr>
          <p:cNvSpPr/>
          <p:nvPr/>
        </p:nvSpPr>
        <p:spPr>
          <a:xfrm>
            <a:off x="5797993" y="4829249"/>
            <a:ext cx="3235725" cy="1534978"/>
          </a:xfrm>
          <a:prstGeom prst="parallelogram">
            <a:avLst>
              <a:gd name="adj" fmla="val 54927"/>
            </a:avLst>
          </a:pr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6" name="Title 5">
            <a:extLst>
              <a:ext uri="{FF2B5EF4-FFF2-40B4-BE49-F238E27FC236}">
                <a16:creationId xmlns:a16="http://schemas.microsoft.com/office/drawing/2014/main" id="{93FD8C85-241E-400B-6613-6AAE4B6B7853}"/>
              </a:ext>
            </a:extLst>
          </p:cNvPr>
          <p:cNvSpPr>
            <a:spLocks noGrp="1"/>
          </p:cNvSpPr>
          <p:nvPr>
            <p:ph type="ctrTitle"/>
          </p:nvPr>
        </p:nvSpPr>
        <p:spPr bwMode="gray">
          <a:xfrm>
            <a:off x="1327826" y="4948360"/>
            <a:ext cx="7102852" cy="913080"/>
          </a:xfrm>
        </p:spPr>
        <p:txBody>
          <a:bodyPr>
            <a:normAutofit fontScale="90000"/>
          </a:bodyPr>
          <a:lstStyle/>
          <a:p>
            <a:pPr>
              <a:lnSpc>
                <a:spcPct val="85000"/>
              </a:lnSpc>
            </a:pPr>
            <a:r>
              <a:rPr lang="en-US" sz="4000" b="0" dirty="0">
                <a:solidFill>
                  <a:schemeClr val="bg1"/>
                </a:solidFill>
              </a:rPr>
              <a:t>PPG PRIMERON</a:t>
            </a:r>
            <a:r>
              <a:rPr lang="en-US" sz="4000" b="0" baseline="30000" dirty="0">
                <a:solidFill>
                  <a:schemeClr val="bg1"/>
                </a:solidFill>
              </a:rPr>
              <a:t>®</a:t>
            </a:r>
            <a:r>
              <a:rPr lang="en-US" sz="4000" b="0" dirty="0">
                <a:solidFill>
                  <a:schemeClr val="bg1"/>
                </a:solidFill>
              </a:rPr>
              <a:t> </a:t>
            </a:r>
            <a:br>
              <a:rPr lang="en-US" sz="4000" b="0" dirty="0">
                <a:solidFill>
                  <a:schemeClr val="bg1"/>
                </a:solidFill>
              </a:rPr>
            </a:br>
            <a:r>
              <a:rPr lang="en-US" sz="3100" b="0" dirty="0">
                <a:solidFill>
                  <a:schemeClr val="bg1"/>
                </a:solidFill>
              </a:rPr>
              <a:t>High-performance powder primer series</a:t>
            </a:r>
            <a:endParaRPr lang="en-US" b="0" dirty="0">
              <a:solidFill>
                <a:schemeClr val="bg1"/>
              </a:solidFill>
            </a:endParaRPr>
          </a:p>
        </p:txBody>
      </p:sp>
      <p:sp>
        <p:nvSpPr>
          <p:cNvPr id="14" name="Subtitle 13">
            <a:extLst>
              <a:ext uri="{FF2B5EF4-FFF2-40B4-BE49-F238E27FC236}">
                <a16:creationId xmlns:a16="http://schemas.microsoft.com/office/drawing/2014/main" id="{3892B5A3-CD20-9863-AC00-ED64D6D943F3}"/>
              </a:ext>
            </a:extLst>
          </p:cNvPr>
          <p:cNvSpPr>
            <a:spLocks noGrp="1"/>
          </p:cNvSpPr>
          <p:nvPr>
            <p:ph type="subTitle" idx="1"/>
          </p:nvPr>
        </p:nvSpPr>
        <p:spPr bwMode="gray">
          <a:xfrm>
            <a:off x="1327825" y="5905473"/>
            <a:ext cx="4967433" cy="523038"/>
          </a:xfrm>
        </p:spPr>
        <p:txBody>
          <a:bodyPr>
            <a:normAutofit/>
          </a:bodyPr>
          <a:lstStyle/>
          <a:p>
            <a:r>
              <a:rPr lang="en-US" sz="1800" dirty="0">
                <a:solidFill>
                  <a:schemeClr val="bg1"/>
                </a:solidFill>
              </a:rPr>
              <a:t>July 18, 2024</a:t>
            </a:r>
          </a:p>
        </p:txBody>
      </p:sp>
      <p:cxnSp>
        <p:nvCxnSpPr>
          <p:cNvPr id="29" name="Straight Connector 28">
            <a:extLst>
              <a:ext uri="{FF2B5EF4-FFF2-40B4-BE49-F238E27FC236}">
                <a16:creationId xmlns:a16="http://schemas.microsoft.com/office/drawing/2014/main" id="{C7FA5A97-ED0B-A3C2-07BC-F2137865C36E}"/>
              </a:ext>
            </a:extLst>
          </p:cNvPr>
          <p:cNvCxnSpPr>
            <a:cxnSpLocks/>
          </p:cNvCxnSpPr>
          <p:nvPr/>
        </p:nvCxnSpPr>
        <p:spPr>
          <a:xfrm flipH="1">
            <a:off x="-15948" y="4829249"/>
            <a:ext cx="910706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BB55B88E-D651-6759-9D11-081440EF5B6F}"/>
              </a:ext>
            </a:extLst>
          </p:cNvPr>
          <p:cNvCxnSpPr>
            <a:cxnSpLocks/>
          </p:cNvCxnSpPr>
          <p:nvPr/>
        </p:nvCxnSpPr>
        <p:spPr>
          <a:xfrm flipH="1">
            <a:off x="-15948" y="6362164"/>
            <a:ext cx="8289945"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10307750-190D-EEEE-D9DE-D7D0BF2CDF5D}"/>
              </a:ext>
            </a:extLst>
          </p:cNvPr>
          <p:cNvGrpSpPr/>
          <p:nvPr/>
        </p:nvGrpSpPr>
        <p:grpSpPr>
          <a:xfrm>
            <a:off x="280863" y="5119487"/>
            <a:ext cx="756573" cy="673939"/>
            <a:chOff x="75794" y="5885574"/>
            <a:chExt cx="497730" cy="443367"/>
          </a:xfrm>
        </p:grpSpPr>
        <p:sp>
          <p:nvSpPr>
            <p:cNvPr id="3" name="Graphic 71">
              <a:extLst>
                <a:ext uri="{FF2B5EF4-FFF2-40B4-BE49-F238E27FC236}">
                  <a16:creationId xmlns:a16="http://schemas.microsoft.com/office/drawing/2014/main" id="{4DA4993D-7336-1ED6-E13A-87733E61471D}"/>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4" name="Graphic 3">
              <a:extLst>
                <a:ext uri="{FF2B5EF4-FFF2-40B4-BE49-F238E27FC236}">
                  <a16:creationId xmlns:a16="http://schemas.microsoft.com/office/drawing/2014/main" id="{15621DC0-5D09-DA15-8338-C28E2D18A6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369591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10</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40214282"/>
              </p:ext>
            </p:extLst>
          </p:nvPr>
        </p:nvGraphicFramePr>
        <p:xfrm>
          <a:off x="8201024" y="278448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2820613"/>
            <a:ext cx="6558033" cy="2351413"/>
          </a:xfrm>
          <a:prstGeom prst="rect">
            <a:avLst/>
          </a:prstGeom>
          <a:noFill/>
        </p:spPr>
        <p:txBody>
          <a:bodyPr wrap="square" lIns="0" tIns="0" rIns="0" bIns="0" rtlCol="0">
            <a:spAutoFit/>
          </a:bodyPr>
          <a:lstStyle/>
          <a:p>
            <a:pPr marR="0" algn="l" rtl="0">
              <a:lnSpc>
                <a:spcPct val="90000"/>
              </a:lnSpc>
              <a:spcBef>
                <a:spcPts val="12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PCF90202, PCF70406:</a:t>
            </a:r>
            <a:r>
              <a:rPr lang="en-US" sz="1400" b="0" i="0" u="none" strike="noStrike" dirty="0">
                <a:solidFill>
                  <a:schemeClr val="accent1"/>
                </a:solidFill>
              </a:rPr>
              <a:t> </a:t>
            </a:r>
            <a:r>
              <a:rPr lang="en-US" sz="1400" b="0" i="0" u="none" strike="noStrike" dirty="0">
                <a:solidFill>
                  <a:srgbClr val="000000"/>
                </a:solidFill>
              </a:rPr>
              <a:t>polyester epoxy primers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PCT99157: </a:t>
            </a:r>
            <a:r>
              <a:rPr lang="en-US" sz="1400" dirty="0">
                <a:solidFill>
                  <a:srgbClr val="000000"/>
                </a:solidFill>
              </a:rPr>
              <a:t>UV-durable polyester primer for aluminum wheels with great adhesion to liquid topcoats and excellent outgassing</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PCM90133: </a:t>
            </a:r>
            <a:r>
              <a:rPr lang="en-US" sz="1400" dirty="0">
                <a:solidFill>
                  <a:srgbClr val="000000"/>
                </a:solidFill>
              </a:rPr>
              <a:t>epoxy primer for steel/aluminum underbody applications with excellent performance over electrocoat or used as a </a:t>
            </a:r>
            <a:r>
              <a:rPr lang="en-US" sz="1400" dirty="0" err="1">
                <a:solidFill>
                  <a:srgbClr val="000000"/>
                </a:solidFill>
              </a:rPr>
              <a:t>monocoat</a:t>
            </a:r>
            <a:endParaRPr lang="en-US" sz="1400" dirty="0">
              <a:solidFill>
                <a:srgbClr val="000000"/>
              </a:solidFill>
            </a:endParaRP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PCF70404: </a:t>
            </a:r>
            <a:r>
              <a:rPr lang="en-US" sz="1400" dirty="0">
                <a:solidFill>
                  <a:srgbClr val="000000"/>
                </a:solidFill>
              </a:rPr>
              <a:t>polyester epoxy primer for steel/aluminum with excellent chip resistance when used over electrocoat</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PCT90111M: </a:t>
            </a:r>
            <a:r>
              <a:rPr lang="en-US" sz="1400" dirty="0">
                <a:solidFill>
                  <a:srgbClr val="000000"/>
                </a:solidFill>
              </a:rPr>
              <a:t>multi-use, polyester primer optimized for alkyd topcoats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389060608"/>
              </p:ext>
            </p:extLst>
          </p:nvPr>
        </p:nvGraphicFramePr>
        <p:xfrm>
          <a:off x="8201024" y="35227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Aluminum wheels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Automotive underbody parts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rtl="0">
                        <a:lnSpc>
                          <a:spcPct val="90000"/>
                        </a:lnSpc>
                        <a:spcBef>
                          <a:spcPts val="600"/>
                        </a:spcBef>
                      </a:pPr>
                      <a:r>
                        <a:rPr lang="en-US" sz="1400" b="0" strike="noStrike" baseline="0" dirty="0">
                          <a:solidFill>
                            <a:schemeClr val="tx2"/>
                          </a:solidFill>
                          <a:latin typeface="Arial Narrow" panose="020B0606020202030204" pitchFamily="34" charset="0"/>
                        </a:rPr>
                        <a:t>Automotive body</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8645563"/>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8318580"/>
              </p:ext>
            </p:extLst>
          </p:nvPr>
        </p:nvGraphicFramePr>
        <p:xfrm>
          <a:off x="8201024" y="481554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PCM90133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All other products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2381729"/>
                  </a:ext>
                </a:extLst>
              </a:tr>
            </a:tbl>
          </a:graphicData>
        </a:graphic>
      </p:graphicFrame>
      <p:pic>
        <p:nvPicPr>
          <p:cNvPr id="14" name="Graphic 1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2" name="Oval 1">
            <a:extLst>
              <a:ext uri="{FF2B5EF4-FFF2-40B4-BE49-F238E27FC236}">
                <a16:creationId xmlns:a16="http://schemas.microsoft.com/office/drawing/2014/main" id="{BFDAFEC7-868F-0599-9A75-BF9D2D87B9D3}"/>
              </a:ext>
            </a:extLst>
          </p:cNvPr>
          <p:cNvSpPr/>
          <p:nvPr/>
        </p:nvSpPr>
        <p:spPr>
          <a:xfrm>
            <a:off x="1180594"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 name="Oval 2">
            <a:extLst>
              <a:ext uri="{FF2B5EF4-FFF2-40B4-BE49-F238E27FC236}">
                <a16:creationId xmlns:a16="http://schemas.microsoft.com/office/drawing/2014/main" id="{E833E612-3671-9154-57EE-7183D0883814}"/>
              </a:ext>
            </a:extLst>
          </p:cNvPr>
          <p:cNvSpPr/>
          <p:nvPr/>
        </p:nvSpPr>
        <p:spPr>
          <a:xfrm>
            <a:off x="3599979" y="5393335"/>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 name="Oval 3">
            <a:extLst>
              <a:ext uri="{FF2B5EF4-FFF2-40B4-BE49-F238E27FC236}">
                <a16:creationId xmlns:a16="http://schemas.microsoft.com/office/drawing/2014/main" id="{FBAB8EBE-6F1F-3265-C8DC-55A599387C85}"/>
              </a:ext>
            </a:extLst>
          </p:cNvPr>
          <p:cNvSpPr/>
          <p:nvPr/>
        </p:nvSpPr>
        <p:spPr>
          <a:xfrm>
            <a:off x="6019364" y="5397880"/>
            <a:ext cx="517204" cy="517204"/>
          </a:xfrm>
          <a:prstGeom prst="ellipse">
            <a:avLst/>
          </a:pr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8" name="Graphic 66">
            <a:extLst>
              <a:ext uri="{FF2B5EF4-FFF2-40B4-BE49-F238E27FC236}">
                <a16:creationId xmlns:a16="http://schemas.microsoft.com/office/drawing/2014/main" id="{681BB184-7DA4-D21D-A66D-7092358F2C56}"/>
              </a:ext>
            </a:extLst>
          </p:cNvPr>
          <p:cNvSpPr/>
          <p:nvPr/>
        </p:nvSpPr>
        <p:spPr>
          <a:xfrm>
            <a:off x="3710603" y="5511026"/>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48D4A30E-E5EB-3FF9-390D-6AF6CEA9C1C7}"/>
              </a:ext>
            </a:extLst>
          </p:cNvPr>
          <p:cNvSpPr txBox="1"/>
          <p:nvPr/>
        </p:nvSpPr>
        <p:spPr>
          <a:xfrm>
            <a:off x="335217" y="5950593"/>
            <a:ext cx="220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layering over e-coat or under liquid topcoats</a:t>
            </a:r>
          </a:p>
        </p:txBody>
      </p:sp>
      <p:sp>
        <p:nvSpPr>
          <p:cNvPr id="24" name="TextBox 23">
            <a:extLst>
              <a:ext uri="{FF2B5EF4-FFF2-40B4-BE49-F238E27FC236}">
                <a16:creationId xmlns:a16="http://schemas.microsoft.com/office/drawing/2014/main" id="{5B930144-B1A0-7D06-5FCF-BECA21833198}"/>
              </a:ext>
            </a:extLst>
          </p:cNvPr>
          <p:cNvSpPr txBox="1"/>
          <p:nvPr/>
        </p:nvSpPr>
        <p:spPr>
          <a:xfrm>
            <a:off x="2814602"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flow, appearance and mechanical properties</a:t>
            </a:r>
          </a:p>
        </p:txBody>
      </p:sp>
      <p:sp>
        <p:nvSpPr>
          <p:cNvPr id="25" name="TextBox 24">
            <a:extLst>
              <a:ext uri="{FF2B5EF4-FFF2-40B4-BE49-F238E27FC236}">
                <a16:creationId xmlns:a16="http://schemas.microsoft.com/office/drawing/2014/main" id="{CDE1F7E3-FB35-EE0E-78DC-2CF0CA2FE0A4}"/>
              </a:ext>
            </a:extLst>
          </p:cNvPr>
          <p:cNvSpPr txBox="1"/>
          <p:nvPr/>
        </p:nvSpPr>
        <p:spPr>
          <a:xfrm>
            <a:off x="5233988" y="5950593"/>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Options for chip resistance, UV durability and outgassing</a:t>
            </a:r>
          </a:p>
        </p:txBody>
      </p:sp>
      <p:grpSp>
        <p:nvGrpSpPr>
          <p:cNvPr id="39" name="Group 38">
            <a:extLst>
              <a:ext uri="{FF2B5EF4-FFF2-40B4-BE49-F238E27FC236}">
                <a16:creationId xmlns:a16="http://schemas.microsoft.com/office/drawing/2014/main" id="{F5FFB3B7-9DB3-E14F-4E5D-57B249915B16}"/>
              </a:ext>
            </a:extLst>
          </p:cNvPr>
          <p:cNvGrpSpPr/>
          <p:nvPr/>
        </p:nvGrpSpPr>
        <p:grpSpPr>
          <a:xfrm>
            <a:off x="1267377" y="5505490"/>
            <a:ext cx="343638" cy="308016"/>
            <a:chOff x="5781992" y="3139440"/>
            <a:chExt cx="624839" cy="560069"/>
          </a:xfrm>
          <a:solidFill>
            <a:schemeClr val="bg1"/>
          </a:solidFill>
        </p:grpSpPr>
        <p:sp>
          <p:nvSpPr>
            <p:cNvPr id="37" name="Freeform: Shape 36">
              <a:extLst>
                <a:ext uri="{FF2B5EF4-FFF2-40B4-BE49-F238E27FC236}">
                  <a16:creationId xmlns:a16="http://schemas.microsoft.com/office/drawing/2014/main" id="{1EA68F96-5CB3-5BD0-5837-5B0F99969F26}"/>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9BAFDEC-8279-E011-75AC-0DF6EC3EB225}"/>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pic>
        <p:nvPicPr>
          <p:cNvPr id="44" name="Graphic 43">
            <a:extLst>
              <a:ext uri="{FF2B5EF4-FFF2-40B4-BE49-F238E27FC236}">
                <a16:creationId xmlns:a16="http://schemas.microsoft.com/office/drawing/2014/main" id="{0E9B5815-1359-A481-66FE-A7A927DDD8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5354" y="5531014"/>
            <a:ext cx="284985" cy="269986"/>
          </a:xfrm>
          <a:prstGeom prst="rect">
            <a:avLst/>
          </a:prstGeom>
        </p:spPr>
      </p:pic>
    </p:spTree>
    <p:extLst>
      <p:ext uri="{BB962C8B-B14F-4D97-AF65-F5344CB8AC3E}">
        <p14:creationId xmlns:p14="http://schemas.microsoft.com/office/powerpoint/2010/main" val="189432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DE8B42FB-067B-947F-64C8-24A85424FBD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4" name="Rectangle 3">
            <a:extLst>
              <a:ext uri="{FF2B5EF4-FFF2-40B4-BE49-F238E27FC236}">
                <a16:creationId xmlns:a16="http://schemas.microsoft.com/office/drawing/2014/main" id="{A2CDA964-8423-94CE-991A-A83CC06522E7}"/>
              </a:ext>
            </a:extLst>
          </p:cNvPr>
          <p:cNvSpPr/>
          <p:nvPr/>
        </p:nvSpPr>
        <p:spPr>
          <a:xfrm>
            <a:off x="0" y="2568694"/>
            <a:ext cx="7683472" cy="4289306"/>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A619ABA2-7707-F477-336E-F010C5CB028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68AED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9525FA74-F0FF-D664-83E8-1F90BE143CF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1">
                  <a:lumMod val="75000"/>
                </a:schemeClr>
              </a:gs>
              <a:gs pos="100000">
                <a:schemeClr val="accent1"/>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E136F0D7-6CA5-E551-31D5-0D8FD0D787F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3866197"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11</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2014035642"/>
              </p:ext>
            </p:extLst>
          </p:nvPr>
        </p:nvGraphicFramePr>
        <p:xfrm>
          <a:off x="447686" y="2784488"/>
          <a:ext cx="11306162" cy="3022195"/>
        </p:xfrm>
        <a:graphic>
          <a:graphicData uri="http://schemas.openxmlformats.org/drawingml/2006/table">
            <a:tbl>
              <a:tblPr firstRow="1" bandRow="1">
                <a:tableStyleId>{5C22544A-7EE6-4342-B048-85BDC9FD1C3A}</a:tableStyleId>
              </a:tblPr>
              <a:tblGrid>
                <a:gridCol w="1615166">
                  <a:extLst>
                    <a:ext uri="{9D8B030D-6E8A-4147-A177-3AD203B41FA5}">
                      <a16:colId xmlns:a16="http://schemas.microsoft.com/office/drawing/2014/main" val="166631060"/>
                    </a:ext>
                  </a:extLst>
                </a:gridCol>
                <a:gridCol w="1615166">
                  <a:extLst>
                    <a:ext uri="{9D8B030D-6E8A-4147-A177-3AD203B41FA5}">
                      <a16:colId xmlns:a16="http://schemas.microsoft.com/office/drawing/2014/main" val="3312417644"/>
                    </a:ext>
                  </a:extLst>
                </a:gridCol>
                <a:gridCol w="1615166">
                  <a:extLst>
                    <a:ext uri="{9D8B030D-6E8A-4147-A177-3AD203B41FA5}">
                      <a16:colId xmlns:a16="http://schemas.microsoft.com/office/drawing/2014/main" val="1415801699"/>
                    </a:ext>
                  </a:extLst>
                </a:gridCol>
                <a:gridCol w="1615166">
                  <a:extLst>
                    <a:ext uri="{9D8B030D-6E8A-4147-A177-3AD203B41FA5}">
                      <a16:colId xmlns:a16="http://schemas.microsoft.com/office/drawing/2014/main" val="741193122"/>
                    </a:ext>
                  </a:extLst>
                </a:gridCol>
                <a:gridCol w="1615166">
                  <a:extLst>
                    <a:ext uri="{9D8B030D-6E8A-4147-A177-3AD203B41FA5}">
                      <a16:colId xmlns:a16="http://schemas.microsoft.com/office/drawing/2014/main" val="3665520451"/>
                    </a:ext>
                  </a:extLst>
                </a:gridCol>
                <a:gridCol w="1615166">
                  <a:extLst>
                    <a:ext uri="{9D8B030D-6E8A-4147-A177-3AD203B41FA5}">
                      <a16:colId xmlns:a16="http://schemas.microsoft.com/office/drawing/2014/main" val="3059641036"/>
                    </a:ext>
                  </a:extLst>
                </a:gridCol>
                <a:gridCol w="1615166">
                  <a:extLst>
                    <a:ext uri="{9D8B030D-6E8A-4147-A177-3AD203B41FA5}">
                      <a16:colId xmlns:a16="http://schemas.microsoft.com/office/drawing/2014/main" val="961669891"/>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PCF90202</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PCF70406</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PCT99157</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PCM90133</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PCF70404</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dirty="0">
                          <a:latin typeface="+mn-lt"/>
                        </a:rPr>
                        <a:t>PCT9011M</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0" dirty="0">
                          <a:solidFill>
                            <a:schemeClr val="tx2"/>
                          </a:solidFill>
                          <a:latin typeface="+mn-lt"/>
                        </a:rPr>
                        <a:t>Black</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2603169094"/>
                  </a:ext>
                </a:extLst>
              </a:tr>
              <a:tr h="34909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70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80 minimum</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10-25</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1.2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1.5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1.3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100 in./lbs. direct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r h="273991">
                <a:tc>
                  <a:txBody>
                    <a:bodyPr/>
                    <a:lstStyle/>
                    <a:p>
                      <a:pPr algn="l">
                        <a:lnSpc>
                          <a:spcPct val="90000"/>
                        </a:lnSpc>
                        <a:spcBef>
                          <a:spcPts val="600"/>
                        </a:spcBef>
                        <a:spcAft>
                          <a:spcPts val="0"/>
                        </a:spcAft>
                      </a:pPr>
                      <a:r>
                        <a:rPr lang="en-US" sz="1400" b="1" dirty="0">
                          <a:solidFill>
                            <a:schemeClr val="tx1"/>
                          </a:solidFill>
                          <a:latin typeface="+mn-lt"/>
                        </a:rPr>
                        <a:t>Full Curing</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30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25 minutes</a:t>
                      </a:r>
                      <a:br>
                        <a:rPr lang="en-US" sz="1400" b="0" kern="1200" baseline="0" dirty="0">
                          <a:solidFill>
                            <a:schemeClr val="tx2"/>
                          </a:solidFill>
                          <a:latin typeface="+mn-lt"/>
                          <a:ea typeface="+mn-ea"/>
                          <a:cs typeface="+mn-cs"/>
                        </a:rPr>
                      </a:br>
                      <a:r>
                        <a:rPr lang="en-US" sz="1400" b="0" kern="1200" baseline="0" dirty="0">
                          <a:solidFill>
                            <a:schemeClr val="tx2"/>
                          </a:solidFill>
                          <a:latin typeface="+mn-lt"/>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8E8F2"/>
                    </a:solidFill>
                  </a:tcPr>
                </a:tc>
                <a:extLst>
                  <a:ext uri="{0D108BD9-81ED-4DB2-BD59-A6C34878D82A}">
                    <a16:rowId xmlns:a16="http://schemas.microsoft.com/office/drawing/2014/main" val="699339500"/>
                  </a:ext>
                </a:extLst>
              </a:tr>
            </a:tbl>
          </a:graphicData>
        </a:graphic>
      </p:graphicFrame>
      <p:sp>
        <p:nvSpPr>
          <p:cNvPr id="45" name="TextBox 44">
            <a:extLst>
              <a:ext uri="{FF2B5EF4-FFF2-40B4-BE49-F238E27FC236}">
                <a16:creationId xmlns:a16="http://schemas.microsoft.com/office/drawing/2014/main" id="{FB6AA40E-E2D3-8DBA-211E-32E28E979979}"/>
              </a:ext>
            </a:extLst>
          </p:cNvPr>
          <p:cNvSpPr txBox="1"/>
          <p:nvPr/>
        </p:nvSpPr>
        <p:spPr>
          <a:xfrm>
            <a:off x="535641" y="6412802"/>
            <a:ext cx="659382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Properties on this slide use the same test methods as other </a:t>
            </a:r>
            <a:r>
              <a:rPr lang="en-US" sz="800" i="1" dirty="0" err="1">
                <a:solidFill>
                  <a:schemeClr val="tx2"/>
                </a:solidFill>
              </a:rPr>
              <a:t>Primeron</a:t>
            </a:r>
            <a:r>
              <a:rPr lang="en-US" sz="800" dirty="0">
                <a:solidFill>
                  <a:schemeClr val="tx2"/>
                </a:solidFill>
              </a:rPr>
              <a:t> products. For information about full curing at other temperatures, partial curing or storage conditions, please contact your PPG sales representative or email ic-na@ppg.com.</a:t>
            </a:r>
            <a:endParaRPr lang="en-US" sz="800" dirty="0">
              <a:solidFill>
                <a:schemeClr val="tx2"/>
              </a:solidFill>
              <a:latin typeface="Arial" panose="020B0604020202020204"/>
            </a:endParaRPr>
          </a:p>
        </p:txBody>
      </p:sp>
      <p:sp>
        <p:nvSpPr>
          <p:cNvPr id="2" name="TextBox 1">
            <a:extLst>
              <a:ext uri="{FF2B5EF4-FFF2-40B4-BE49-F238E27FC236}">
                <a16:creationId xmlns:a16="http://schemas.microsoft.com/office/drawing/2014/main" id="{E968774F-B938-ED3F-C86A-3F096397E927}"/>
              </a:ext>
            </a:extLst>
          </p:cNvPr>
          <p:cNvSpPr txBox="1"/>
          <p:nvPr/>
        </p:nvSpPr>
        <p:spPr>
          <a:xfrm>
            <a:off x="1400105" y="1201518"/>
            <a:ext cx="3996648" cy="707886"/>
          </a:xfrm>
          <a:prstGeom prst="rect">
            <a:avLst/>
          </a:prstGeom>
          <a:noFill/>
        </p:spPr>
        <p:txBody>
          <a:bodyPr wrap="square">
            <a:spAutoFit/>
          </a:bodyPr>
          <a:lstStyle/>
          <a:p>
            <a:r>
              <a:rPr lang="en-US" sz="2000" dirty="0">
                <a:solidFill>
                  <a:schemeClr val="bg1"/>
                </a:solidFill>
              </a:rPr>
              <a:t>Layered protection for automotive and specialty markets</a:t>
            </a:r>
          </a:p>
        </p:txBody>
      </p:sp>
    </p:spTree>
    <p:extLst>
      <p:ext uri="{BB962C8B-B14F-4D97-AF65-F5344CB8AC3E}">
        <p14:creationId xmlns:p14="http://schemas.microsoft.com/office/powerpoint/2010/main" val="31434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9" name="Picture 18" descr="A close-up of a red metal surface&#10;&#10;Description automatically generated">
            <a:extLst>
              <a:ext uri="{FF2B5EF4-FFF2-40B4-BE49-F238E27FC236}">
                <a16:creationId xmlns:a16="http://schemas.microsoft.com/office/drawing/2014/main" id="{5E8DCA78-DD5D-8D78-A095-61B1AE2947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12</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974825365"/>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protection</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Enhanced edge coverage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for sharp, complex or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laser-cut parts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Can help eliminate edge rounding equipment /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extra machining</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704904137"/>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Vents, steps and louvres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boxes and air conditioners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555695442"/>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PCMT30105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C3: PCF70283</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6558033"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PCF70283:</a:t>
            </a:r>
            <a:r>
              <a:rPr lang="en-US" sz="1400" b="0" i="0" u="none" strike="noStrike" dirty="0">
                <a:solidFill>
                  <a:schemeClr val="accent1"/>
                </a:solidFill>
              </a:rPr>
              <a:t> </a:t>
            </a:r>
            <a:r>
              <a:rPr lang="en-US" sz="1400" b="0" i="0" u="none" strike="noStrike" dirty="0">
                <a:solidFill>
                  <a:srgbClr val="000000"/>
                </a:solidFill>
              </a:rPr>
              <a:t>A preferred primer for heavy-duty equipment, offering good edge corrosion resistance and overall protection</a:t>
            </a:r>
          </a:p>
          <a:p>
            <a:pPr marL="285750" indent="-171450">
              <a:lnSpc>
                <a:spcPct val="90000"/>
              </a:lnSpc>
              <a:spcBef>
                <a:spcPts val="600"/>
              </a:spcBef>
              <a:buFont typeface="Arial" panose="020B0604020202020204" pitchFamily="34" charset="0"/>
              <a:buChar char="•"/>
            </a:pPr>
            <a:r>
              <a:rPr lang="en-US" sz="1400" b="1" i="0" u="none" strike="noStrike" dirty="0">
                <a:solidFill>
                  <a:schemeClr val="accent1"/>
                </a:solidFill>
              </a:rPr>
              <a:t>PCMT30105:</a:t>
            </a:r>
            <a:r>
              <a:rPr lang="en-US" sz="1400" b="0" i="0" u="none" strike="noStrike" dirty="0">
                <a:solidFill>
                  <a:schemeClr val="accent1"/>
                </a:solidFill>
              </a:rPr>
              <a:t> </a:t>
            </a:r>
            <a:r>
              <a:rPr lang="en-US" sz="1400" b="0" i="0" u="none" strike="noStrike" dirty="0">
                <a:solidFill>
                  <a:srgbClr val="000000"/>
                </a:solidFill>
              </a:rPr>
              <a:t>A semi-conductive product that allows for easier topcoating</a:t>
            </a:r>
            <a:r>
              <a:rPr lang="en-US" sz="1400" dirty="0">
                <a:solidFill>
                  <a:srgbClr val="000000"/>
                </a:solidFill>
              </a:rPr>
              <a:t> </a:t>
            </a:r>
            <a:r>
              <a:rPr lang="en-US" sz="1400" b="0" i="0" u="none" strike="noStrike" dirty="0">
                <a:solidFill>
                  <a:srgbClr val="000000"/>
                </a:solidFill>
              </a:rPr>
              <a:t>and provides excellent sharp edge protection</a:t>
            </a:r>
          </a:p>
        </p:txBody>
      </p:sp>
      <p:pic>
        <p:nvPicPr>
          <p:cNvPr id="2" name="Graphic 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pic>
        <p:nvPicPr>
          <p:cNvPr id="8" name="Graphic 7">
            <a:extLst>
              <a:ext uri="{FF2B5EF4-FFF2-40B4-BE49-F238E27FC236}">
                <a16:creationId xmlns:a16="http://schemas.microsoft.com/office/drawing/2014/main" id="{E41890B1-BA01-5EC7-C05B-2521CFC131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34022" y="5514189"/>
            <a:ext cx="284985" cy="269986"/>
          </a:xfrm>
          <a:prstGeom prst="rect">
            <a:avLst/>
          </a:prstGeom>
        </p:spPr>
      </p:pic>
      <p:pic>
        <p:nvPicPr>
          <p:cNvPr id="15" name="Graphic 14">
            <a:extLst>
              <a:ext uri="{FF2B5EF4-FFF2-40B4-BE49-F238E27FC236}">
                <a16:creationId xmlns:a16="http://schemas.microsoft.com/office/drawing/2014/main" id="{959D4755-1940-427F-7070-D58DA5765F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96476" y="5499097"/>
            <a:ext cx="324210" cy="280346"/>
          </a:xfrm>
          <a:prstGeom prst="rect">
            <a:avLst/>
          </a:prstGeom>
        </p:spPr>
      </p:pic>
      <p:pic>
        <p:nvPicPr>
          <p:cNvPr id="24" name="Picture 23" descr="A close up of a metal surface&#10;&#10;Description automatically generated">
            <a:extLst>
              <a:ext uri="{FF2B5EF4-FFF2-40B4-BE49-F238E27FC236}">
                <a16:creationId xmlns:a16="http://schemas.microsoft.com/office/drawing/2014/main" id="{CA028909-504A-50EA-6A51-06F98FE86C35}"/>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385448" y="2769861"/>
            <a:ext cx="6943183" cy="1036006"/>
          </a:xfrm>
          <a:prstGeom prst="rect">
            <a:avLst/>
          </a:prstGeom>
        </p:spPr>
      </p:pic>
    </p:spTree>
    <p:extLst>
      <p:ext uri="{BB962C8B-B14F-4D97-AF65-F5344CB8AC3E}">
        <p14:creationId xmlns:p14="http://schemas.microsoft.com/office/powerpoint/2010/main" val="66985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4" name="Picture 3" descr="A close-up of a red metal surface&#10;&#10;Description automatically generated">
            <a:extLst>
              <a:ext uri="{FF2B5EF4-FFF2-40B4-BE49-F238E27FC236}">
                <a16:creationId xmlns:a16="http://schemas.microsoft.com/office/drawing/2014/main" id="{3AAA6936-9192-DFAE-4818-6F9930375EF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4400" y="-7515"/>
            <a:ext cx="6794426" cy="2576210"/>
          </a:xfrm>
          <a:prstGeom prst="rect">
            <a:avLst/>
          </a:prstGeom>
        </p:spPr>
      </p:pic>
      <p:sp>
        <p:nvSpPr>
          <p:cNvPr id="7" name="Rectangle 6">
            <a:extLst>
              <a:ext uri="{FF2B5EF4-FFF2-40B4-BE49-F238E27FC236}">
                <a16:creationId xmlns:a16="http://schemas.microsoft.com/office/drawing/2014/main" id="{96211E71-CB4B-5AD6-902B-DC5CA23AC3E1}"/>
              </a:ext>
            </a:extLst>
          </p:cNvPr>
          <p:cNvSpPr/>
          <p:nvPr/>
        </p:nvSpPr>
        <p:spPr>
          <a:xfrm>
            <a:off x="0" y="2568694"/>
            <a:ext cx="7683472" cy="4289306"/>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4" name="Freeform: Shape 13">
            <a:extLst>
              <a:ext uri="{FF2B5EF4-FFF2-40B4-BE49-F238E27FC236}">
                <a16:creationId xmlns:a16="http://schemas.microsoft.com/office/drawing/2014/main" id="{8074D1A9-1194-8596-7D7A-A4573D68B33F}"/>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9D9F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5" name="Freeform: Shape 14">
            <a:extLst>
              <a:ext uri="{FF2B5EF4-FFF2-40B4-BE49-F238E27FC236}">
                <a16:creationId xmlns:a16="http://schemas.microsoft.com/office/drawing/2014/main" id="{6621D472-8FB4-4B14-52E1-123A980A40F0}"/>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2">
                  <a:lumMod val="75000"/>
                </a:schemeClr>
              </a:gs>
              <a:gs pos="100000">
                <a:schemeClr val="accent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18" name="Graphic 17">
            <a:extLst>
              <a:ext uri="{FF2B5EF4-FFF2-40B4-BE49-F238E27FC236}">
                <a16:creationId xmlns:a16="http://schemas.microsoft.com/office/drawing/2014/main" id="{0AA925FE-EA79-2AA7-72EF-BDFC7250744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054792" cy="691515"/>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13</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081299435"/>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12 - 24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429342176"/>
              </p:ext>
            </p:extLst>
          </p:nvPr>
        </p:nvGraphicFramePr>
        <p:xfrm>
          <a:off x="447686" y="2784488"/>
          <a:ext cx="6748452" cy="25191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Medium gray (PCF70283)</a:t>
                      </a:r>
                    </a:p>
                    <a:p>
                      <a:pPr algn="l">
                        <a:lnSpc>
                          <a:spcPct val="90000"/>
                        </a:lnSpc>
                        <a:spcBef>
                          <a:spcPts val="300"/>
                        </a:spcBef>
                        <a:spcAft>
                          <a:spcPts val="0"/>
                        </a:spcAft>
                      </a:pPr>
                      <a:r>
                        <a:rPr lang="en-US" sz="1400" b="0" dirty="0">
                          <a:solidFill>
                            <a:schemeClr val="tx2"/>
                          </a:solidFill>
                          <a:latin typeface="+mn-lt"/>
                        </a:rPr>
                        <a:t>Light tan (PCMT30105)</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A04F96C6-8C0E-0E24-4336-CEF12CA779C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Designed for best-in-class </a:t>
            </a:r>
            <a:br>
              <a:rPr lang="en-US" sz="2000" dirty="0">
                <a:solidFill>
                  <a:schemeClr val="bg1"/>
                </a:solidFill>
              </a:rPr>
            </a:br>
            <a:r>
              <a:rPr lang="en-US" sz="2000" dirty="0">
                <a:solidFill>
                  <a:schemeClr val="bg1"/>
                </a:solidFill>
              </a:rPr>
              <a:t>sharp edge protection</a:t>
            </a:r>
          </a:p>
        </p:txBody>
      </p:sp>
      <p:graphicFrame>
        <p:nvGraphicFramePr>
          <p:cNvPr id="25" name="Content Placeholder 5">
            <a:extLst>
              <a:ext uri="{FF2B5EF4-FFF2-40B4-BE49-F238E27FC236}">
                <a16:creationId xmlns:a16="http://schemas.microsoft.com/office/drawing/2014/main" id="{6DB638ED-CD20-5CB2-4519-3AA4441299D1}"/>
              </a:ext>
            </a:extLst>
          </p:cNvPr>
          <p:cNvGraphicFramePr>
            <a:graphicFrameLocks/>
          </p:cNvGraphicFramePr>
          <p:nvPr>
            <p:extLst>
              <p:ext uri="{D42A27DB-BD31-4B8C-83A1-F6EECF244321}">
                <p14:modId xmlns:p14="http://schemas.microsoft.com/office/powerpoint/2010/main" val="4273287885"/>
              </p:ext>
            </p:extLst>
          </p:nvPr>
        </p:nvGraphicFramePr>
        <p:xfrm>
          <a:off x="8201023"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5 - 7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4 - 5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3 - 4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6" name="Content Placeholder 5">
            <a:extLst>
              <a:ext uri="{FF2B5EF4-FFF2-40B4-BE49-F238E27FC236}">
                <a16:creationId xmlns:a16="http://schemas.microsoft.com/office/drawing/2014/main" id="{0D33F8D5-A46B-4158-4F0B-8EED271B0E2B}"/>
              </a:ext>
            </a:extLst>
          </p:cNvPr>
          <p:cNvGraphicFramePr>
            <a:graphicFrameLocks/>
          </p:cNvGraphicFramePr>
          <p:nvPr>
            <p:extLst>
              <p:ext uri="{D42A27DB-BD31-4B8C-83A1-F6EECF244321}">
                <p14:modId xmlns:p14="http://schemas.microsoft.com/office/powerpoint/2010/main" val="3646666497"/>
              </p:ext>
            </p:extLst>
          </p:nvPr>
        </p:nvGraphicFramePr>
        <p:xfrm>
          <a:off x="8201023"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16 - 20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12 - 15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375˚ F (191˚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8 - 12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400˚ F (204˚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7600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6" name="Picture 25" descr="A row of street lights&#10;&#10;Description automatically generated">
            <a:extLst>
              <a:ext uri="{FF2B5EF4-FFF2-40B4-BE49-F238E27FC236}">
                <a16:creationId xmlns:a16="http://schemas.microsoft.com/office/drawing/2014/main" id="{C404170C-2D75-4C1B-994E-7FF63CB183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14</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1859398537"/>
              </p:ext>
            </p:extLst>
          </p:nvPr>
        </p:nvGraphicFramePr>
        <p:xfrm>
          <a:off x="8201024" y="2784488"/>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Electrical and power generation</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Strong corrosion protection across a broad range of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93765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Good intercoat adhesion and compatibility with a wide range of topcoats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93765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Excellent alternatives to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zinc-rich primers</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2924884561"/>
              </p:ext>
            </p:extLst>
          </p:nvPr>
        </p:nvGraphicFramePr>
        <p:xfrm>
          <a:off x="8201024" y="3805866"/>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Fencing, utility poles, lamp posts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Stadium seating</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2455111861"/>
              </p:ext>
            </p:extLst>
          </p:nvPr>
        </p:nvGraphicFramePr>
        <p:xfrm>
          <a:off x="8201024" y="4826009"/>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 PCMT70101</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C4: PCMB70102</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2646056"/>
                  </a:ext>
                </a:extLst>
              </a:tr>
            </a:tbl>
          </a:graphicData>
        </a:graphic>
      </p:graphicFrame>
      <p:sp>
        <p:nvSpPr>
          <p:cNvPr id="46" name="Oval 45">
            <a:extLst>
              <a:ext uri="{FF2B5EF4-FFF2-40B4-BE49-F238E27FC236}">
                <a16:creationId xmlns:a16="http://schemas.microsoft.com/office/drawing/2014/main" id="{61E2BD10-4892-A8EE-544A-727C81AD347F}"/>
              </a:ext>
            </a:extLst>
          </p:cNvPr>
          <p:cNvSpPr/>
          <p:nvPr/>
        </p:nvSpPr>
        <p:spPr>
          <a:xfrm>
            <a:off x="1180594"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80400"/>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84945"/>
            <a:ext cx="517204" cy="517204"/>
          </a:xfrm>
          <a:prstGeom prst="ellipse">
            <a:avLst/>
          </a:pr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69661"/>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9" name="TextBox 98">
            <a:extLst>
              <a:ext uri="{FF2B5EF4-FFF2-40B4-BE49-F238E27FC236}">
                <a16:creationId xmlns:a16="http://schemas.microsoft.com/office/drawing/2014/main" id="{C6F41951-0EAD-C8D7-21E3-7AE8464613E3}"/>
              </a:ext>
            </a:extLst>
          </p:cNvPr>
          <p:cNvSpPr txBox="1"/>
          <p:nvPr/>
        </p:nvSpPr>
        <p:spPr>
          <a:xfrm>
            <a:off x="395217" y="4028816"/>
            <a:ext cx="7191446" cy="1151084"/>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PCMT70101:</a:t>
            </a:r>
            <a:r>
              <a:rPr lang="en-US" sz="1400" b="0" i="0" u="none" strike="noStrike" dirty="0">
                <a:solidFill>
                  <a:schemeClr val="accent1"/>
                </a:solidFill>
              </a:rPr>
              <a:t> </a:t>
            </a:r>
            <a:r>
              <a:rPr lang="en-US" sz="1400" b="0" i="0" u="none" strike="noStrike" dirty="0">
                <a:solidFill>
                  <a:srgbClr val="000000"/>
                </a:solidFill>
              </a:rPr>
              <a:t>Surface-tolerant epoxy primer that has good adhesion, great coverage and easy application with semi-conductivity that facilitates topcoat application</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PCMB70102:</a:t>
            </a:r>
            <a:r>
              <a:rPr lang="en-US" sz="1400" b="0" i="0" u="none" strike="noStrike" dirty="0">
                <a:solidFill>
                  <a:schemeClr val="accent1"/>
                </a:solidFill>
              </a:rPr>
              <a:t> </a:t>
            </a:r>
            <a:r>
              <a:rPr lang="en-US" sz="1400" b="0" i="0" u="none" strike="noStrike" spc="-10" dirty="0">
                <a:solidFill>
                  <a:srgbClr val="000000"/>
                </a:solidFill>
              </a:rPr>
              <a:t>A user-friendly epoxy primer that can adapt to many different applications; </a:t>
            </a:r>
            <a:r>
              <a:rPr lang="en-US" sz="1400" b="0" i="0" u="none" strike="noStrike" dirty="0">
                <a:solidFill>
                  <a:srgbClr val="000000"/>
                </a:solidFill>
              </a:rPr>
              <a:t>especially outgas-friendly when used over galvanized steel and cast metals</a:t>
            </a:r>
          </a:p>
        </p:txBody>
      </p:sp>
      <p:pic>
        <p:nvPicPr>
          <p:cNvPr id="3" name="Graphic 2">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grpSp>
        <p:nvGrpSpPr>
          <p:cNvPr id="4" name="Group 3">
            <a:extLst>
              <a:ext uri="{FF2B5EF4-FFF2-40B4-BE49-F238E27FC236}">
                <a16:creationId xmlns:a16="http://schemas.microsoft.com/office/drawing/2014/main" id="{C259B5EE-AB02-4A7F-2C89-7658A1A5C1E8}"/>
              </a:ext>
            </a:extLst>
          </p:cNvPr>
          <p:cNvGrpSpPr/>
          <p:nvPr/>
        </p:nvGrpSpPr>
        <p:grpSpPr>
          <a:xfrm>
            <a:off x="3688685" y="5485265"/>
            <a:ext cx="343638" cy="308016"/>
            <a:chOff x="5781992" y="3139440"/>
            <a:chExt cx="624839" cy="560069"/>
          </a:xfrm>
          <a:solidFill>
            <a:schemeClr val="bg1"/>
          </a:solidFill>
        </p:grpSpPr>
        <p:sp>
          <p:nvSpPr>
            <p:cNvPr id="5" name="Freeform: Shape 4">
              <a:extLst>
                <a:ext uri="{FF2B5EF4-FFF2-40B4-BE49-F238E27FC236}">
                  <a16:creationId xmlns:a16="http://schemas.microsoft.com/office/drawing/2014/main" id="{92359979-4782-4CFB-A765-486CB910D7E2}"/>
                </a:ext>
              </a:extLst>
            </p:cNvPr>
            <p:cNvSpPr/>
            <p:nvPr/>
          </p:nvSpPr>
          <p:spPr>
            <a:xfrm>
              <a:off x="5782944" y="3444239"/>
              <a:ext cx="623887" cy="255270"/>
            </a:xfrm>
            <a:custGeom>
              <a:avLst/>
              <a:gdLst>
                <a:gd name="connsiteX0" fmla="*/ 493395 w 623887"/>
                <a:gd name="connsiteY0" fmla="*/ 0 h 255270"/>
                <a:gd name="connsiteX1" fmla="*/ 311468 w 623887"/>
                <a:gd name="connsiteY1" fmla="*/ 102870 h 255270"/>
                <a:gd name="connsiteX2" fmla="*/ 129540 w 623887"/>
                <a:gd name="connsiteY2" fmla="*/ 953 h 255270"/>
                <a:gd name="connsiteX3" fmla="*/ 0 w 623887"/>
                <a:gd name="connsiteY3" fmla="*/ 76200 h 255270"/>
                <a:gd name="connsiteX4" fmla="*/ 311468 w 623887"/>
                <a:gd name="connsiteY4" fmla="*/ 255270 h 255270"/>
                <a:gd name="connsiteX5" fmla="*/ 623888 w 623887"/>
                <a:gd name="connsiteY5" fmla="*/ 75248 h 255270"/>
                <a:gd name="connsiteX6" fmla="*/ 493395 w 623887"/>
                <a:gd name="connsiteY6" fmla="*/ 0 h 2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255270">
                  <a:moveTo>
                    <a:pt x="493395" y="0"/>
                  </a:moveTo>
                  <a:lnTo>
                    <a:pt x="311468" y="102870"/>
                  </a:lnTo>
                  <a:lnTo>
                    <a:pt x="129540" y="953"/>
                  </a:lnTo>
                  <a:lnTo>
                    <a:pt x="0" y="76200"/>
                  </a:lnTo>
                  <a:lnTo>
                    <a:pt x="311468" y="255270"/>
                  </a:lnTo>
                  <a:lnTo>
                    <a:pt x="623888" y="75248"/>
                  </a:lnTo>
                  <a:cubicBezTo>
                    <a:pt x="623888" y="75248"/>
                    <a:pt x="493395" y="0"/>
                    <a:pt x="493395" y="0"/>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722C0AA-6AE5-6F8D-0B11-CA4A3E18F011}"/>
                </a:ext>
              </a:extLst>
            </p:cNvPr>
            <p:cNvSpPr/>
            <p:nvPr/>
          </p:nvSpPr>
          <p:spPr>
            <a:xfrm>
              <a:off x="5781992" y="3139440"/>
              <a:ext cx="623887" cy="360045"/>
            </a:xfrm>
            <a:custGeom>
              <a:avLst/>
              <a:gdLst>
                <a:gd name="connsiteX0" fmla="*/ 0 w 623887"/>
                <a:gd name="connsiteY0" fmla="*/ 187642 h 360045"/>
                <a:gd name="connsiteX1" fmla="*/ 0 w 623887"/>
                <a:gd name="connsiteY1" fmla="*/ 187642 h 360045"/>
                <a:gd name="connsiteX2" fmla="*/ 307658 w 623887"/>
                <a:gd name="connsiteY2" fmla="*/ 0 h 360045"/>
                <a:gd name="connsiteX3" fmla="*/ 623887 w 623887"/>
                <a:gd name="connsiteY3" fmla="*/ 173355 h 360045"/>
                <a:gd name="connsiteX4" fmla="*/ 623887 w 623887"/>
                <a:gd name="connsiteY4" fmla="*/ 173355 h 360045"/>
                <a:gd name="connsiteX5" fmla="*/ 316230 w 623887"/>
                <a:gd name="connsiteY5" fmla="*/ 360045 h 360045"/>
                <a:gd name="connsiteX6" fmla="*/ 0 w 623887"/>
                <a:gd name="connsiteY6" fmla="*/ 187642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7" h="360045">
                  <a:moveTo>
                    <a:pt x="0" y="187642"/>
                  </a:moveTo>
                  <a:lnTo>
                    <a:pt x="0" y="187642"/>
                  </a:lnTo>
                  <a:lnTo>
                    <a:pt x="307658" y="0"/>
                  </a:lnTo>
                  <a:lnTo>
                    <a:pt x="623887" y="173355"/>
                  </a:lnTo>
                  <a:lnTo>
                    <a:pt x="623887" y="173355"/>
                  </a:lnTo>
                  <a:lnTo>
                    <a:pt x="316230" y="360045"/>
                  </a:lnTo>
                  <a:cubicBezTo>
                    <a:pt x="316230" y="360045"/>
                    <a:pt x="0" y="187642"/>
                    <a:pt x="0" y="187642"/>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096238A-7DF3-7F78-6582-0CB7E0009CB5}"/>
              </a:ext>
            </a:extLst>
          </p:cNvPr>
          <p:cNvSpPr txBox="1"/>
          <p:nvPr/>
        </p:nvSpPr>
        <p:spPr>
          <a:xfrm>
            <a:off x="6059699" y="5496848"/>
            <a:ext cx="436533" cy="307777"/>
          </a:xfrm>
          <a:prstGeom prst="rect">
            <a:avLst/>
          </a:prstGeom>
          <a:noFill/>
        </p:spPr>
        <p:txBody>
          <a:bodyPr wrap="square" lIns="0" tIns="0" rIns="0" bIns="0" rtlCol="0">
            <a:spAutoFit/>
          </a:bodyPr>
          <a:lstStyle/>
          <a:p>
            <a:pPr algn="ctr"/>
            <a:r>
              <a:rPr lang="en-US" sz="2000" dirty="0">
                <a:solidFill>
                  <a:schemeClr val="bg1"/>
                </a:solidFill>
                <a:latin typeface="Arial Black" panose="020B0A04020102020204" pitchFamily="34" charset="0"/>
              </a:rPr>
              <a:t>Zn</a:t>
            </a:r>
          </a:p>
        </p:txBody>
      </p:sp>
      <p:pic>
        <p:nvPicPr>
          <p:cNvPr id="29" name="Picture 28" descr="A close-up of a stadium&#10;&#10;Description automatically generated">
            <a:extLst>
              <a:ext uri="{FF2B5EF4-FFF2-40B4-BE49-F238E27FC236}">
                <a16:creationId xmlns:a16="http://schemas.microsoft.com/office/drawing/2014/main" id="{0A776E3C-6A09-BD33-472F-6900F4C9C31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70144" y="2759443"/>
            <a:ext cx="6943183" cy="1036672"/>
          </a:xfrm>
          <a:prstGeom prst="rect">
            <a:avLst/>
          </a:prstGeom>
        </p:spPr>
      </p:pic>
    </p:spTree>
    <p:extLst>
      <p:ext uri="{BB962C8B-B14F-4D97-AF65-F5344CB8AC3E}">
        <p14:creationId xmlns:p14="http://schemas.microsoft.com/office/powerpoint/2010/main" val="18500257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2" name="Picture 1" descr="A row of street lights&#10;&#10;Description automatically generated">
            <a:extLst>
              <a:ext uri="{FF2B5EF4-FFF2-40B4-BE49-F238E27FC236}">
                <a16:creationId xmlns:a16="http://schemas.microsoft.com/office/drawing/2014/main" id="{FC04E564-5068-01B7-0B64-1FEDA27E645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402" y="-1"/>
            <a:ext cx="6778423" cy="2568695"/>
          </a:xfrm>
          <a:prstGeom prst="rect">
            <a:avLst/>
          </a:prstGeom>
        </p:spPr>
      </p:pic>
      <p:sp>
        <p:nvSpPr>
          <p:cNvPr id="5" name="Rectangle 4">
            <a:extLst>
              <a:ext uri="{FF2B5EF4-FFF2-40B4-BE49-F238E27FC236}">
                <a16:creationId xmlns:a16="http://schemas.microsoft.com/office/drawing/2014/main" id="{F551EC89-4DA0-B19C-2A96-1FF31D8735CE}"/>
              </a:ext>
            </a:extLst>
          </p:cNvPr>
          <p:cNvSpPr/>
          <p:nvPr/>
        </p:nvSpPr>
        <p:spPr>
          <a:xfrm>
            <a:off x="0" y="2568694"/>
            <a:ext cx="7683472" cy="4289306"/>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6" name="Freeform: Shape 5">
            <a:extLst>
              <a:ext uri="{FF2B5EF4-FFF2-40B4-BE49-F238E27FC236}">
                <a16:creationId xmlns:a16="http://schemas.microsoft.com/office/drawing/2014/main" id="{10D557E3-E609-B1B7-3BA3-5DBAFE28DC46}"/>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A1D3A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2" name="Freeform: Shape 11">
            <a:extLst>
              <a:ext uri="{FF2B5EF4-FFF2-40B4-BE49-F238E27FC236}">
                <a16:creationId xmlns:a16="http://schemas.microsoft.com/office/drawing/2014/main" id="{8C038178-0A1E-D0F4-4C97-760D074E2E95}"/>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4">
                  <a:lumMod val="75000"/>
                </a:schemeClr>
              </a:gs>
              <a:gs pos="100000">
                <a:schemeClr val="accent4"/>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21" name="Graphic 20">
            <a:extLst>
              <a:ext uri="{FF2B5EF4-FFF2-40B4-BE49-F238E27FC236}">
                <a16:creationId xmlns:a16="http://schemas.microsoft.com/office/drawing/2014/main" id="{3B772FC0-4937-BDD2-930B-F00D4B26C77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7479" y="447250"/>
            <a:ext cx="4054792" cy="691514"/>
          </a:xfrm>
          <a:prstGeom prst="rect">
            <a:avLst/>
          </a:prstGeom>
        </p:spPr>
      </p:pic>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15</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1858211484"/>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1605340198"/>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273991">
                <a:tc>
                  <a:txBody>
                    <a:bodyPr/>
                    <a:lstStyle/>
                    <a:p>
                      <a:pPr algn="l">
                        <a:lnSpc>
                          <a:spcPct val="90000"/>
                        </a:lnSpc>
                        <a:spcBef>
                          <a:spcPts val="3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300"/>
                        </a:spcBef>
                        <a:spcAft>
                          <a:spcPts val="0"/>
                        </a:spcAft>
                      </a:pPr>
                      <a:r>
                        <a:rPr lang="en-US" sz="1400" b="0" dirty="0">
                          <a:solidFill>
                            <a:schemeClr val="tx2"/>
                          </a:solidFill>
                          <a:latin typeface="+mn-lt"/>
                        </a:rPr>
                        <a:t>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3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2603169094"/>
                  </a:ext>
                </a:extLst>
              </a:tr>
              <a:tr h="273991">
                <a:tc>
                  <a:txBody>
                    <a:bodyPr/>
                    <a:lstStyle/>
                    <a:p>
                      <a:pPr algn="l">
                        <a:lnSpc>
                          <a:spcPct val="90000"/>
                        </a:lnSpc>
                        <a:spcBef>
                          <a:spcPts val="3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Varies by product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3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941243827"/>
                  </a:ext>
                </a:extLst>
              </a:tr>
              <a:tr h="273991">
                <a:tc>
                  <a:txBody>
                    <a:bodyPr/>
                    <a:lstStyle/>
                    <a:p>
                      <a:pPr algn="l">
                        <a:lnSpc>
                          <a:spcPct val="90000"/>
                        </a:lnSpc>
                        <a:spcBef>
                          <a:spcPts val="3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80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3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D3359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9F3E8"/>
                    </a:solidFill>
                  </a:tcPr>
                </a:tc>
                <a:extLst>
                  <a:ext uri="{0D108BD9-81ED-4DB2-BD59-A6C34878D82A}">
                    <a16:rowId xmlns:a16="http://schemas.microsoft.com/office/drawing/2014/main" val="1752013580"/>
                  </a:ext>
                </a:extLst>
              </a:tr>
              <a:tr h="273991">
                <a:tc>
                  <a:txBody>
                    <a:bodyPr/>
                    <a:lstStyle/>
                    <a:p>
                      <a:pPr algn="l">
                        <a:lnSpc>
                          <a:spcPct val="90000"/>
                        </a:lnSpc>
                        <a:spcBef>
                          <a:spcPts val="3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dirty="0">
                          <a:solidFill>
                            <a:schemeClr val="tx2"/>
                          </a:solidFill>
                          <a:latin typeface="+mn-lt"/>
                          <a:ea typeface="+mn-ea"/>
                          <a:cs typeface="+mn-cs"/>
                        </a:rPr>
                        <a:t>ASTM D522</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3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19" name="TextBox 18">
            <a:extLst>
              <a:ext uri="{FF2B5EF4-FFF2-40B4-BE49-F238E27FC236}">
                <a16:creationId xmlns:a16="http://schemas.microsoft.com/office/drawing/2014/main" id="{066F8FC5-5DF6-5771-3CBD-C116EDCA2F52}"/>
              </a:ext>
            </a:extLst>
          </p:cNvPr>
          <p:cNvSpPr txBox="1"/>
          <p:nvPr/>
        </p:nvSpPr>
        <p:spPr>
          <a:xfrm>
            <a:off x="535641" y="6412802"/>
            <a:ext cx="5088982" cy="289310"/>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
        <p:nvSpPr>
          <p:cNvPr id="23" name="TextBox 22">
            <a:extLst>
              <a:ext uri="{FF2B5EF4-FFF2-40B4-BE49-F238E27FC236}">
                <a16:creationId xmlns:a16="http://schemas.microsoft.com/office/drawing/2014/main" id="{47C47B29-E79D-5707-634D-F4D2F9E850FA}"/>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A versatile primer for </a:t>
            </a:r>
            <a:br>
              <a:rPr lang="en-US" sz="2000" dirty="0">
                <a:solidFill>
                  <a:schemeClr val="bg1"/>
                </a:solidFill>
              </a:rPr>
            </a:br>
            <a:r>
              <a:rPr lang="en-US" sz="2000" dirty="0">
                <a:solidFill>
                  <a:schemeClr val="bg1"/>
                </a:solidFill>
              </a:rPr>
              <a:t>multi-substrate use</a:t>
            </a:r>
          </a:p>
        </p:txBody>
      </p:sp>
      <p:graphicFrame>
        <p:nvGraphicFramePr>
          <p:cNvPr id="26"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28074322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6 - 9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2 - 3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7"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807427408"/>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20 - 30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10 - 20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5 - 10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Tree>
    <p:extLst>
      <p:ext uri="{BB962C8B-B14F-4D97-AF65-F5344CB8AC3E}">
        <p14:creationId xmlns:p14="http://schemas.microsoft.com/office/powerpoint/2010/main" val="20517513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16</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primers key feature summary</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4" name="Content Placeholder 5">
            <a:extLst>
              <a:ext uri="{FF2B5EF4-FFF2-40B4-BE49-F238E27FC236}">
                <a16:creationId xmlns:a16="http://schemas.microsoft.com/office/drawing/2014/main" id="{1D48A8A4-2776-29C8-E493-C1763A7CBE66}"/>
              </a:ext>
            </a:extLst>
          </p:cNvPr>
          <p:cNvGraphicFramePr>
            <a:graphicFrameLocks/>
          </p:cNvGraphicFramePr>
          <p:nvPr>
            <p:extLst>
              <p:ext uri="{D42A27DB-BD31-4B8C-83A1-F6EECF244321}">
                <p14:modId xmlns:p14="http://schemas.microsoft.com/office/powerpoint/2010/main" val="1747039618"/>
              </p:ext>
            </p:extLst>
          </p:nvPr>
        </p:nvGraphicFramePr>
        <p:xfrm>
          <a:off x="441330" y="1058237"/>
          <a:ext cx="11374152" cy="4931603"/>
        </p:xfrm>
        <a:graphic>
          <a:graphicData uri="http://schemas.openxmlformats.org/drawingml/2006/table">
            <a:tbl>
              <a:tblPr firstRow="1" bandRow="1">
                <a:tableStyleId>{5C22544A-7EE6-4342-B048-85BDC9FD1C3A}</a:tableStyleId>
              </a:tblPr>
              <a:tblGrid>
                <a:gridCol w="1895692">
                  <a:extLst>
                    <a:ext uri="{9D8B030D-6E8A-4147-A177-3AD203B41FA5}">
                      <a16:colId xmlns:a16="http://schemas.microsoft.com/office/drawing/2014/main" val="166631060"/>
                    </a:ext>
                  </a:extLst>
                </a:gridCol>
                <a:gridCol w="1895692">
                  <a:extLst>
                    <a:ext uri="{9D8B030D-6E8A-4147-A177-3AD203B41FA5}">
                      <a16:colId xmlns:a16="http://schemas.microsoft.com/office/drawing/2014/main" val="3312417644"/>
                    </a:ext>
                  </a:extLst>
                </a:gridCol>
                <a:gridCol w="1895692">
                  <a:extLst>
                    <a:ext uri="{9D8B030D-6E8A-4147-A177-3AD203B41FA5}">
                      <a16:colId xmlns:a16="http://schemas.microsoft.com/office/drawing/2014/main" val="1415801699"/>
                    </a:ext>
                  </a:extLst>
                </a:gridCol>
                <a:gridCol w="1895692">
                  <a:extLst>
                    <a:ext uri="{9D8B030D-6E8A-4147-A177-3AD203B41FA5}">
                      <a16:colId xmlns:a16="http://schemas.microsoft.com/office/drawing/2014/main" val="741193122"/>
                    </a:ext>
                  </a:extLst>
                </a:gridCol>
                <a:gridCol w="1895692">
                  <a:extLst>
                    <a:ext uri="{9D8B030D-6E8A-4147-A177-3AD203B41FA5}">
                      <a16:colId xmlns:a16="http://schemas.microsoft.com/office/drawing/2014/main" val="3665520451"/>
                    </a:ext>
                  </a:extLst>
                </a:gridCol>
                <a:gridCol w="1895692">
                  <a:extLst>
                    <a:ext uri="{9D8B030D-6E8A-4147-A177-3AD203B41FA5}">
                      <a16:colId xmlns:a16="http://schemas.microsoft.com/office/drawing/2014/main" val="3059641036"/>
                    </a:ext>
                  </a:extLst>
                </a:gridCol>
              </a:tblGrid>
              <a:tr h="500910">
                <a:tc>
                  <a:txBody>
                    <a:bodyPr/>
                    <a:lstStyle/>
                    <a:p>
                      <a:pPr>
                        <a:lnSpc>
                          <a:spcPct val="90000"/>
                        </a:lnSpc>
                      </a:pP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Legacy</a:t>
                      </a:r>
                      <a:endParaRPr sz="16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Optimal</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Auto*</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1" u="none" strike="noStrike" kern="1200" cap="none" spc="0" normalizeH="0" baseline="0" noProof="0" dirty="0" err="1">
                          <a:ln>
                            <a:noFill/>
                          </a:ln>
                          <a:solidFill>
                            <a:srgbClr val="FFFFFF"/>
                          </a:solidFill>
                          <a:effectLst/>
                          <a:uLnTx/>
                          <a:uFillTx/>
                          <a:latin typeface="Arial" panose="020B0604020202020204"/>
                          <a:ea typeface="+mn-ea"/>
                          <a:cs typeface="+mn-cs"/>
                        </a:rPr>
                        <a:t>Primeron</a:t>
                      </a: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 </a:t>
                      </a:r>
                      <a:b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Edge*</a:t>
                      </a: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90000"/>
                        </a:lnSpc>
                      </a:pPr>
                      <a:r>
                        <a:rPr lang="en-US" sz="1600" i="1" dirty="0" err="1">
                          <a:latin typeface="+mn-lt"/>
                        </a:rPr>
                        <a:t>Primeron</a:t>
                      </a:r>
                      <a:r>
                        <a:rPr lang="en-US" sz="1600" dirty="0">
                          <a:latin typeface="+mn-lt"/>
                        </a:rPr>
                        <a:t> </a:t>
                      </a:r>
                      <a:br>
                        <a:rPr lang="en-US" sz="1600" dirty="0">
                          <a:latin typeface="+mn-lt"/>
                        </a:rPr>
                      </a:br>
                      <a:r>
                        <a:rPr lang="en-US" sz="1600" dirty="0">
                          <a:latin typeface="+mn-lt"/>
                        </a:rPr>
                        <a:t>Versa*</a:t>
                      </a:r>
                    </a:p>
                  </a:txBody>
                  <a:tcPr marR="91392"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2739574399"/>
                  </a:ext>
                </a:extLst>
              </a:tr>
              <a:tr h="993184">
                <a:tc>
                  <a:txBody>
                    <a:bodyPr/>
                    <a:lstStyle/>
                    <a:p>
                      <a:pPr algn="l">
                        <a:lnSpc>
                          <a:spcPct val="90000"/>
                        </a:lnSpc>
                        <a:spcBef>
                          <a:spcPts val="600"/>
                        </a:spcBef>
                        <a:spcAft>
                          <a:spcPts val="0"/>
                        </a:spcAft>
                      </a:pPr>
                      <a:r>
                        <a:rPr lang="en-US" sz="1400" b="1" dirty="0">
                          <a:solidFill>
                            <a:schemeClr val="tx1"/>
                          </a:solidFill>
                          <a:latin typeface="+mn-lt"/>
                        </a:rPr>
                        <a:t>Key Features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90000"/>
                        </a:lnSpc>
                        <a:spcBef>
                          <a:spcPts val="600"/>
                        </a:spcBef>
                        <a:spcAft>
                          <a:spcPts val="0"/>
                        </a:spcAft>
                      </a:pPr>
                      <a:r>
                        <a:rPr lang="en-US" sz="1400" b="1" dirty="0">
                          <a:solidFill>
                            <a:schemeClr val="tx2"/>
                          </a:solidFill>
                          <a:latin typeface="+mn-lt"/>
                        </a:rPr>
                        <a:t>Zinc primer </a:t>
                      </a:r>
                      <a:r>
                        <a:rPr lang="en-US" sz="1400" b="0" dirty="0">
                          <a:solidFill>
                            <a:schemeClr val="tx2"/>
                          </a:solidFill>
                          <a:latin typeface="+mn-lt"/>
                        </a:rPr>
                        <a:t>offering our best corrosion protection in this technology</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Zinc-rich primer </a:t>
                      </a:r>
                      <a:r>
                        <a:rPr lang="en-US" sz="1400" b="0" dirty="0">
                          <a:solidFill>
                            <a:schemeClr val="tx2"/>
                          </a:solidFill>
                          <a:latin typeface="+mn-lt"/>
                        </a:rPr>
                        <a:t>with excellent corrosion protection and a balance of other properties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Layer with liquid topcoats or over e-coat </a:t>
                      </a:r>
                      <a:r>
                        <a:rPr lang="en-US" sz="1400" b="0" dirty="0">
                          <a:solidFill>
                            <a:schemeClr val="tx2"/>
                          </a:solidFill>
                          <a:latin typeface="+mn-lt"/>
                        </a:rPr>
                        <a:t>for automotive-grade performance</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Very good sharp edge coverage</a:t>
                      </a:r>
                      <a:r>
                        <a:rPr lang="en-US" sz="1400" b="0" dirty="0">
                          <a:solidFill>
                            <a:schemeClr val="tx2"/>
                          </a:solidFill>
                          <a:latin typeface="+mn-lt"/>
                        </a:rPr>
                        <a:t>, hides casting defects</a:t>
                      </a:r>
                    </a:p>
                  </a:txBody>
                  <a:tcPr marR="91392">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0000"/>
                        </a:lnSpc>
                        <a:spcBef>
                          <a:spcPts val="600"/>
                        </a:spcBef>
                        <a:spcAft>
                          <a:spcPts val="0"/>
                        </a:spcAft>
                      </a:pPr>
                      <a:r>
                        <a:rPr lang="en-US" sz="1400" b="1" dirty="0">
                          <a:solidFill>
                            <a:schemeClr val="tx2"/>
                          </a:solidFill>
                          <a:latin typeface="+mn-lt"/>
                        </a:rPr>
                        <a:t>Multi-substrate capable</a:t>
                      </a:r>
                      <a:r>
                        <a:rPr lang="en-US" sz="1400" b="0" dirty="0">
                          <a:solidFill>
                            <a:schemeClr val="tx2"/>
                          </a:solidFill>
                          <a:latin typeface="+mn-lt"/>
                        </a:rPr>
                        <a:t>, good intercoat adhesion, excellent alternative to zinc</a:t>
                      </a:r>
                    </a:p>
                  </a:txBody>
                  <a:tcPr marR="91392">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436386">
                <a:tc>
                  <a:txBody>
                    <a:bodyPr/>
                    <a:lstStyle/>
                    <a:p>
                      <a:pPr rtl="0">
                        <a:lnSpc>
                          <a:spcPct val="90000"/>
                        </a:lnSpc>
                        <a:spcBef>
                          <a:spcPts val="600"/>
                        </a:spcBef>
                      </a:pPr>
                      <a:r>
                        <a:rPr lang="en-US" sz="1400" b="1" kern="1200" dirty="0">
                          <a:solidFill>
                            <a:schemeClr val="tx1"/>
                          </a:solidFill>
                          <a:latin typeface="+mn-lt"/>
                          <a:ea typeface="+mn-ea"/>
                          <a:cs typeface="+mn-cs"/>
                        </a:rPr>
                        <a:t>Chemistry</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polyester, 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 </a:t>
                      </a:r>
                      <a:br>
                        <a:rPr lang="en-US" sz="1400" b="0" kern="1200" dirty="0">
                          <a:solidFill>
                            <a:schemeClr val="tx2"/>
                          </a:solidFill>
                          <a:latin typeface="+mn-lt"/>
                          <a:ea typeface="+mn-ea"/>
                          <a:cs typeface="+mn-cs"/>
                        </a:rPr>
                      </a:br>
                      <a:r>
                        <a:rPr lang="en-US" sz="1400" b="0" kern="1200" dirty="0">
                          <a:solidFill>
                            <a:schemeClr val="tx2"/>
                          </a:solidFill>
                          <a:latin typeface="+mn-lt"/>
                          <a:ea typeface="+mn-ea"/>
                          <a:cs typeface="+mn-cs"/>
                        </a:rPr>
                        <a:t>polyester 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Epoxy</a:t>
                      </a:r>
                      <a:endParaRPr lang="en-US" sz="1400" b="0" kern="1200" baseline="30000" dirty="0">
                        <a:solidFill>
                          <a:schemeClr val="tx2"/>
                        </a:solidFill>
                        <a:latin typeface="+mn-lt"/>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2603169094"/>
                  </a:ext>
                </a:extLst>
              </a:tr>
              <a:tr h="537429">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Density</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1.7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1.6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732001">
                <a:tc>
                  <a:txBody>
                    <a:bodyPr/>
                    <a:lstStyle/>
                    <a:p>
                      <a:pPr algn="l">
                        <a:lnSpc>
                          <a:spcPct val="90000"/>
                        </a:lnSpc>
                        <a:spcBef>
                          <a:spcPts val="600"/>
                        </a:spcBef>
                        <a:spcAft>
                          <a:spcPts val="0"/>
                        </a:spcAft>
                      </a:pPr>
                      <a:r>
                        <a:rPr lang="en-US" sz="1400" b="1" dirty="0">
                          <a:solidFill>
                            <a:schemeClr val="tx1"/>
                          </a:solidFill>
                          <a:latin typeface="+mn-lt"/>
                        </a:rPr>
                        <a:t>Overall Corrosion Performance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941243827"/>
                  </a:ext>
                </a:extLst>
              </a:tr>
              <a:tr h="436386">
                <a:tc>
                  <a:txBody>
                    <a:bodyPr/>
                    <a:lstStyle/>
                    <a:p>
                      <a:pPr algn="l">
                        <a:lnSpc>
                          <a:spcPct val="90000"/>
                        </a:lnSpc>
                        <a:spcBef>
                          <a:spcPts val="600"/>
                        </a:spcBef>
                        <a:spcAft>
                          <a:spcPts val="0"/>
                        </a:spcAft>
                      </a:pPr>
                      <a:r>
                        <a:rPr lang="en-US" sz="1400" b="1" dirty="0">
                          <a:solidFill>
                            <a:schemeClr val="tx1"/>
                          </a:solidFill>
                          <a:latin typeface="+mn-lt"/>
                        </a:rPr>
                        <a:t>Edge Protection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732001">
                <a:tc>
                  <a:txBody>
                    <a:bodyPr/>
                    <a:lstStyle/>
                    <a:p>
                      <a:pPr algn="l">
                        <a:lnSpc>
                          <a:spcPct val="90000"/>
                        </a:lnSpc>
                        <a:spcBef>
                          <a:spcPts val="600"/>
                        </a:spcBef>
                        <a:spcAft>
                          <a:spcPts val="0"/>
                        </a:spcAft>
                      </a:pPr>
                      <a:r>
                        <a:rPr lang="en-US" sz="1400" b="1" dirty="0">
                          <a:solidFill>
                            <a:schemeClr val="tx1"/>
                          </a:solidFill>
                          <a:latin typeface="+mn-lt"/>
                        </a:rPr>
                        <a:t>Mechanical Properties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8F5FB"/>
                    </a:solidFill>
                  </a:tcPr>
                </a:tc>
                <a:extLst>
                  <a:ext uri="{0D108BD9-81ED-4DB2-BD59-A6C34878D82A}">
                    <a16:rowId xmlns:a16="http://schemas.microsoft.com/office/drawing/2014/main" val="1752013580"/>
                  </a:ext>
                </a:extLst>
              </a:tr>
              <a:tr h="436386">
                <a:tc>
                  <a:txBody>
                    <a:bodyPr/>
                    <a:lstStyle/>
                    <a:p>
                      <a:pPr algn="l">
                        <a:lnSpc>
                          <a:spcPct val="90000"/>
                        </a:lnSpc>
                        <a:spcBef>
                          <a:spcPts val="600"/>
                        </a:spcBef>
                        <a:spcAft>
                          <a:spcPts val="0"/>
                        </a:spcAft>
                      </a:pPr>
                      <a:r>
                        <a:rPr lang="en-US" sz="1400" b="1" dirty="0">
                          <a:solidFill>
                            <a:schemeClr val="tx1"/>
                          </a:solidFill>
                          <a:latin typeface="+mn-lt"/>
                        </a:rPr>
                        <a:t>Coverage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endParaRPr kumimoji="0" lang="en-US" sz="1400" b="0" i="0" u="none" strike="noStrike" kern="1200" cap="none" spc="0" normalizeH="0" baseline="30000" noProof="0" dirty="0">
                        <a:ln>
                          <a:noFill/>
                        </a:ln>
                        <a:solidFill>
                          <a:srgbClr val="666666"/>
                        </a:solidFill>
                        <a:effectLst/>
                        <a:uLnTx/>
                        <a:uFillTx/>
                        <a:latin typeface="Arial" panose="020B0604020202020204"/>
                        <a:ea typeface="+mn-ea"/>
                        <a:cs typeface="+mn-cs"/>
                      </a:endParaRPr>
                    </a:p>
                  </a:txBody>
                  <a:tcPr marR="91392" anchor="ctr">
                    <a:lnL w="6350" cap="flat" cmpd="sng" algn="ctr">
                      <a:solidFill>
                        <a:schemeClr val="tx2"/>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6" name="TextBox 5">
            <a:extLst>
              <a:ext uri="{FF2B5EF4-FFF2-40B4-BE49-F238E27FC236}">
                <a16:creationId xmlns:a16="http://schemas.microsoft.com/office/drawing/2014/main" id="{01E53C9A-DD88-9E2B-F253-E43BF5B23509}"/>
              </a:ext>
            </a:extLst>
          </p:cNvPr>
          <p:cNvSpPr txBox="1"/>
          <p:nvPr/>
        </p:nvSpPr>
        <p:spPr>
          <a:xfrm>
            <a:off x="535641" y="6511291"/>
            <a:ext cx="9917206" cy="190821"/>
          </a:xfrm>
          <a:prstGeom prst="rect">
            <a:avLst/>
          </a:prstGeom>
          <a:noFill/>
        </p:spPr>
        <p:txBody>
          <a:bodyPr wrap="square" rtlCol="0" anchor="b">
            <a:spAutoFit/>
          </a:bodyPr>
          <a:lstStyle/>
          <a:p>
            <a:pPr marL="114300" indent="-114300" defTabSz="456926">
              <a:lnSpc>
                <a:spcPct val="80000"/>
              </a:lnSpc>
            </a:pPr>
            <a:r>
              <a:rPr lang="en-US" sz="800" dirty="0">
                <a:solidFill>
                  <a:schemeClr val="tx2"/>
                </a:solidFill>
              </a:rPr>
              <a:t>*	Values indicate a range of performance across the entire family of products. For product-specific values, please contact your PPG sales representative or email ic-na@ppg.com.</a:t>
            </a:r>
            <a:endParaRPr lang="en-US" sz="800" dirty="0">
              <a:solidFill>
                <a:schemeClr val="tx2"/>
              </a:solidFill>
              <a:latin typeface="Arial" panose="020B0604020202020204"/>
            </a:endParaRPr>
          </a:p>
        </p:txBody>
      </p:sp>
    </p:spTree>
    <p:extLst>
      <p:ext uri="{BB962C8B-B14F-4D97-AF65-F5344CB8AC3E}">
        <p14:creationId xmlns:p14="http://schemas.microsoft.com/office/powerpoint/2010/main" val="305162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604360-11D4-D848-000A-B6F1871CBBA0}"/>
              </a:ext>
            </a:extLst>
          </p:cNvPr>
          <p:cNvSpPr>
            <a:spLocks noGrp="1"/>
          </p:cNvSpPr>
          <p:nvPr>
            <p:ph type="sldNum" sz="quarter" idx="11"/>
          </p:nvPr>
        </p:nvSpPr>
        <p:spPr/>
        <p:txBody>
          <a:bodyPr/>
          <a:lstStyle/>
          <a:p>
            <a:fld id="{FD9C4343-C115-504A-8D4F-0B17318D4A48}" type="slidenum">
              <a:rPr lang="en-US" smtClean="0"/>
              <a:t>17</a:t>
            </a:fld>
            <a:endParaRPr lang="en-US"/>
          </a:p>
        </p:txBody>
      </p:sp>
      <p:sp>
        <p:nvSpPr>
          <p:cNvPr id="4" name="Content Placeholder 3">
            <a:extLst>
              <a:ext uri="{FF2B5EF4-FFF2-40B4-BE49-F238E27FC236}">
                <a16:creationId xmlns:a16="http://schemas.microsoft.com/office/drawing/2014/main" id="{164FB241-9515-AEB2-701A-C79680F93D1E}"/>
              </a:ext>
            </a:extLst>
          </p:cNvPr>
          <p:cNvSpPr>
            <a:spLocks noGrp="1"/>
          </p:cNvSpPr>
          <p:nvPr>
            <p:ph idx="1"/>
          </p:nvPr>
        </p:nvSpPr>
        <p:spPr>
          <a:xfrm>
            <a:off x="5405438" y="3148012"/>
            <a:ext cx="5967412" cy="2200275"/>
          </a:xfrm>
        </p:spPr>
        <p:txBody>
          <a:bodyPr>
            <a:normAutofit/>
          </a:bodyPr>
          <a:lstStyle/>
          <a:p>
            <a:pPr marL="0" indent="0">
              <a:buNone/>
            </a:pPr>
            <a:r>
              <a:rPr lang="en-US" sz="2400" b="1" dirty="0"/>
              <a:t>Your Name Here</a:t>
            </a:r>
            <a:br>
              <a:rPr lang="en-US" sz="2400" b="1" dirty="0"/>
            </a:br>
            <a:r>
              <a:rPr lang="en-US" sz="1800" b="1" dirty="0"/>
              <a:t>Your Title</a:t>
            </a:r>
          </a:p>
          <a:p>
            <a:pPr marL="0" indent="0">
              <a:buNone/>
            </a:pPr>
            <a:r>
              <a:rPr lang="en-US" sz="2000" dirty="0"/>
              <a:t>O: 123-456-7890</a:t>
            </a:r>
            <a:br>
              <a:rPr lang="en-US" sz="2000" dirty="0"/>
            </a:br>
            <a:r>
              <a:rPr lang="en-US" sz="2000" dirty="0"/>
              <a:t>M: 123-456-7890</a:t>
            </a:r>
            <a:br>
              <a:rPr lang="en-US" sz="2000" dirty="0"/>
            </a:br>
            <a:r>
              <a:rPr lang="en-US" sz="2000" dirty="0"/>
              <a:t>yourname@ppg.com</a:t>
            </a:r>
          </a:p>
        </p:txBody>
      </p:sp>
      <p:sp>
        <p:nvSpPr>
          <p:cNvPr id="3" name="Title 2">
            <a:extLst>
              <a:ext uri="{FF2B5EF4-FFF2-40B4-BE49-F238E27FC236}">
                <a16:creationId xmlns:a16="http://schemas.microsoft.com/office/drawing/2014/main" id="{3D5B53DA-6F20-3468-5CA8-39ECDC677B3B}"/>
              </a:ext>
            </a:extLst>
          </p:cNvPr>
          <p:cNvSpPr>
            <a:spLocks noGrp="1"/>
          </p:cNvSpPr>
          <p:nvPr>
            <p:ph type="title"/>
          </p:nvPr>
        </p:nvSpPr>
        <p:spPr>
          <a:xfrm>
            <a:off x="5405438" y="1643063"/>
            <a:ext cx="5967412" cy="1252376"/>
          </a:xfrm>
        </p:spPr>
        <p:txBody>
          <a:bodyPr>
            <a:normAutofit/>
          </a:bodyPr>
          <a:lstStyle/>
          <a:p>
            <a:r>
              <a:rPr lang="en-US" sz="3600" dirty="0">
                <a:solidFill>
                  <a:schemeClr val="accent1"/>
                </a:solidFill>
              </a:rPr>
              <a:t>Thank you for </a:t>
            </a:r>
            <a:br>
              <a:rPr lang="en-US" sz="3600" dirty="0">
                <a:solidFill>
                  <a:schemeClr val="accent1"/>
                </a:solidFill>
              </a:rPr>
            </a:br>
            <a:r>
              <a:rPr lang="en-US" sz="3600" dirty="0">
                <a:solidFill>
                  <a:schemeClr val="accent1"/>
                </a:solidFill>
              </a:rPr>
              <a:t>your time today</a:t>
            </a:r>
          </a:p>
        </p:txBody>
      </p:sp>
      <p:sp>
        <p:nvSpPr>
          <p:cNvPr id="5" name="Picture Placeholder 4">
            <a:extLst>
              <a:ext uri="{FF2B5EF4-FFF2-40B4-BE49-F238E27FC236}">
                <a16:creationId xmlns:a16="http://schemas.microsoft.com/office/drawing/2014/main" id="{7D1C7D55-9EFC-C88F-4D39-197F9B371052}"/>
              </a:ext>
            </a:extLst>
          </p:cNvPr>
          <p:cNvSpPr>
            <a:spLocks noGrp="1"/>
          </p:cNvSpPr>
          <p:nvPr>
            <p:ph type="pic" sz="quarter" idx="12"/>
          </p:nvPr>
        </p:nvSpPr>
        <p:spPr>
          <a:xfrm>
            <a:off x="1442606" y="1055037"/>
            <a:ext cx="3325091" cy="4987636"/>
          </a:xfrm>
        </p:spPr>
        <p:txBody>
          <a:bodyPr/>
          <a:lstStyle/>
          <a:p>
            <a:endParaRPr lang="en-US"/>
          </a:p>
        </p:txBody>
      </p:sp>
    </p:spTree>
    <p:extLst>
      <p:ext uri="{BB962C8B-B14F-4D97-AF65-F5344CB8AC3E}">
        <p14:creationId xmlns:p14="http://schemas.microsoft.com/office/powerpoint/2010/main" val="3808630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AED7B0-BD8B-4EB2-A1C8-6191EE03671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03708" y="1647179"/>
            <a:ext cx="9181408" cy="3373707"/>
          </a:xfrm>
          <a:prstGeom prst="rect">
            <a:avLst/>
          </a:prstGeom>
        </p:spPr>
      </p:pic>
    </p:spTree>
    <p:extLst>
      <p:ext uri="{BB962C8B-B14F-4D97-AF65-F5344CB8AC3E}">
        <p14:creationId xmlns:p14="http://schemas.microsoft.com/office/powerpoint/2010/main" val="32781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F86269CB-62C5-4716-8C2E-14CF0F46470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75084"/>
            <a:ext cx="12188825" cy="6684899"/>
          </a:xfrm>
          <a:prstGeom prst="rect">
            <a:avLst/>
          </a:prstGeom>
        </p:spPr>
      </p:pic>
      <p:sp>
        <p:nvSpPr>
          <p:cNvPr id="9" name="Rectangle 8">
            <a:extLst>
              <a:ext uri="{FF2B5EF4-FFF2-40B4-BE49-F238E27FC236}">
                <a16:creationId xmlns:a16="http://schemas.microsoft.com/office/drawing/2014/main" id="{AB9A7886-008B-711A-E57A-342AF7521B18}"/>
              </a:ext>
            </a:extLst>
          </p:cNvPr>
          <p:cNvSpPr/>
          <p:nvPr/>
        </p:nvSpPr>
        <p:spPr>
          <a:xfrm rot="5400000">
            <a:off x="2752954" y="-2585676"/>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2</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1325524" y="657819"/>
            <a:ext cx="10590453" cy="1190625"/>
          </a:xfrm>
        </p:spPr>
        <p:txBody>
          <a:bodyPr>
            <a:normAutofit/>
          </a:bodyPr>
          <a:lstStyle/>
          <a:p>
            <a:pPr>
              <a:lnSpc>
                <a:spcPct val="85000"/>
              </a:lnSpc>
            </a:pPr>
            <a:r>
              <a:rPr lang="en-US" sz="3600" dirty="0">
                <a:solidFill>
                  <a:schemeClr val="bg1"/>
                </a:solidFill>
                <a:effectLst>
                  <a:outerShdw blurRad="38100" dist="38100" dir="2700000" algn="tl">
                    <a:srgbClr val="000000">
                      <a:alpha val="43137"/>
                    </a:srgbClr>
                  </a:outerShdw>
                </a:effectLst>
              </a:rPr>
              <a:t>Why use a </a:t>
            </a:r>
            <a:br>
              <a:rPr lang="en-US" sz="3600" dirty="0">
                <a:solidFill>
                  <a:schemeClr val="bg1"/>
                </a:solidFill>
                <a:effectLst>
                  <a:outerShdw blurRad="38100" dist="38100" dir="2700000" algn="tl">
                    <a:srgbClr val="000000">
                      <a:alpha val="43137"/>
                    </a:srgbClr>
                  </a:outerShdw>
                </a:effectLst>
              </a:rPr>
            </a:br>
            <a:r>
              <a:rPr lang="en-US" sz="4800" dirty="0">
                <a:solidFill>
                  <a:schemeClr val="bg1"/>
                </a:solidFill>
                <a:effectLst>
                  <a:outerShdw blurRad="38100" dist="38100" dir="2700000" algn="tl">
                    <a:srgbClr val="000000">
                      <a:alpha val="43137"/>
                    </a:srgbClr>
                  </a:outerShdw>
                </a:effectLst>
              </a:rPr>
              <a:t>powder primer?</a:t>
            </a:r>
            <a:endParaRPr lang="en-US" sz="3600"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2010289"/>
            <a:ext cx="5922366" cy="1823524"/>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shade val="100000"/>
                  <a:satMod val="115000"/>
                </a:schemeClr>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2105288"/>
            <a:ext cx="462121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r>
              <a:rPr lang="en-US" sz="1800" dirty="0"/>
              <a:t>After blasting the metal surfaces, primers can be applied to slow down the speed of oxidation, create more consistency in the application of the powder coatings and allow the powder coatings to more easily bond to metal edges.</a:t>
            </a:r>
          </a:p>
        </p:txBody>
      </p:sp>
      <p:grpSp>
        <p:nvGrpSpPr>
          <p:cNvPr id="4" name="Group 3">
            <a:extLst>
              <a:ext uri="{FF2B5EF4-FFF2-40B4-BE49-F238E27FC236}">
                <a16:creationId xmlns:a16="http://schemas.microsoft.com/office/drawing/2014/main" id="{846BB041-B11F-3FF5-10A2-92F6B54E0407}"/>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81AEF7D3-D05B-586C-4F72-6804DCC59822}"/>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6F9C18C-2B9E-45BD-7E41-9E2C80B0A118}"/>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2" name="Freeform: Shape 11">
              <a:extLst>
                <a:ext uri="{FF2B5EF4-FFF2-40B4-BE49-F238E27FC236}">
                  <a16:creationId xmlns:a16="http://schemas.microsoft.com/office/drawing/2014/main" id="{78F84E59-FFF9-AF6B-FB2B-C1BD2FAAB062}"/>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pSp>
        <p:nvGrpSpPr>
          <p:cNvPr id="20" name="Group 19">
            <a:extLst>
              <a:ext uri="{FF2B5EF4-FFF2-40B4-BE49-F238E27FC236}">
                <a16:creationId xmlns:a16="http://schemas.microsoft.com/office/drawing/2014/main" id="{2D09B236-02AD-4B25-B8AF-4B85C96559D7}"/>
              </a:ext>
            </a:extLst>
          </p:cNvPr>
          <p:cNvGrpSpPr/>
          <p:nvPr/>
        </p:nvGrpSpPr>
        <p:grpSpPr>
          <a:xfrm>
            <a:off x="417514" y="872808"/>
            <a:ext cx="687794" cy="612672"/>
            <a:chOff x="75794" y="5885574"/>
            <a:chExt cx="497730" cy="443367"/>
          </a:xfrm>
        </p:grpSpPr>
        <p:sp>
          <p:nvSpPr>
            <p:cNvPr id="21" name="Graphic 71">
              <a:extLst>
                <a:ext uri="{FF2B5EF4-FFF2-40B4-BE49-F238E27FC236}">
                  <a16:creationId xmlns:a16="http://schemas.microsoft.com/office/drawing/2014/main" id="{3AA0575A-651D-72E3-3914-EF9EB735ABC5}"/>
                </a:ext>
              </a:extLst>
            </p:cNvPr>
            <p:cNvSpPr/>
            <p:nvPr/>
          </p:nvSpPr>
          <p:spPr>
            <a:xfrm>
              <a:off x="75794" y="5885574"/>
              <a:ext cx="497730" cy="443367"/>
            </a:xfrm>
            <a:custGeom>
              <a:avLst/>
              <a:gdLst>
                <a:gd name="connsiteX0" fmla="*/ 3291618 w 4689792"/>
                <a:gd name="connsiteY0" fmla="*/ 0 h 4182427"/>
                <a:gd name="connsiteX1" fmla="*/ 1398175 w 4689792"/>
                <a:gd name="connsiteY1" fmla="*/ 0 h 4182427"/>
                <a:gd name="connsiteX2" fmla="*/ 1007205 w 4689792"/>
                <a:gd name="connsiteY2" fmla="*/ 225743 h 4182427"/>
                <a:gd name="connsiteX3" fmla="*/ 60484 w 4689792"/>
                <a:gd name="connsiteY3" fmla="*/ 1865503 h 4182427"/>
                <a:gd name="connsiteX4" fmla="*/ 60484 w 4689792"/>
                <a:gd name="connsiteY4" fmla="*/ 2316988 h 4182427"/>
                <a:gd name="connsiteX5" fmla="*/ 1007205 w 4689792"/>
                <a:gd name="connsiteY5" fmla="*/ 3956685 h 4182427"/>
                <a:gd name="connsiteX6" fmla="*/ 1398175 w 4689792"/>
                <a:gd name="connsiteY6" fmla="*/ 4182428 h 4182427"/>
                <a:gd name="connsiteX7" fmla="*/ 3291618 w 4689792"/>
                <a:gd name="connsiteY7" fmla="*/ 4182428 h 4182427"/>
                <a:gd name="connsiteX8" fmla="*/ 3682587 w 4689792"/>
                <a:gd name="connsiteY8" fmla="*/ 3956685 h 4182427"/>
                <a:gd name="connsiteX9" fmla="*/ 4629309 w 4689792"/>
                <a:gd name="connsiteY9" fmla="*/ 2316925 h 4182427"/>
                <a:gd name="connsiteX10" fmla="*/ 4629309 w 4689792"/>
                <a:gd name="connsiteY10" fmla="*/ 1865440 h 4182427"/>
                <a:gd name="connsiteX11" fmla="*/ 3682587 w 4689792"/>
                <a:gd name="connsiteY11" fmla="*/ 225743 h 4182427"/>
                <a:gd name="connsiteX12" fmla="*/ 3291618 w 4689792"/>
                <a:gd name="connsiteY12" fmla="*/ 0 h 418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9792" h="4182427">
                  <a:moveTo>
                    <a:pt x="3291618" y="0"/>
                  </a:moveTo>
                  <a:lnTo>
                    <a:pt x="1398175" y="0"/>
                  </a:lnTo>
                  <a:cubicBezTo>
                    <a:pt x="1236885" y="0"/>
                    <a:pt x="1087850" y="86043"/>
                    <a:pt x="1007205" y="225743"/>
                  </a:cubicBezTo>
                  <a:lnTo>
                    <a:pt x="60484" y="1865503"/>
                  </a:lnTo>
                  <a:cubicBezTo>
                    <a:pt x="-20161" y="2005203"/>
                    <a:pt x="-20161" y="2177288"/>
                    <a:pt x="60484" y="2316988"/>
                  </a:cubicBezTo>
                  <a:lnTo>
                    <a:pt x="1007205" y="3956685"/>
                  </a:lnTo>
                  <a:cubicBezTo>
                    <a:pt x="1087850" y="4096385"/>
                    <a:pt x="1236885" y="4182428"/>
                    <a:pt x="1398175" y="4182428"/>
                  </a:cubicBezTo>
                  <a:lnTo>
                    <a:pt x="3291618" y="4182428"/>
                  </a:lnTo>
                  <a:cubicBezTo>
                    <a:pt x="3452908" y="4182428"/>
                    <a:pt x="3601942" y="4096385"/>
                    <a:pt x="3682587" y="3956685"/>
                  </a:cubicBezTo>
                  <a:lnTo>
                    <a:pt x="4629309" y="2316925"/>
                  </a:lnTo>
                  <a:cubicBezTo>
                    <a:pt x="4709954" y="2177225"/>
                    <a:pt x="4709954" y="2005140"/>
                    <a:pt x="4629309" y="1865440"/>
                  </a:cubicBezTo>
                  <a:lnTo>
                    <a:pt x="3682587" y="225743"/>
                  </a:lnTo>
                  <a:cubicBezTo>
                    <a:pt x="3601942" y="86043"/>
                    <a:pt x="3452908" y="0"/>
                    <a:pt x="3291618" y="0"/>
                  </a:cubicBezTo>
                  <a:close/>
                </a:path>
              </a:pathLst>
            </a:custGeom>
            <a:solidFill>
              <a:schemeClr val="accent4"/>
            </a:solidFill>
            <a:ln w="19050" cap="flat">
              <a:solidFill>
                <a:schemeClr val="bg1"/>
              </a:solid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437F7E0C-29C1-B9F9-7AD2-F7B9C3F14D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762" y="5961503"/>
              <a:ext cx="299794" cy="253375"/>
            </a:xfrm>
            <a:prstGeom prst="rect">
              <a:avLst/>
            </a:prstGeom>
          </p:spPr>
        </p:pic>
      </p:grpSp>
    </p:spTree>
    <p:extLst>
      <p:ext uri="{BB962C8B-B14F-4D97-AF65-F5344CB8AC3E}">
        <p14:creationId xmlns:p14="http://schemas.microsoft.com/office/powerpoint/2010/main" val="417693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p:txBody>
          <a:bodyPr/>
          <a:lstStyle/>
          <a:p>
            <a:fld id="{FD9C4343-C115-504A-8D4F-0B17318D4A48}" type="slidenum">
              <a:rPr lang="en-US" smtClean="0"/>
              <a:pPr/>
              <a:t>3</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1585913" y="304800"/>
            <a:ext cx="10337799" cy="1028700"/>
          </a:xfrm>
        </p:spPr>
        <p:txBody>
          <a:bodyPr>
            <a:normAutofit/>
          </a:bodyPr>
          <a:lstStyle/>
          <a:p>
            <a:r>
              <a:rPr lang="en-US" dirty="0"/>
              <a:t>PPG powder primers are designed to meet various</a:t>
            </a:r>
            <a:br>
              <a:rPr lang="en-US" dirty="0"/>
            </a:br>
            <a:r>
              <a:rPr lang="en-US" dirty="0"/>
              <a:t>ISO 12944 corrosivity category standards</a:t>
            </a:r>
          </a:p>
        </p:txBody>
      </p:sp>
      <p:pic>
        <p:nvPicPr>
          <p:cNvPr id="7" name="Graphic 6">
            <a:extLst>
              <a:ext uri="{FF2B5EF4-FFF2-40B4-BE49-F238E27FC236}">
                <a16:creationId xmlns:a16="http://schemas.microsoft.com/office/drawing/2014/main" id="{EBD2409C-5861-BD9B-1D74-6B7D3BFC73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1648" y="259556"/>
            <a:ext cx="893277" cy="816769"/>
          </a:xfrm>
          <a:prstGeom prst="rect">
            <a:avLst/>
          </a:prstGeom>
        </p:spPr>
      </p:pic>
      <p:graphicFrame>
        <p:nvGraphicFramePr>
          <p:cNvPr id="9" name="Content Placeholder 5">
            <a:extLst>
              <a:ext uri="{FF2B5EF4-FFF2-40B4-BE49-F238E27FC236}">
                <a16:creationId xmlns:a16="http://schemas.microsoft.com/office/drawing/2014/main" id="{3E121733-B99F-337D-53F0-757286AD97AC}"/>
              </a:ext>
            </a:extLst>
          </p:cNvPr>
          <p:cNvGraphicFramePr>
            <a:graphicFrameLocks/>
          </p:cNvGraphicFramePr>
          <p:nvPr>
            <p:extLst>
              <p:ext uri="{D42A27DB-BD31-4B8C-83A1-F6EECF244321}">
                <p14:modId xmlns:p14="http://schemas.microsoft.com/office/powerpoint/2010/main" val="2734416757"/>
              </p:ext>
            </p:extLst>
          </p:nvPr>
        </p:nvGraphicFramePr>
        <p:xfrm>
          <a:off x="414338" y="1366353"/>
          <a:ext cx="11415712" cy="4491521"/>
        </p:xfrm>
        <a:graphic>
          <a:graphicData uri="http://schemas.openxmlformats.org/drawingml/2006/table">
            <a:tbl>
              <a:tblPr firstRow="1" bandRow="1">
                <a:tableStyleId>{5C22544A-7EE6-4342-B048-85BDC9FD1C3A}</a:tableStyleId>
              </a:tblPr>
              <a:tblGrid>
                <a:gridCol w="464094">
                  <a:extLst>
                    <a:ext uri="{9D8B030D-6E8A-4147-A177-3AD203B41FA5}">
                      <a16:colId xmlns:a16="http://schemas.microsoft.com/office/drawing/2014/main" val="1475088191"/>
                    </a:ext>
                  </a:extLst>
                </a:gridCol>
                <a:gridCol w="554869">
                  <a:extLst>
                    <a:ext uri="{9D8B030D-6E8A-4147-A177-3AD203B41FA5}">
                      <a16:colId xmlns:a16="http://schemas.microsoft.com/office/drawing/2014/main" val="1042087411"/>
                    </a:ext>
                  </a:extLst>
                </a:gridCol>
                <a:gridCol w="10396749">
                  <a:extLst>
                    <a:ext uri="{9D8B030D-6E8A-4147-A177-3AD203B41FA5}">
                      <a16:colId xmlns:a16="http://schemas.microsoft.com/office/drawing/2014/main" val="166631060"/>
                    </a:ext>
                  </a:extLst>
                </a:gridCol>
              </a:tblGrid>
              <a:tr h="423989">
                <a:tc gridSpan="3">
                  <a:txBody>
                    <a:bodyPr/>
                    <a:lstStyle/>
                    <a:p>
                      <a:pPr algn="l">
                        <a:lnSpc>
                          <a:spcPct val="90000"/>
                        </a:lnSpc>
                        <a:spcBef>
                          <a:spcPts val="600"/>
                        </a:spcBef>
                        <a:spcAft>
                          <a:spcPts val="0"/>
                        </a:spcAft>
                      </a:pPr>
                      <a:r>
                        <a:rPr lang="en-US" sz="1600" dirty="0">
                          <a:latin typeface="+mj-lt"/>
                        </a:rPr>
                        <a:t>Category and Typical Environment</a:t>
                      </a:r>
                    </a:p>
                  </a:txBody>
                  <a:tcPr marL="182880" marR="0" marT="91440" marB="91440"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dirty="0"/>
                    </a:p>
                  </a:txBody>
                  <a:tcPr marL="91392" marR="91392" marT="91440" marB="91440" anchor="b">
                    <a:lnL w="6350" cap="flat" cmpd="sng" algn="ctr">
                      <a:solidFill>
                        <a:schemeClr val="accent2">
                          <a:lumMod val="75000"/>
                        </a:schemeClr>
                      </a:solidFill>
                      <a:prstDash val="solid"/>
                      <a:round/>
                      <a:headEnd type="none" w="med" len="med"/>
                      <a:tailEnd type="none" w="med" len="med"/>
                    </a:lnL>
                    <a:lnR w="635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9574399"/>
                  </a:ext>
                </a:extLst>
              </a:tr>
              <a:tr h="455012">
                <a:tc rowSpan="6">
                  <a:txBody>
                    <a:bodyPr/>
                    <a:lstStyle/>
                    <a:p>
                      <a:pPr algn="l">
                        <a:lnSpc>
                          <a:spcPct val="90000"/>
                        </a:lnSpc>
                        <a:spcBef>
                          <a:spcPts val="400"/>
                        </a:spcBef>
                        <a:spcAft>
                          <a:spcPts val="0"/>
                        </a:spcAft>
                      </a:pPr>
                      <a:endParaRPr lang="en-US" sz="1300" b="0" dirty="0">
                        <a:latin typeface="+mn-lt"/>
                      </a:endParaRPr>
                    </a:p>
                  </a:txBody>
                  <a:tcPr marL="182880" marR="0"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gradFill>
                      <a:gsLst>
                        <a:gs pos="0">
                          <a:schemeClr val="accent4">
                            <a:lumMod val="75000"/>
                          </a:schemeClr>
                        </a:gs>
                        <a:gs pos="100000">
                          <a:srgbClr val="9CDD93"/>
                        </a:gs>
                        <a:gs pos="48000">
                          <a:schemeClr val="accent4">
                            <a:shade val="100000"/>
                            <a:satMod val="115000"/>
                          </a:schemeClr>
                        </a:gs>
                      </a:gsLst>
                      <a:lin ang="16200000" scaled="1"/>
                    </a:gradFill>
                  </a:tcPr>
                </a:tc>
                <a:tc>
                  <a:txBody>
                    <a:bodyPr/>
                    <a:lstStyle/>
                    <a:p>
                      <a:pPr algn="ctr">
                        <a:lnSpc>
                          <a:spcPct val="90000"/>
                        </a:lnSpc>
                        <a:spcBef>
                          <a:spcPts val="400"/>
                        </a:spcBef>
                        <a:spcAft>
                          <a:spcPts val="0"/>
                        </a:spcAft>
                      </a:pPr>
                      <a:r>
                        <a:rPr lang="en-US" sz="1600" b="1" dirty="0">
                          <a:solidFill>
                            <a:schemeClr val="bg1"/>
                          </a:solidFill>
                          <a:latin typeface="+mn-lt"/>
                        </a:rPr>
                        <a:t>C1</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9CDD93"/>
                    </a:solidFill>
                  </a:tcPr>
                </a:tc>
                <a:tc>
                  <a:txBody>
                    <a:bodyPr/>
                    <a:lstStyle/>
                    <a:p>
                      <a:pPr algn="l">
                        <a:lnSpc>
                          <a:spcPct val="90000"/>
                        </a:lnSpc>
                        <a:spcBef>
                          <a:spcPts val="600"/>
                        </a:spcBef>
                        <a:spcAft>
                          <a:spcPts val="0"/>
                        </a:spcAft>
                      </a:pPr>
                      <a:r>
                        <a:rPr lang="en-US" sz="1400" b="1" dirty="0">
                          <a:solidFill>
                            <a:schemeClr val="accent1"/>
                          </a:solidFill>
                          <a:latin typeface="+mn-lt"/>
                        </a:rPr>
                        <a:t>Indoor: </a:t>
                      </a:r>
                      <a:r>
                        <a:rPr lang="en-US" sz="1400" b="0" dirty="0">
                          <a:latin typeface="+mn-lt"/>
                        </a:rPr>
                        <a:t>Heated indoor spaces without elevated condensation.</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019550385"/>
                  </a:ext>
                </a:extLst>
              </a:tr>
              <a:tr h="789377">
                <a:tc vMerge="1">
                  <a:txBody>
                    <a:bodyPr/>
                    <a:lstStyle/>
                    <a:p>
                      <a:pPr algn="l">
                        <a:lnSpc>
                          <a:spcPct val="90000"/>
                        </a:lnSpc>
                        <a:spcBef>
                          <a:spcPts val="400"/>
                        </a:spcBef>
                        <a:spcAft>
                          <a:spcPts val="0"/>
                        </a:spcAft>
                      </a:pPr>
                      <a:endParaRPr lang="en-US" sz="1300" b="0" strike="noStrike"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strike="noStrike" dirty="0">
                          <a:solidFill>
                            <a:schemeClr val="bg1"/>
                          </a:solidFill>
                          <a:latin typeface="+mn-lt"/>
                        </a:rPr>
                        <a:t>C2</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81D476"/>
                    </a:solidFill>
                  </a:tcPr>
                </a:tc>
                <a:tc>
                  <a:txBody>
                    <a:bodyPr/>
                    <a:lstStyle/>
                    <a:p>
                      <a:pPr rtl="0">
                        <a:lnSpc>
                          <a:spcPct val="90000"/>
                        </a:lnSpc>
                        <a:spcBef>
                          <a:spcPts val="600"/>
                        </a:spcBef>
                      </a:pPr>
                      <a:r>
                        <a:rPr lang="en-US" sz="1400" b="1" kern="1200" dirty="0">
                          <a:solidFill>
                            <a:schemeClr val="accent1"/>
                          </a:solidFill>
                          <a:latin typeface="+mn-lt"/>
                          <a:ea typeface="+mn-ea"/>
                          <a:cs typeface="+mn-cs"/>
                        </a:rPr>
                        <a:t>Indoor: </a:t>
                      </a:r>
                      <a:r>
                        <a:rPr lang="en-US" sz="1400" b="0" i="0" u="none" strike="noStrike" kern="1200" baseline="0" dirty="0">
                          <a:solidFill>
                            <a:schemeClr val="dk1"/>
                          </a:solidFill>
                          <a:latin typeface="+mn-lt"/>
                          <a:ea typeface="+mn-ea"/>
                          <a:cs typeface="+mn-cs"/>
                        </a:rPr>
                        <a:t>Unheated indoor spaces with increased condensation.</a:t>
                      </a:r>
                    </a:p>
                    <a:p>
                      <a:pPr rtl="0">
                        <a:lnSpc>
                          <a:spcPct val="90000"/>
                        </a:lnSpc>
                        <a:spcBef>
                          <a:spcPts val="600"/>
                        </a:spcBef>
                      </a:pPr>
                      <a:r>
                        <a:rPr lang="en-US" sz="1400" b="1" kern="1200" dirty="0">
                          <a:solidFill>
                            <a:schemeClr val="accent1"/>
                          </a:solidFill>
                          <a:latin typeface="+mn-lt"/>
                          <a:ea typeface="+mn-ea"/>
                          <a:cs typeface="+mn-cs"/>
                        </a:rPr>
                        <a:t>Outdoor: </a:t>
                      </a:r>
                      <a:r>
                        <a:rPr lang="en-US" sz="1400" b="0" i="0" u="none" strike="noStrike" kern="1200" baseline="0" dirty="0">
                          <a:solidFill>
                            <a:schemeClr val="dk1"/>
                          </a:solidFill>
                          <a:latin typeface="+mn-lt"/>
                          <a:ea typeface="+mn-ea"/>
                          <a:cs typeface="+mn-cs"/>
                        </a:rPr>
                        <a:t>Atmospheres with low level of pollution. Mainly rural areas. </a:t>
                      </a:r>
                      <a:endParaRPr lang="en-US" sz="1400" b="0" strike="noStrike" baseline="0" dirty="0">
                        <a:latin typeface="+mn-lt"/>
                      </a:endParaRP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603169094"/>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C3</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14CA55"/>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Production rooms with high humidity and low contamination.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Urban and industrial atmospheres with moderate sulfur dioxide pollution. Coastal areas with low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53834145"/>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90000"/>
                        </a:lnSpc>
                        <a:spcBef>
                          <a:spcPts val="400"/>
                        </a:spcBef>
                        <a:spcAft>
                          <a:spcPts val="0"/>
                        </a:spcAft>
                      </a:pPr>
                      <a:r>
                        <a:rPr lang="en-US" sz="1600" b="1" dirty="0">
                          <a:solidFill>
                            <a:schemeClr val="bg1"/>
                          </a:solidFill>
                          <a:latin typeface="+mn-lt"/>
                        </a:rPr>
                        <a:t>C4</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chemical facilities, swimming pools. </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and coastal areas with moderate salinity.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374557892"/>
                  </a:ext>
                </a:extLst>
              </a:tr>
              <a:tr h="789377">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C5</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A442"/>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Indoor: </a:t>
                      </a:r>
                      <a:r>
                        <a:rPr lang="en-US" sz="1400" b="0" dirty="0">
                          <a:latin typeface="+mn-lt"/>
                        </a:rPr>
                        <a:t>Buildings with almost permanent condensation and heavy air pollution.</a:t>
                      </a:r>
                    </a:p>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Industrial areas with high humidity and aggressive atmosphere.</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2969056129"/>
                  </a:ext>
                </a:extLst>
              </a:tr>
              <a:tr h="455012">
                <a:tc vMerge="1">
                  <a:txBody>
                    <a:bodyPr/>
                    <a:lstStyle/>
                    <a:p>
                      <a:pPr algn="l">
                        <a:lnSpc>
                          <a:spcPct val="90000"/>
                        </a:lnSpc>
                        <a:spcBef>
                          <a:spcPts val="400"/>
                        </a:spcBef>
                        <a:spcAft>
                          <a:spcPts val="0"/>
                        </a:spcAft>
                      </a:pPr>
                      <a:endParaRPr lang="en-US" sz="1300" b="0" dirty="0">
                        <a:latin typeface="+mn-lt"/>
                      </a:endParaRPr>
                    </a:p>
                  </a:txBody>
                  <a:tcPr marL="182880" marR="0"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Bef>
                          <a:spcPts val="400"/>
                        </a:spcBef>
                        <a:spcAft>
                          <a:spcPts val="0"/>
                        </a:spcAft>
                      </a:pPr>
                      <a:r>
                        <a:rPr lang="en-US" sz="1600" b="1" dirty="0">
                          <a:solidFill>
                            <a:schemeClr val="bg1"/>
                          </a:solidFill>
                          <a:latin typeface="+mn-lt"/>
                        </a:rPr>
                        <a:t>CX</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963D"/>
                    </a:solidFill>
                  </a:tcPr>
                </a:tc>
                <a:tc>
                  <a:txBody>
                    <a:bodyPr/>
                    <a:lstStyle/>
                    <a:p>
                      <a:pPr algn="l">
                        <a:lnSpc>
                          <a:spcPct val="90000"/>
                        </a:lnSpc>
                        <a:spcBef>
                          <a:spcPts val="600"/>
                        </a:spcBef>
                        <a:spcAft>
                          <a:spcPts val="0"/>
                        </a:spcAft>
                      </a:pPr>
                      <a:r>
                        <a:rPr lang="en-US" sz="1400" b="1" kern="1200" dirty="0">
                          <a:solidFill>
                            <a:schemeClr val="accent1"/>
                          </a:solidFill>
                          <a:latin typeface="+mn-lt"/>
                          <a:ea typeface="+mn-ea"/>
                          <a:cs typeface="+mn-cs"/>
                        </a:rPr>
                        <a:t>Outdoor: </a:t>
                      </a:r>
                      <a:r>
                        <a:rPr lang="en-US" sz="1400" b="0" dirty="0">
                          <a:latin typeface="+mn-lt"/>
                        </a:rPr>
                        <a:t>Coastal and offshore areas with high salinity and industrial areas with extreme humidity.</a:t>
                      </a:r>
                    </a:p>
                  </a:txBody>
                  <a:tcPr marL="91392" marR="91392" marT="91440" marB="9144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2F7FE"/>
                    </a:solidFill>
                  </a:tcPr>
                </a:tc>
                <a:extLst>
                  <a:ext uri="{0D108BD9-81ED-4DB2-BD59-A6C34878D82A}">
                    <a16:rowId xmlns:a16="http://schemas.microsoft.com/office/drawing/2014/main" val="1659133699"/>
                  </a:ext>
                </a:extLst>
              </a:tr>
            </a:tbl>
          </a:graphicData>
        </a:graphic>
      </p:graphicFrame>
      <p:sp>
        <p:nvSpPr>
          <p:cNvPr id="10" name="TextBox 9">
            <a:extLst>
              <a:ext uri="{FF2B5EF4-FFF2-40B4-BE49-F238E27FC236}">
                <a16:creationId xmlns:a16="http://schemas.microsoft.com/office/drawing/2014/main" id="{AB0B7DEE-FD4A-3053-403A-B3401BF90F17}"/>
              </a:ext>
            </a:extLst>
          </p:cNvPr>
          <p:cNvSpPr txBox="1"/>
          <p:nvPr/>
        </p:nvSpPr>
        <p:spPr>
          <a:xfrm rot="16200000">
            <a:off x="92099" y="5076825"/>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61065" y="2381250"/>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6962" y="3229192"/>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66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F5E9E6-A659-0045-2148-36ED12438C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75086"/>
            <a:ext cx="12188824" cy="6682916"/>
          </a:xfrm>
          <a:prstGeom prst="rect">
            <a:avLst/>
          </a:prstGeom>
        </p:spPr>
      </p:pic>
      <p:sp>
        <p:nvSpPr>
          <p:cNvPr id="14" name="Rectangle 13">
            <a:extLst>
              <a:ext uri="{FF2B5EF4-FFF2-40B4-BE49-F238E27FC236}">
                <a16:creationId xmlns:a16="http://schemas.microsoft.com/office/drawing/2014/main" id="{CA3A5B13-D95B-FCFD-71A2-70ADE28F8276}"/>
              </a:ext>
            </a:extLst>
          </p:cNvPr>
          <p:cNvSpPr/>
          <p:nvPr/>
        </p:nvSpPr>
        <p:spPr>
          <a:xfrm rot="5400000">
            <a:off x="2752953" y="-2562770"/>
            <a:ext cx="6682916" cy="12188826"/>
          </a:xfrm>
          <a:prstGeom prst="rect">
            <a:avLst/>
          </a:prstGeom>
          <a:gradFill>
            <a:gsLst>
              <a:gs pos="53000">
                <a:schemeClr val="tx1">
                  <a:alpha val="0"/>
                </a:schemeClr>
              </a:gs>
              <a:gs pos="74000">
                <a:schemeClr val="tx1">
                  <a:alpha val="49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B2F76D-CF84-2E43-9EA7-6FF86EC431FD}"/>
              </a:ext>
            </a:extLst>
          </p:cNvPr>
          <p:cNvSpPr>
            <a:spLocks noGrp="1"/>
          </p:cNvSpPr>
          <p:nvPr>
            <p:ph type="sldNum" sz="quarter" idx="12"/>
          </p:nvPr>
        </p:nvSpPr>
        <p:spPr>
          <a:xfrm>
            <a:off x="265113" y="6505931"/>
            <a:ext cx="498499" cy="172221"/>
          </a:xfrm>
        </p:spPr>
        <p:txBody>
          <a:bodyPr/>
          <a:lstStyle/>
          <a:p>
            <a:fld id="{FD9C4343-C115-504A-8D4F-0B17318D4A48}" type="slidenum">
              <a:rPr lang="en-US" smtClean="0">
                <a:solidFill>
                  <a:schemeClr val="bg1"/>
                </a:solidFill>
              </a:rPr>
              <a:pPr/>
              <a:t>4</a:t>
            </a:fld>
            <a:endParaRPr lang="en-US">
              <a:solidFill>
                <a:schemeClr val="bg1"/>
              </a:solidFill>
            </a:endParaRPr>
          </a:p>
        </p:txBody>
      </p:sp>
      <p:sp>
        <p:nvSpPr>
          <p:cNvPr id="19" name="Title 18">
            <a:extLst>
              <a:ext uri="{FF2B5EF4-FFF2-40B4-BE49-F238E27FC236}">
                <a16:creationId xmlns:a16="http://schemas.microsoft.com/office/drawing/2014/main" id="{150F5AC1-1CD2-A758-41B5-B61354EF13BD}"/>
              </a:ext>
            </a:extLst>
          </p:cNvPr>
          <p:cNvSpPr>
            <a:spLocks noGrp="1"/>
          </p:cNvSpPr>
          <p:nvPr>
            <p:ph type="title"/>
          </p:nvPr>
        </p:nvSpPr>
        <p:spPr>
          <a:xfrm>
            <a:off x="417514" y="453545"/>
            <a:ext cx="10590453" cy="1010642"/>
          </a:xfrm>
        </p:spPr>
        <p:txBody>
          <a:bodyPr>
            <a:normAutofit/>
          </a:bodyPr>
          <a:lstStyle/>
          <a:p>
            <a:pPr>
              <a:lnSpc>
                <a:spcPct val="85000"/>
              </a:lnSpc>
            </a:pPr>
            <a:r>
              <a:rPr lang="en-US" dirty="0">
                <a:solidFill>
                  <a:schemeClr val="bg1"/>
                </a:solidFill>
                <a:effectLst>
                  <a:outerShdw blurRad="38100" dist="38100" dir="2700000" algn="tl">
                    <a:srgbClr val="000000">
                      <a:alpha val="43137"/>
                    </a:srgbClr>
                  </a:outerShdw>
                </a:effectLst>
              </a:rPr>
              <a:t>Introducing the</a:t>
            </a:r>
            <a:br>
              <a:rPr lang="en-US" dirty="0">
                <a:solidFill>
                  <a:schemeClr val="bg1"/>
                </a:solidFill>
                <a:effectLst>
                  <a:outerShdw blurRad="38100" dist="38100" dir="2700000" algn="tl">
                    <a:srgbClr val="000000">
                      <a:alpha val="43137"/>
                    </a:srgbClr>
                  </a:outerShdw>
                </a:effectLst>
              </a:rPr>
            </a:br>
            <a:r>
              <a:rPr lang="en-US" sz="4000" dirty="0">
                <a:solidFill>
                  <a:schemeClr val="bg1"/>
                </a:solidFill>
                <a:effectLst>
                  <a:outerShdw blurRad="38100" dist="38100" dir="2700000" algn="tl">
                    <a:srgbClr val="000000">
                      <a:alpha val="43137"/>
                    </a:srgbClr>
                  </a:outerShdw>
                </a:effectLst>
              </a:rPr>
              <a:t>PPG </a:t>
            </a:r>
            <a:r>
              <a:rPr lang="en-US" sz="4000" i="1" dirty="0" err="1">
                <a:solidFill>
                  <a:schemeClr val="bg1"/>
                </a:solidFill>
                <a:effectLst>
                  <a:outerShdw blurRad="38100" dist="38100" dir="2700000" algn="tl">
                    <a:srgbClr val="000000">
                      <a:alpha val="43137"/>
                    </a:srgbClr>
                  </a:outerShdw>
                </a:effectLst>
              </a:rPr>
              <a:t>Primeron</a:t>
            </a:r>
            <a:r>
              <a:rPr lang="en-US" sz="4000" dirty="0">
                <a:solidFill>
                  <a:schemeClr val="bg1"/>
                </a:solidFill>
                <a:effectLst>
                  <a:outerShdw blurRad="38100" dist="38100" dir="2700000" algn="tl">
                    <a:srgbClr val="000000">
                      <a:alpha val="43137"/>
                    </a:srgbClr>
                  </a:outerShdw>
                </a:effectLst>
              </a:rPr>
              <a:t> primer portfolio</a:t>
            </a:r>
            <a:endParaRPr lang="en-US" dirty="0">
              <a:solidFill>
                <a:schemeClr val="bg1"/>
              </a:solidFill>
              <a:effectLst>
                <a:outerShdw blurRad="38100" dist="38100" dir="2700000" algn="tl">
                  <a:srgbClr val="000000">
                    <a:alpha val="43137"/>
                  </a:srgbClr>
                </a:outerShdw>
              </a:effectLst>
            </a:endParaRPr>
          </a:p>
        </p:txBody>
      </p:sp>
      <p:sp>
        <p:nvSpPr>
          <p:cNvPr id="25" name="Freeform: Shape 24">
            <a:extLst>
              <a:ext uri="{FF2B5EF4-FFF2-40B4-BE49-F238E27FC236}">
                <a16:creationId xmlns:a16="http://schemas.microsoft.com/office/drawing/2014/main" id="{3801E877-F070-AB28-8291-0F9C9C27A197}"/>
              </a:ext>
            </a:extLst>
          </p:cNvPr>
          <p:cNvSpPr/>
          <p:nvPr/>
        </p:nvSpPr>
        <p:spPr>
          <a:xfrm>
            <a:off x="-1" y="1643575"/>
            <a:ext cx="5922366" cy="2209287"/>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8E98E962-7A3F-234F-836C-CB5B885D6B65}"/>
              </a:ext>
            </a:extLst>
          </p:cNvPr>
          <p:cNvSpPr txBox="1"/>
          <p:nvPr/>
        </p:nvSpPr>
        <p:spPr>
          <a:xfrm>
            <a:off x="417514" y="1738575"/>
            <a:ext cx="4830761" cy="1690425"/>
          </a:xfrm>
          <a:prstGeom prst="rect">
            <a:avLst/>
          </a:prstGeom>
          <a:solidFill>
            <a:schemeClr val="bg1">
              <a:alpha val="0"/>
            </a:schemeClr>
          </a:solidFill>
        </p:spPr>
        <p:txBody>
          <a:bodyPr wrap="square" bIns="72000" rtlCol="0" anchor="t">
            <a:noAutofit/>
          </a:bodyPr>
          <a:lstStyle>
            <a:defPPr>
              <a:defRPr lang="en-US"/>
            </a:defPPr>
            <a:lvl1pPr>
              <a:lnSpc>
                <a:spcPct val="90000"/>
              </a:lnSpc>
              <a:defRPr sz="1600">
                <a:solidFill>
                  <a:schemeClr val="bg1"/>
                </a:solidFill>
              </a:defRPr>
            </a:lvl1pPr>
          </a:lstStyle>
          <a:p>
            <a:pPr marL="285750" indent="-285750">
              <a:spcBef>
                <a:spcPts val="1200"/>
              </a:spcBef>
              <a:buFont typeface="Arial" panose="020B0604020202020204" pitchFamily="34" charset="0"/>
              <a:buChar char="•"/>
            </a:pPr>
            <a:r>
              <a:rPr lang="en-US" sz="1800" dirty="0"/>
              <a:t>Five product lines designed with special features that meet various substrate, environmental and end-use requirements</a:t>
            </a:r>
          </a:p>
          <a:p>
            <a:pPr marL="285750" indent="-285750">
              <a:spcBef>
                <a:spcPts val="1200"/>
              </a:spcBef>
              <a:buFont typeface="Arial" panose="020B0604020202020204" pitchFamily="34" charset="0"/>
              <a:buChar char="•"/>
            </a:pPr>
            <a:r>
              <a:rPr lang="en-US" sz="1800" dirty="0"/>
              <a:t>Provides high corrosion resistance for </a:t>
            </a:r>
            <a:br>
              <a:rPr lang="en-US" sz="1800" dirty="0"/>
            </a:br>
            <a:r>
              <a:rPr lang="en-US" sz="1800" dirty="0"/>
              <a:t>a variety of substrates, including steel, </a:t>
            </a:r>
            <a:br>
              <a:rPr lang="en-US" sz="1800" dirty="0"/>
            </a:br>
            <a:r>
              <a:rPr lang="en-US" sz="1800" dirty="0"/>
              <a:t>hot-dip-galvanized steel, metalized steel and aluminum</a:t>
            </a:r>
          </a:p>
        </p:txBody>
      </p:sp>
      <p:graphicFrame>
        <p:nvGraphicFramePr>
          <p:cNvPr id="13" name="Content Placeholder 5">
            <a:extLst>
              <a:ext uri="{FF2B5EF4-FFF2-40B4-BE49-F238E27FC236}">
                <a16:creationId xmlns:a16="http://schemas.microsoft.com/office/drawing/2014/main" id="{1BBA5671-D4CF-66B9-6130-F4AB1DE96EB2}"/>
              </a:ext>
            </a:extLst>
          </p:cNvPr>
          <p:cNvGraphicFramePr>
            <a:graphicFrameLocks/>
          </p:cNvGraphicFramePr>
          <p:nvPr>
            <p:extLst>
              <p:ext uri="{D42A27DB-BD31-4B8C-83A1-F6EECF244321}">
                <p14:modId xmlns:p14="http://schemas.microsoft.com/office/powerpoint/2010/main" val="1665363747"/>
              </p:ext>
            </p:extLst>
          </p:nvPr>
        </p:nvGraphicFramePr>
        <p:xfrm>
          <a:off x="763612" y="4150462"/>
          <a:ext cx="3387752" cy="1829034"/>
        </p:xfrm>
        <a:graphic>
          <a:graphicData uri="http://schemas.openxmlformats.org/drawingml/2006/table">
            <a:tbl>
              <a:tblPr firstRow="1" bandRow="1">
                <a:tableStyleId>{5C22544A-7EE6-4342-B048-85BDC9FD1C3A}</a:tableStyleId>
              </a:tblPr>
              <a:tblGrid>
                <a:gridCol w="3387752">
                  <a:extLst>
                    <a:ext uri="{9D8B030D-6E8A-4147-A177-3AD203B41FA5}">
                      <a16:colId xmlns:a16="http://schemas.microsoft.com/office/drawing/2014/main" val="166631060"/>
                    </a:ext>
                  </a:extLst>
                </a:gridCol>
              </a:tblGrid>
              <a:tr h="312446">
                <a:tc>
                  <a:txBody>
                    <a:bodyPr/>
                    <a:lstStyle/>
                    <a:p>
                      <a:r>
                        <a:rPr lang="en-US" sz="1400" dirty="0"/>
                        <a:t>Suggested end uses</a:t>
                      </a:r>
                      <a:endParaRPr sz="1400" dirty="0"/>
                    </a:p>
                  </a:txBody>
                  <a:tcPr marL="182880" marR="91392" anchor="b">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200" b="0" dirty="0">
                          <a:solidFill>
                            <a:schemeClr val="tx1"/>
                          </a:solidFill>
                          <a:latin typeface="+mn-lt"/>
                        </a:rPr>
                        <a:t>Gas or liquid tanks and pipelines</a:t>
                      </a: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200" b="0" kern="1200" dirty="0">
                          <a:solidFill>
                            <a:schemeClr val="tx1"/>
                          </a:solidFill>
                          <a:latin typeface="+mn-lt"/>
                          <a:ea typeface="+mn-ea"/>
                          <a:cs typeface="+mn-cs"/>
                        </a:rPr>
                        <a:t>Truck, trailer and automotive parts</a:t>
                      </a:r>
                      <a:endParaRPr lang="en-US" sz="1200" b="0" strike="noStrike" baseline="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Agricultural and construction machinery</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Automotive underbody and other parts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374557892"/>
                  </a:ext>
                </a:extLst>
              </a:tr>
              <a:tr h="403777">
                <a:tc>
                  <a:txBody>
                    <a:bodyPr/>
                    <a:lstStyle/>
                    <a:p>
                      <a:pPr algn="l">
                        <a:lnSpc>
                          <a:spcPct val="90000"/>
                        </a:lnSpc>
                        <a:spcBef>
                          <a:spcPts val="600"/>
                        </a:spcBef>
                        <a:spcAft>
                          <a:spcPts val="0"/>
                        </a:spcAft>
                      </a:pPr>
                      <a:r>
                        <a:rPr lang="en-US" sz="1200" b="0" kern="1200" dirty="0">
                          <a:solidFill>
                            <a:schemeClr val="tx1"/>
                          </a:solidFill>
                          <a:latin typeface="+mn-lt"/>
                          <a:ea typeface="+mn-ea"/>
                          <a:cs typeface="+mn-cs"/>
                        </a:rPr>
                        <a:t>Seacoast or applications with high corrosion performance requirements</a:t>
                      </a:r>
                      <a:endParaRPr lang="en-US" sz="1200" b="0" dirty="0">
                        <a:solidFill>
                          <a:schemeClr val="tx1"/>
                        </a:solidFill>
                        <a:latin typeface="+mn-lt"/>
                      </a:endParaRPr>
                    </a:p>
                  </a:txBody>
                  <a:tcPr marL="182880" marR="9139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FFF">
                        <a:alpha val="80000"/>
                      </a:srgbClr>
                    </a:solidFill>
                  </a:tcPr>
                </a:tc>
                <a:extLst>
                  <a:ext uri="{0D108BD9-81ED-4DB2-BD59-A6C34878D82A}">
                    <a16:rowId xmlns:a16="http://schemas.microsoft.com/office/drawing/2014/main" val="2969056129"/>
                  </a:ext>
                </a:extLst>
              </a:tr>
            </a:tbl>
          </a:graphicData>
        </a:graphic>
      </p:graphicFrame>
      <p:grpSp>
        <p:nvGrpSpPr>
          <p:cNvPr id="15" name="Group 14">
            <a:extLst>
              <a:ext uri="{FF2B5EF4-FFF2-40B4-BE49-F238E27FC236}">
                <a16:creationId xmlns:a16="http://schemas.microsoft.com/office/drawing/2014/main" id="{9EF84C7A-801C-9C88-50D6-AA3EC943B541}"/>
              </a:ext>
            </a:extLst>
          </p:cNvPr>
          <p:cNvGrpSpPr>
            <a:grpSpLocks noChangeAspect="1"/>
          </p:cNvGrpSpPr>
          <p:nvPr/>
        </p:nvGrpSpPr>
        <p:grpSpPr>
          <a:xfrm>
            <a:off x="11258561" y="6152960"/>
            <a:ext cx="680321" cy="537761"/>
            <a:chOff x="10850888" y="5174158"/>
            <a:chExt cx="664418" cy="525190"/>
          </a:xfrm>
        </p:grpSpPr>
        <p:sp>
          <p:nvSpPr>
            <p:cNvPr id="16" name="Freeform: Shape 15">
              <a:extLst>
                <a:ext uri="{FF2B5EF4-FFF2-40B4-BE49-F238E27FC236}">
                  <a16:creationId xmlns:a16="http://schemas.microsoft.com/office/drawing/2014/main" id="{83B9AEE6-4DE2-47CD-6A4E-1D16C2EAFDA4}"/>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7" name="Freeform: Shape 16">
              <a:extLst>
                <a:ext uri="{FF2B5EF4-FFF2-40B4-BE49-F238E27FC236}">
                  <a16:creationId xmlns:a16="http://schemas.microsoft.com/office/drawing/2014/main" id="{7B72C1DE-4F53-75CD-0DE4-7A6CCCBEFB3C}"/>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8" name="Freeform: Shape 17">
              <a:extLst>
                <a:ext uri="{FF2B5EF4-FFF2-40B4-BE49-F238E27FC236}">
                  <a16:creationId xmlns:a16="http://schemas.microsoft.com/office/drawing/2014/main" id="{71089474-AC39-622E-8ECC-B10E0526978A}"/>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Tree>
    <p:extLst>
      <p:ext uri="{BB962C8B-B14F-4D97-AF65-F5344CB8AC3E}">
        <p14:creationId xmlns:p14="http://schemas.microsoft.com/office/powerpoint/2010/main" val="263464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6BE7A87-5819-CDC6-EDA8-6CEC87B45C3E}"/>
              </a:ext>
            </a:extLst>
          </p:cNvPr>
          <p:cNvSpPr>
            <a:spLocks noGrp="1"/>
          </p:cNvSpPr>
          <p:nvPr>
            <p:ph type="ftr" sz="quarter" idx="10"/>
          </p:nvPr>
        </p:nvSpPr>
        <p:spPr>
          <a:xfrm>
            <a:off x="765174" y="6505931"/>
            <a:ext cx="6399237" cy="172221"/>
          </a:xfrm>
        </p:spPr>
        <p:txBody>
          <a:bodyPr/>
          <a:lstStyle/>
          <a:p>
            <a:endParaRPr lang="en-US" dirty="0"/>
          </a:p>
        </p:txBody>
      </p:sp>
      <p:sp>
        <p:nvSpPr>
          <p:cNvPr id="3" name="Slide Number Placeholder 2">
            <a:extLst>
              <a:ext uri="{FF2B5EF4-FFF2-40B4-BE49-F238E27FC236}">
                <a16:creationId xmlns:a16="http://schemas.microsoft.com/office/drawing/2014/main" id="{F51137C1-CFB3-AB0E-C2D5-E63EBAE6D112}"/>
              </a:ext>
            </a:extLst>
          </p:cNvPr>
          <p:cNvSpPr>
            <a:spLocks noGrp="1"/>
          </p:cNvSpPr>
          <p:nvPr>
            <p:ph type="sldNum" sz="quarter" idx="11"/>
          </p:nvPr>
        </p:nvSpPr>
        <p:spPr>
          <a:xfrm>
            <a:off x="265113" y="6505931"/>
            <a:ext cx="498499" cy="172221"/>
          </a:xfrm>
        </p:spPr>
        <p:txBody>
          <a:bodyPr/>
          <a:lstStyle/>
          <a:p>
            <a:fld id="{FD9C4343-C115-504A-8D4F-0B17318D4A48}" type="slidenum">
              <a:rPr lang="en-US" smtClean="0"/>
              <a:pPr/>
              <a:t>5</a:t>
            </a:fld>
            <a:endParaRPr lang="en-US" dirty="0"/>
          </a:p>
        </p:txBody>
      </p:sp>
      <p:sp>
        <p:nvSpPr>
          <p:cNvPr id="5" name="Title 4">
            <a:extLst>
              <a:ext uri="{FF2B5EF4-FFF2-40B4-BE49-F238E27FC236}">
                <a16:creationId xmlns:a16="http://schemas.microsoft.com/office/drawing/2014/main" id="{B35DB522-6445-EE11-5676-EEF4CEFDAC01}"/>
              </a:ext>
            </a:extLst>
          </p:cNvPr>
          <p:cNvSpPr>
            <a:spLocks noGrp="1"/>
          </p:cNvSpPr>
          <p:nvPr>
            <p:ph type="title"/>
          </p:nvPr>
        </p:nvSpPr>
        <p:spPr>
          <a:xfrm>
            <a:off x="265113" y="304800"/>
            <a:ext cx="11658600" cy="1028700"/>
          </a:xfrm>
        </p:spPr>
        <p:txBody>
          <a:bodyPr>
            <a:normAutofit/>
          </a:bodyPr>
          <a:lstStyle/>
          <a:p>
            <a:r>
              <a:rPr lang="en-US" i="1" dirty="0" err="1"/>
              <a:t>Primeron</a:t>
            </a:r>
            <a:r>
              <a:rPr lang="en-US" dirty="0"/>
              <a:t> high-performance product lines</a:t>
            </a:r>
          </a:p>
        </p:txBody>
      </p:sp>
      <p:sp>
        <p:nvSpPr>
          <p:cNvPr id="10" name="TextBox 9">
            <a:extLst>
              <a:ext uri="{FF2B5EF4-FFF2-40B4-BE49-F238E27FC236}">
                <a16:creationId xmlns:a16="http://schemas.microsoft.com/office/drawing/2014/main" id="{AB0B7DEE-FD4A-3053-403A-B3401BF90F17}"/>
              </a:ext>
            </a:extLst>
          </p:cNvPr>
          <p:cNvSpPr txBox="1"/>
          <p:nvPr/>
        </p:nvSpPr>
        <p:spPr>
          <a:xfrm rot="16200000">
            <a:off x="88873" y="4945737"/>
            <a:ext cx="1109727" cy="184666"/>
          </a:xfrm>
          <a:prstGeom prst="rect">
            <a:avLst/>
          </a:prstGeom>
          <a:noFill/>
        </p:spPr>
        <p:txBody>
          <a:bodyPr wrap="none" lIns="0" tIns="0" rIns="0" bIns="0" rtlCol="0">
            <a:spAutoFit/>
          </a:bodyPr>
          <a:lstStyle/>
          <a:p>
            <a:pPr algn="l"/>
            <a:r>
              <a:rPr lang="en-US" sz="1200" b="1" dirty="0">
                <a:solidFill>
                  <a:schemeClr val="bg1"/>
                </a:solidFill>
              </a:rPr>
              <a:t>MOST SEVERE</a:t>
            </a:r>
          </a:p>
        </p:txBody>
      </p:sp>
      <p:sp>
        <p:nvSpPr>
          <p:cNvPr id="11" name="TextBox 10">
            <a:extLst>
              <a:ext uri="{FF2B5EF4-FFF2-40B4-BE49-F238E27FC236}">
                <a16:creationId xmlns:a16="http://schemas.microsoft.com/office/drawing/2014/main" id="{3735A6BB-78C5-32E9-1547-7FCD93AE801E}"/>
              </a:ext>
            </a:extLst>
          </p:cNvPr>
          <p:cNvSpPr txBox="1"/>
          <p:nvPr/>
        </p:nvSpPr>
        <p:spPr>
          <a:xfrm rot="16200000">
            <a:off x="57839" y="2250162"/>
            <a:ext cx="1171796" cy="184666"/>
          </a:xfrm>
          <a:prstGeom prst="rect">
            <a:avLst/>
          </a:prstGeom>
          <a:noFill/>
        </p:spPr>
        <p:txBody>
          <a:bodyPr wrap="none" lIns="0" tIns="0" rIns="0" bIns="0" rtlCol="0">
            <a:spAutoFit/>
          </a:bodyPr>
          <a:lstStyle/>
          <a:p>
            <a:pPr algn="l"/>
            <a:r>
              <a:rPr lang="en-US" sz="1200" b="1" dirty="0">
                <a:solidFill>
                  <a:schemeClr val="bg1"/>
                </a:solidFill>
              </a:rPr>
              <a:t>LEAST SEVERE</a:t>
            </a:r>
          </a:p>
        </p:txBody>
      </p:sp>
      <p:cxnSp>
        <p:nvCxnSpPr>
          <p:cNvPr id="13" name="Straight Connector 12">
            <a:extLst>
              <a:ext uri="{FF2B5EF4-FFF2-40B4-BE49-F238E27FC236}">
                <a16:creationId xmlns:a16="http://schemas.microsoft.com/office/drawing/2014/main" id="{60FA1D8A-BE99-92CD-4880-1B3E29BCC042}"/>
              </a:ext>
            </a:extLst>
          </p:cNvPr>
          <p:cNvCxnSpPr/>
          <p:nvPr/>
        </p:nvCxnSpPr>
        <p:spPr>
          <a:xfrm>
            <a:off x="643736" y="3098104"/>
            <a:ext cx="0" cy="1242579"/>
          </a:xfrm>
          <a:prstGeom prst="line">
            <a:avLst/>
          </a:prstGeom>
          <a:ln w="12700">
            <a:solidFill>
              <a:schemeClr val="bg1"/>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8F841904-BDF7-C09D-1F8A-0C7414CDA802}"/>
              </a:ext>
            </a:extLst>
          </p:cNvPr>
          <p:cNvSpPr/>
          <p:nvPr/>
        </p:nvSpPr>
        <p:spPr>
          <a:xfrm>
            <a:off x="2658695" y="1041847"/>
            <a:ext cx="9526904" cy="951499"/>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6" name="Rectangle 15">
            <a:extLst>
              <a:ext uri="{FF2B5EF4-FFF2-40B4-BE49-F238E27FC236}">
                <a16:creationId xmlns:a16="http://schemas.microsoft.com/office/drawing/2014/main" id="{96838DC5-A49F-C23C-D231-2D87945B4DF6}"/>
              </a:ext>
            </a:extLst>
          </p:cNvPr>
          <p:cNvSpPr/>
          <p:nvPr/>
        </p:nvSpPr>
        <p:spPr>
          <a:xfrm>
            <a:off x="2658695" y="2103050"/>
            <a:ext cx="9526904" cy="944859"/>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7" name="Rectangle 16">
            <a:extLst>
              <a:ext uri="{FF2B5EF4-FFF2-40B4-BE49-F238E27FC236}">
                <a16:creationId xmlns:a16="http://schemas.microsoft.com/office/drawing/2014/main" id="{65873544-700B-9066-B6C7-6D3E377A169F}"/>
              </a:ext>
            </a:extLst>
          </p:cNvPr>
          <p:cNvSpPr/>
          <p:nvPr/>
        </p:nvSpPr>
        <p:spPr>
          <a:xfrm>
            <a:off x="2661921" y="3164044"/>
            <a:ext cx="9526904" cy="944858"/>
          </a:xfrm>
          <a:prstGeom prst="rect">
            <a:avLst/>
          </a:prstGeom>
          <a:solidFill>
            <a:srgbClr val="D8E8F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18" name="TextBox 17">
            <a:extLst>
              <a:ext uri="{FF2B5EF4-FFF2-40B4-BE49-F238E27FC236}">
                <a16:creationId xmlns:a16="http://schemas.microsoft.com/office/drawing/2014/main" id="{0584FB35-D6A0-F33F-E957-5E2776C22443}"/>
              </a:ext>
            </a:extLst>
          </p:cNvPr>
          <p:cNvSpPr txBox="1"/>
          <p:nvPr/>
        </p:nvSpPr>
        <p:spPr>
          <a:xfrm>
            <a:off x="5363636" y="1090204"/>
            <a:ext cx="5557837" cy="86864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traditional zinc-rich primer offering our best corrosion protection in this technology </a:t>
            </a:r>
          </a:p>
        </p:txBody>
      </p:sp>
      <p:sp>
        <p:nvSpPr>
          <p:cNvPr id="20" name="TextBox 19">
            <a:extLst>
              <a:ext uri="{FF2B5EF4-FFF2-40B4-BE49-F238E27FC236}">
                <a16:creationId xmlns:a16="http://schemas.microsoft.com/office/drawing/2014/main" id="{73CA9E49-C4A8-CA98-7234-9B1217FB0D54}"/>
              </a:ext>
            </a:extLst>
          </p:cNvPr>
          <p:cNvSpPr txBox="1"/>
          <p:nvPr/>
        </p:nvSpPr>
        <p:spPr>
          <a:xfrm>
            <a:off x="5363636" y="2151634"/>
            <a:ext cx="5557837" cy="868648"/>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A zinc-rich primer that delivers exceptional corrosion protection and a balanced offering of other properties</a:t>
            </a:r>
          </a:p>
        </p:txBody>
      </p:sp>
      <p:sp>
        <p:nvSpPr>
          <p:cNvPr id="21" name="TextBox 20">
            <a:extLst>
              <a:ext uri="{FF2B5EF4-FFF2-40B4-BE49-F238E27FC236}">
                <a16:creationId xmlns:a16="http://schemas.microsoft.com/office/drawing/2014/main" id="{932FF74B-F4EA-C47C-01E1-43E119EE18F1}"/>
              </a:ext>
            </a:extLst>
          </p:cNvPr>
          <p:cNvSpPr txBox="1"/>
          <p:nvPr/>
        </p:nvSpPr>
        <p:spPr>
          <a:xfrm>
            <a:off x="5363635" y="3211827"/>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Designed for layered protection in automotive specialty markets, with options for exceptional flexibility, chip and corrosion resistance, UV durability and outgassing</a:t>
            </a:r>
          </a:p>
        </p:txBody>
      </p:sp>
      <p:sp>
        <p:nvSpPr>
          <p:cNvPr id="22" name="Rectangle 21">
            <a:extLst>
              <a:ext uri="{FF2B5EF4-FFF2-40B4-BE49-F238E27FC236}">
                <a16:creationId xmlns:a16="http://schemas.microsoft.com/office/drawing/2014/main" id="{A10E3FF1-812F-F6E9-0637-B6809A2BA70E}"/>
              </a:ext>
            </a:extLst>
          </p:cNvPr>
          <p:cNvSpPr/>
          <p:nvPr/>
        </p:nvSpPr>
        <p:spPr>
          <a:xfrm>
            <a:off x="2658695" y="4205443"/>
            <a:ext cx="9526904" cy="951499"/>
          </a:xfrm>
          <a:prstGeom prst="rect">
            <a:avLst/>
          </a:prstGeom>
          <a:solidFill>
            <a:srgbClr val="E8F5FB"/>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3" name="TextBox 22">
            <a:extLst>
              <a:ext uri="{FF2B5EF4-FFF2-40B4-BE49-F238E27FC236}">
                <a16:creationId xmlns:a16="http://schemas.microsoft.com/office/drawing/2014/main" id="{F497C723-1DF4-48DF-3CD0-B1D388CC9111}"/>
              </a:ext>
            </a:extLst>
          </p:cNvPr>
          <p:cNvSpPr txBox="1"/>
          <p:nvPr/>
        </p:nvSpPr>
        <p:spPr>
          <a:xfrm>
            <a:off x="5363635" y="4263233"/>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High-edge primer technology offering best-in-class corrosion protection for substrates with sharp and laser-cut edges</a:t>
            </a:r>
          </a:p>
        </p:txBody>
      </p:sp>
      <p:sp>
        <p:nvSpPr>
          <p:cNvPr id="24" name="Rectangle 23">
            <a:extLst>
              <a:ext uri="{FF2B5EF4-FFF2-40B4-BE49-F238E27FC236}">
                <a16:creationId xmlns:a16="http://schemas.microsoft.com/office/drawing/2014/main" id="{5EE823E1-6E7C-4C3A-E497-66D562B5B8AD}"/>
              </a:ext>
            </a:extLst>
          </p:cNvPr>
          <p:cNvSpPr/>
          <p:nvPr/>
        </p:nvSpPr>
        <p:spPr>
          <a:xfrm>
            <a:off x="2658695" y="5246844"/>
            <a:ext cx="9526904" cy="951499"/>
          </a:xfrm>
          <a:prstGeom prst="rect">
            <a:avLst/>
          </a:prstGeom>
          <a:solidFill>
            <a:srgbClr val="E9F3E8"/>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5" name="TextBox 24">
            <a:extLst>
              <a:ext uri="{FF2B5EF4-FFF2-40B4-BE49-F238E27FC236}">
                <a16:creationId xmlns:a16="http://schemas.microsoft.com/office/drawing/2014/main" id="{3A7DF5D4-3C1F-1FD3-4725-FF7B291C8B6D}"/>
              </a:ext>
            </a:extLst>
          </p:cNvPr>
          <p:cNvSpPr txBox="1"/>
          <p:nvPr/>
        </p:nvSpPr>
        <p:spPr>
          <a:xfrm>
            <a:off x="5363635" y="5290969"/>
            <a:ext cx="5557837" cy="870285"/>
          </a:xfrm>
          <a:prstGeom prst="rect">
            <a:avLst/>
          </a:prstGeom>
          <a:solidFill>
            <a:schemeClr val="bg1">
              <a:alpha val="0"/>
            </a:schemeClr>
          </a:solidFill>
        </p:spPr>
        <p:txBody>
          <a:bodyPr wrap="square" lIns="0" tIns="0" rIns="0" bIns="72000" rtlCol="0" anchor="ctr">
            <a:noAutofit/>
          </a:bodyPr>
          <a:lstStyle/>
          <a:p>
            <a:pPr>
              <a:lnSpc>
                <a:spcPct val="90000"/>
              </a:lnSpc>
            </a:pPr>
            <a:r>
              <a:rPr lang="en-US" sz="1600" spc="-20" dirty="0"/>
              <a:t>Outgas-friendly, zinc-alternative primers that provide very excellent corrosion protection for multiple substrates</a:t>
            </a:r>
          </a:p>
        </p:txBody>
      </p:sp>
      <p:grpSp>
        <p:nvGrpSpPr>
          <p:cNvPr id="26" name="Group 25">
            <a:extLst>
              <a:ext uri="{FF2B5EF4-FFF2-40B4-BE49-F238E27FC236}">
                <a16:creationId xmlns:a16="http://schemas.microsoft.com/office/drawing/2014/main" id="{29E19F80-6E68-25CD-2862-48383F538807}"/>
              </a:ext>
            </a:extLst>
          </p:cNvPr>
          <p:cNvGrpSpPr>
            <a:grpSpLocks noChangeAspect="1"/>
          </p:cNvGrpSpPr>
          <p:nvPr/>
        </p:nvGrpSpPr>
        <p:grpSpPr>
          <a:xfrm>
            <a:off x="11258561" y="6152960"/>
            <a:ext cx="680321" cy="537761"/>
            <a:chOff x="10850888" y="5174158"/>
            <a:chExt cx="664418" cy="525190"/>
          </a:xfrm>
        </p:grpSpPr>
        <p:sp>
          <p:nvSpPr>
            <p:cNvPr id="27" name="Freeform: Shape 26">
              <a:extLst>
                <a:ext uri="{FF2B5EF4-FFF2-40B4-BE49-F238E27FC236}">
                  <a16:creationId xmlns:a16="http://schemas.microsoft.com/office/drawing/2014/main" id="{499C7288-4E3A-D4E0-EBF9-DC5098E3E01F}"/>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28" name="Freeform: Shape 27">
              <a:extLst>
                <a:ext uri="{FF2B5EF4-FFF2-40B4-BE49-F238E27FC236}">
                  <a16:creationId xmlns:a16="http://schemas.microsoft.com/office/drawing/2014/main" id="{50FC692A-106B-155B-FD61-A1688423BF09}"/>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29" name="Freeform: Shape 28">
              <a:extLst>
                <a:ext uri="{FF2B5EF4-FFF2-40B4-BE49-F238E27FC236}">
                  <a16:creationId xmlns:a16="http://schemas.microsoft.com/office/drawing/2014/main" id="{36303986-EAA7-74B2-93B4-B2EA87E39750}"/>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30" name="Freeform: Shape 29">
            <a:extLst>
              <a:ext uri="{FF2B5EF4-FFF2-40B4-BE49-F238E27FC236}">
                <a16:creationId xmlns:a16="http://schemas.microsoft.com/office/drawing/2014/main" id="{6814B05E-ADEE-61BE-3E35-9E5E5E1C72D1}"/>
              </a:ext>
            </a:extLst>
          </p:cNvPr>
          <p:cNvSpPr/>
          <p:nvPr/>
        </p:nvSpPr>
        <p:spPr>
          <a:xfrm>
            <a:off x="2339924" y="1048487"/>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1" name="TextBox 30">
            <a:extLst>
              <a:ext uri="{FF2B5EF4-FFF2-40B4-BE49-F238E27FC236}">
                <a16:creationId xmlns:a16="http://schemas.microsoft.com/office/drawing/2014/main" id="{04A69A15-D1D6-BF0B-EFAD-FAAF9C5E08AA}"/>
              </a:ext>
            </a:extLst>
          </p:cNvPr>
          <p:cNvSpPr txBox="1"/>
          <p:nvPr/>
        </p:nvSpPr>
        <p:spPr>
          <a:xfrm>
            <a:off x="3132878" y="1268297"/>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Legacy</a:t>
            </a:r>
          </a:p>
        </p:txBody>
      </p:sp>
      <p:sp>
        <p:nvSpPr>
          <p:cNvPr id="32" name="Freeform: Shape 31">
            <a:extLst>
              <a:ext uri="{FF2B5EF4-FFF2-40B4-BE49-F238E27FC236}">
                <a16:creationId xmlns:a16="http://schemas.microsoft.com/office/drawing/2014/main" id="{7F916911-E365-925B-F010-913FC3360597}"/>
              </a:ext>
            </a:extLst>
          </p:cNvPr>
          <p:cNvSpPr/>
          <p:nvPr/>
        </p:nvSpPr>
        <p:spPr>
          <a:xfrm>
            <a:off x="2339924" y="2103050"/>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3" name="TextBox 32">
            <a:extLst>
              <a:ext uri="{FF2B5EF4-FFF2-40B4-BE49-F238E27FC236}">
                <a16:creationId xmlns:a16="http://schemas.microsoft.com/office/drawing/2014/main" id="{68C16196-2350-78FA-9CF6-11391A75B856}"/>
              </a:ext>
            </a:extLst>
          </p:cNvPr>
          <p:cNvSpPr txBox="1"/>
          <p:nvPr/>
        </p:nvSpPr>
        <p:spPr>
          <a:xfrm>
            <a:off x="3132878" y="2322860"/>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Optimal</a:t>
            </a:r>
          </a:p>
        </p:txBody>
      </p:sp>
      <p:sp>
        <p:nvSpPr>
          <p:cNvPr id="34" name="Freeform: Shape 33">
            <a:extLst>
              <a:ext uri="{FF2B5EF4-FFF2-40B4-BE49-F238E27FC236}">
                <a16:creationId xmlns:a16="http://schemas.microsoft.com/office/drawing/2014/main" id="{9AF6E29F-43CE-9390-6700-7027D8B3759A}"/>
              </a:ext>
            </a:extLst>
          </p:cNvPr>
          <p:cNvSpPr/>
          <p:nvPr/>
        </p:nvSpPr>
        <p:spPr>
          <a:xfrm>
            <a:off x="2339924" y="31640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1">
                  <a:lumMod val="75000"/>
                </a:schemeClr>
              </a:gs>
              <a:gs pos="100000">
                <a:schemeClr val="accent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5" name="TextBox 34">
            <a:extLst>
              <a:ext uri="{FF2B5EF4-FFF2-40B4-BE49-F238E27FC236}">
                <a16:creationId xmlns:a16="http://schemas.microsoft.com/office/drawing/2014/main" id="{56558572-79DB-CF9E-E9B0-8CF5A174291D}"/>
              </a:ext>
            </a:extLst>
          </p:cNvPr>
          <p:cNvSpPr txBox="1"/>
          <p:nvPr/>
        </p:nvSpPr>
        <p:spPr>
          <a:xfrm>
            <a:off x="3132878" y="33838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a:t>
            </a:r>
            <a:br>
              <a:rPr lang="en-US" b="1" dirty="0">
                <a:solidFill>
                  <a:schemeClr val="bg1"/>
                </a:solidFill>
              </a:rPr>
            </a:br>
            <a:r>
              <a:rPr lang="en-US" b="1" dirty="0">
                <a:solidFill>
                  <a:schemeClr val="bg1"/>
                </a:solidFill>
              </a:rPr>
              <a:t>Auto</a:t>
            </a:r>
          </a:p>
        </p:txBody>
      </p:sp>
      <p:sp>
        <p:nvSpPr>
          <p:cNvPr id="36" name="Freeform: Shape 35">
            <a:extLst>
              <a:ext uri="{FF2B5EF4-FFF2-40B4-BE49-F238E27FC236}">
                <a16:creationId xmlns:a16="http://schemas.microsoft.com/office/drawing/2014/main" id="{796ED8C2-D049-CB21-964D-01AFAE7E7536}"/>
              </a:ext>
            </a:extLst>
          </p:cNvPr>
          <p:cNvSpPr/>
          <p:nvPr/>
        </p:nvSpPr>
        <p:spPr>
          <a:xfrm>
            <a:off x="2339924" y="4205443"/>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2">
                  <a:lumMod val="75000"/>
                </a:schemeClr>
              </a:gs>
              <a:gs pos="100000">
                <a:schemeClr val="accent2"/>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7" name="TextBox 36">
            <a:extLst>
              <a:ext uri="{FF2B5EF4-FFF2-40B4-BE49-F238E27FC236}">
                <a16:creationId xmlns:a16="http://schemas.microsoft.com/office/drawing/2014/main" id="{CB9BED61-D190-8781-4EAD-416E6F6E0D14}"/>
              </a:ext>
            </a:extLst>
          </p:cNvPr>
          <p:cNvSpPr txBox="1"/>
          <p:nvPr/>
        </p:nvSpPr>
        <p:spPr>
          <a:xfrm>
            <a:off x="3132878" y="4425253"/>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Edge</a:t>
            </a:r>
          </a:p>
        </p:txBody>
      </p:sp>
      <p:sp>
        <p:nvSpPr>
          <p:cNvPr id="38" name="Freeform: Shape 37">
            <a:extLst>
              <a:ext uri="{FF2B5EF4-FFF2-40B4-BE49-F238E27FC236}">
                <a16:creationId xmlns:a16="http://schemas.microsoft.com/office/drawing/2014/main" id="{1410549F-0FF7-0D9F-D69F-9069AB68EA36}"/>
              </a:ext>
            </a:extLst>
          </p:cNvPr>
          <p:cNvSpPr/>
          <p:nvPr/>
        </p:nvSpPr>
        <p:spPr>
          <a:xfrm>
            <a:off x="2339924" y="5253484"/>
            <a:ext cx="2727017" cy="944859"/>
          </a:xfrm>
          <a:custGeom>
            <a:avLst/>
            <a:gdLst>
              <a:gd name="connsiteX0" fmla="*/ 0 w 6231928"/>
              <a:gd name="connsiteY0" fmla="*/ 0 h 1823524"/>
              <a:gd name="connsiteX1" fmla="*/ 5013925 w 6231928"/>
              <a:gd name="connsiteY1" fmla="*/ 0 h 1823524"/>
              <a:gd name="connsiteX2" fmla="*/ 6231928 w 6231928"/>
              <a:gd name="connsiteY2" fmla="*/ 0 h 1823524"/>
              <a:gd name="connsiteX3" fmla="*/ 5013925 w 6231928"/>
              <a:gd name="connsiteY3" fmla="*/ 1823524 h 1823524"/>
              <a:gd name="connsiteX4" fmla="*/ 0 w 6231928"/>
              <a:gd name="connsiteY4" fmla="*/ 1823524 h 1823524"/>
              <a:gd name="connsiteX0" fmla="*/ 0 w 5922366"/>
              <a:gd name="connsiteY0" fmla="*/ 0 h 1823524"/>
              <a:gd name="connsiteX1" fmla="*/ 5013925 w 5922366"/>
              <a:gd name="connsiteY1" fmla="*/ 0 h 1823524"/>
              <a:gd name="connsiteX2" fmla="*/ 5922366 w 5922366"/>
              <a:gd name="connsiteY2" fmla="*/ 4762 h 1823524"/>
              <a:gd name="connsiteX3" fmla="*/ 5013925 w 5922366"/>
              <a:gd name="connsiteY3" fmla="*/ 1823524 h 1823524"/>
              <a:gd name="connsiteX4" fmla="*/ 0 w 5922366"/>
              <a:gd name="connsiteY4" fmla="*/ 1823524 h 1823524"/>
              <a:gd name="connsiteX5" fmla="*/ 0 w 5922366"/>
              <a:gd name="connsiteY5" fmla="*/ 0 h 18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2366" h="1823524">
                <a:moveTo>
                  <a:pt x="0" y="0"/>
                </a:moveTo>
                <a:lnTo>
                  <a:pt x="5013925" y="0"/>
                </a:lnTo>
                <a:lnTo>
                  <a:pt x="5922366" y="4762"/>
                </a:lnTo>
                <a:lnTo>
                  <a:pt x="5013925" y="1823524"/>
                </a:lnTo>
                <a:lnTo>
                  <a:pt x="0" y="1823524"/>
                </a:lnTo>
                <a:lnTo>
                  <a:pt x="0" y="0"/>
                </a:lnTo>
                <a:close/>
              </a:path>
            </a:pathLst>
          </a:custGeom>
          <a:gradFill flip="none" rotWithShape="1">
            <a:gsLst>
              <a:gs pos="0">
                <a:schemeClr val="accent4">
                  <a:lumMod val="75000"/>
                </a:schemeClr>
              </a:gs>
              <a:gs pos="100000">
                <a:schemeClr val="accent4"/>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39" name="TextBox 38">
            <a:extLst>
              <a:ext uri="{FF2B5EF4-FFF2-40B4-BE49-F238E27FC236}">
                <a16:creationId xmlns:a16="http://schemas.microsoft.com/office/drawing/2014/main" id="{F465895F-20F9-F34D-9990-29CB1C6D2D2A}"/>
              </a:ext>
            </a:extLst>
          </p:cNvPr>
          <p:cNvSpPr txBox="1"/>
          <p:nvPr/>
        </p:nvSpPr>
        <p:spPr>
          <a:xfrm>
            <a:off x="3132878" y="5473294"/>
            <a:ext cx="1600200" cy="498598"/>
          </a:xfrm>
          <a:prstGeom prst="rect">
            <a:avLst/>
          </a:prstGeom>
          <a:noFill/>
        </p:spPr>
        <p:txBody>
          <a:bodyPr wrap="square" lIns="0" tIns="0" rIns="0" bIns="0" rtlCol="0">
            <a:spAutoFit/>
          </a:bodyPr>
          <a:lstStyle/>
          <a:p>
            <a:pPr algn="l">
              <a:lnSpc>
                <a:spcPct val="90000"/>
              </a:lnSpc>
            </a:pPr>
            <a:r>
              <a:rPr lang="en-US" b="1" i="1" dirty="0" err="1">
                <a:solidFill>
                  <a:schemeClr val="bg1"/>
                </a:solidFill>
              </a:rPr>
              <a:t>Primeron</a:t>
            </a:r>
            <a:r>
              <a:rPr lang="en-US" b="1" dirty="0">
                <a:solidFill>
                  <a:schemeClr val="bg1"/>
                </a:solidFill>
              </a:rPr>
              <a:t> Versa</a:t>
            </a:r>
          </a:p>
        </p:txBody>
      </p:sp>
      <p:pic>
        <p:nvPicPr>
          <p:cNvPr id="41" name="Picture 40" descr="Long pipe with a large tube&#10;&#10;Description automatically generated with medium confidence">
            <a:extLst>
              <a:ext uri="{FF2B5EF4-FFF2-40B4-BE49-F238E27FC236}">
                <a16:creationId xmlns:a16="http://schemas.microsoft.com/office/drawing/2014/main" id="{2616C0B5-C039-D3C1-E57E-FA8195901BB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26" y="1048486"/>
            <a:ext cx="2762250" cy="944859"/>
          </a:xfrm>
          <a:prstGeom prst="rect">
            <a:avLst/>
          </a:prstGeom>
        </p:spPr>
      </p:pic>
      <p:pic>
        <p:nvPicPr>
          <p:cNvPr id="43" name="Picture 42" descr="A green machine in a field&#10;&#10;Description automatically generated">
            <a:extLst>
              <a:ext uri="{FF2B5EF4-FFF2-40B4-BE49-F238E27FC236}">
                <a16:creationId xmlns:a16="http://schemas.microsoft.com/office/drawing/2014/main" id="{398ED96E-58F9-22CF-BC99-A1DFC8480BA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882" y="2102007"/>
            <a:ext cx="2761906" cy="945902"/>
          </a:xfrm>
          <a:prstGeom prst="rect">
            <a:avLst/>
          </a:prstGeom>
        </p:spPr>
      </p:pic>
      <p:pic>
        <p:nvPicPr>
          <p:cNvPr id="45" name="Picture 44">
            <a:extLst>
              <a:ext uri="{FF2B5EF4-FFF2-40B4-BE49-F238E27FC236}">
                <a16:creationId xmlns:a16="http://schemas.microsoft.com/office/drawing/2014/main" id="{111D1BFD-6EF7-FDCD-B8C1-0984D1DB9CF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16"/>
          <a:stretch/>
        </p:blipFill>
        <p:spPr>
          <a:xfrm>
            <a:off x="0" y="3164044"/>
            <a:ext cx="2759023" cy="943495"/>
          </a:xfrm>
          <a:prstGeom prst="rect">
            <a:avLst/>
          </a:prstGeom>
        </p:spPr>
      </p:pic>
      <p:pic>
        <p:nvPicPr>
          <p:cNvPr id="47" name="Picture 46" descr="A close-up of a red metal surface&#10;&#10;Description automatically generated">
            <a:extLst>
              <a:ext uri="{FF2B5EF4-FFF2-40B4-BE49-F238E27FC236}">
                <a16:creationId xmlns:a16="http://schemas.microsoft.com/office/drawing/2014/main" id="{8C744489-583E-8ADD-7804-0574D9E99BC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881" y="4205443"/>
            <a:ext cx="2768788" cy="943496"/>
          </a:xfrm>
          <a:prstGeom prst="rect">
            <a:avLst/>
          </a:prstGeom>
        </p:spPr>
      </p:pic>
      <p:pic>
        <p:nvPicPr>
          <p:cNvPr id="49" name="Picture 48" descr="A row of street lights&#10;&#10;Description automatically generated">
            <a:extLst>
              <a:ext uri="{FF2B5EF4-FFF2-40B4-BE49-F238E27FC236}">
                <a16:creationId xmlns:a16="http://schemas.microsoft.com/office/drawing/2014/main" id="{FC523B63-D5F0-72FE-91A1-6461AFD8414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26" y="5253484"/>
            <a:ext cx="2769132" cy="944858"/>
          </a:xfrm>
          <a:prstGeom prst="rect">
            <a:avLst/>
          </a:prstGeom>
        </p:spPr>
      </p:pic>
    </p:spTree>
    <p:extLst>
      <p:ext uri="{BB962C8B-B14F-4D97-AF65-F5344CB8AC3E}">
        <p14:creationId xmlns:p14="http://schemas.microsoft.com/office/powerpoint/2010/main" val="71000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6</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904032415"/>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Energy applications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26" name="TextBox 25">
            <a:extLst>
              <a:ext uri="{FF2B5EF4-FFF2-40B4-BE49-F238E27FC236}">
                <a16:creationId xmlns:a16="http://schemas.microsoft.com/office/drawing/2014/main" id="{C6F41951-0EAD-C8D7-21E3-7AE8464613E3}"/>
              </a:ext>
            </a:extLst>
          </p:cNvPr>
          <p:cNvSpPr txBox="1"/>
          <p:nvPr/>
        </p:nvSpPr>
        <p:spPr>
          <a:xfrm>
            <a:off x="395217" y="4288199"/>
            <a:ext cx="6558033" cy="686342"/>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PCM70140:</a:t>
            </a:r>
            <a:r>
              <a:rPr lang="en-US" sz="1400" b="0" i="0" u="none" strike="noStrike" dirty="0">
                <a:solidFill>
                  <a:schemeClr val="accent1"/>
                </a:solidFill>
              </a:rPr>
              <a:t> </a:t>
            </a:r>
            <a:r>
              <a:rPr lang="en-US" sz="1400" b="0" i="0" u="none" strike="noStrike" dirty="0">
                <a:solidFill>
                  <a:srgbClr val="000000"/>
                </a:solidFill>
              </a:rPr>
              <a:t>A traditional zinc-rich primer offering our best corrosion protection in this technology</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1374686782"/>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Gas or liquid tanks and pipelines</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59062434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sp>
        <p:nvSpPr>
          <p:cNvPr id="74" name="TextBox 73">
            <a:extLst>
              <a:ext uri="{FF2B5EF4-FFF2-40B4-BE49-F238E27FC236}">
                <a16:creationId xmlns:a16="http://schemas.microsoft.com/office/drawing/2014/main" id="{720B9156-9592-A851-C842-5773A454AB47}"/>
              </a:ext>
            </a:extLst>
          </p:cNvPr>
          <p:cNvSpPr txBox="1"/>
          <p:nvPr/>
        </p:nvSpPr>
        <p:spPr>
          <a:xfrm>
            <a:off x="395217" y="5783108"/>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mechanically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pretreated steel</a:t>
            </a:r>
          </a:p>
        </p:txBody>
      </p:sp>
      <p:sp>
        <p:nvSpPr>
          <p:cNvPr id="75" name="TextBox 74">
            <a:extLst>
              <a:ext uri="{FF2B5EF4-FFF2-40B4-BE49-F238E27FC236}">
                <a16:creationId xmlns:a16="http://schemas.microsoft.com/office/drawing/2014/main" id="{B8E28615-4F9E-A183-A1C6-83CC4681197E}"/>
              </a:ext>
            </a:extLst>
          </p:cNvPr>
          <p:cNvSpPr txBox="1"/>
          <p:nvPr/>
        </p:nvSpPr>
        <p:spPr>
          <a:xfrm>
            <a:off x="2814602" y="5783108"/>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Very good flow and appearance</a:t>
            </a:r>
          </a:p>
        </p:txBody>
      </p:sp>
      <p:sp>
        <p:nvSpPr>
          <p:cNvPr id="76" name="TextBox 75">
            <a:extLst>
              <a:ext uri="{FF2B5EF4-FFF2-40B4-BE49-F238E27FC236}">
                <a16:creationId xmlns:a16="http://schemas.microsoft.com/office/drawing/2014/main" id="{9175A815-009F-C3FB-699C-9A90E75D4C01}"/>
              </a:ext>
            </a:extLst>
          </p:cNvPr>
          <p:cNvSpPr txBox="1"/>
          <p:nvPr/>
        </p:nvSpPr>
        <p:spPr>
          <a:xfrm>
            <a:off x="5233988" y="5840932"/>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Low bake </a:t>
            </a:r>
            <a:br>
              <a:rPr lang="en-US" sz="1400" dirty="0">
                <a:solidFill>
                  <a:schemeClr val="tx2"/>
                </a:solidFill>
                <a:latin typeface="Arial Narrow" panose="020B0606020202030204" pitchFamily="34" charset="0"/>
              </a:rPr>
            </a:br>
            <a:r>
              <a:rPr lang="en-US" sz="1400" dirty="0">
                <a:solidFill>
                  <a:schemeClr val="tx2"/>
                </a:solidFill>
                <a:latin typeface="Arial Narrow" panose="020B0606020202030204" pitchFamily="34" charset="0"/>
              </a:rPr>
              <a:t>capability</a:t>
            </a:r>
          </a:p>
        </p:txBody>
      </p:sp>
      <p:sp>
        <p:nvSpPr>
          <p:cNvPr id="87" name="Oval 86">
            <a:extLst>
              <a:ext uri="{FF2B5EF4-FFF2-40B4-BE49-F238E27FC236}">
                <a16:creationId xmlns:a16="http://schemas.microsoft.com/office/drawing/2014/main" id="{61E2BD10-4892-A8EE-544A-727C81AD347F}"/>
              </a:ext>
            </a:extLst>
          </p:cNvPr>
          <p:cNvSpPr/>
          <p:nvPr/>
        </p:nvSpPr>
        <p:spPr>
          <a:xfrm>
            <a:off x="1180594"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8" name="Oval 87">
            <a:extLst>
              <a:ext uri="{FF2B5EF4-FFF2-40B4-BE49-F238E27FC236}">
                <a16:creationId xmlns:a16="http://schemas.microsoft.com/office/drawing/2014/main" id="{C6665885-FE47-2165-948D-E15D54AD8494}"/>
              </a:ext>
            </a:extLst>
          </p:cNvPr>
          <p:cNvSpPr/>
          <p:nvPr/>
        </p:nvSpPr>
        <p:spPr>
          <a:xfrm>
            <a:off x="3599979" y="5229472"/>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89" name="Oval 88">
            <a:extLst>
              <a:ext uri="{FF2B5EF4-FFF2-40B4-BE49-F238E27FC236}">
                <a16:creationId xmlns:a16="http://schemas.microsoft.com/office/drawing/2014/main" id="{C2B4D592-3D0F-9027-8641-3106CC74AD17}"/>
              </a:ext>
            </a:extLst>
          </p:cNvPr>
          <p:cNvSpPr/>
          <p:nvPr/>
        </p:nvSpPr>
        <p:spPr>
          <a:xfrm>
            <a:off x="6019364" y="5234017"/>
            <a:ext cx="517204" cy="517204"/>
          </a:xfrm>
          <a:prstGeom prst="ellipse">
            <a:avLst/>
          </a:prstGeom>
          <a:gradFill flip="none" rotWithShape="1">
            <a:gsLst>
              <a:gs pos="0">
                <a:srgbClr val="58267E"/>
              </a:gs>
              <a:gs pos="100000">
                <a:srgbClr val="7030A0"/>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90" name="Group 89">
            <a:extLst>
              <a:ext uri="{FF2B5EF4-FFF2-40B4-BE49-F238E27FC236}">
                <a16:creationId xmlns:a16="http://schemas.microsoft.com/office/drawing/2014/main" id="{407A19FD-E01F-1C4F-7D32-CF876DB8DFCC}"/>
              </a:ext>
            </a:extLst>
          </p:cNvPr>
          <p:cNvGrpSpPr/>
          <p:nvPr/>
        </p:nvGrpSpPr>
        <p:grpSpPr>
          <a:xfrm>
            <a:off x="6183343" y="5295854"/>
            <a:ext cx="157846" cy="384092"/>
            <a:chOff x="6100269" y="4318176"/>
            <a:chExt cx="391439" cy="952500"/>
          </a:xfrm>
        </p:grpSpPr>
        <p:sp>
          <p:nvSpPr>
            <p:cNvPr id="91" name="Freeform: Shape 90">
              <a:extLst>
                <a:ext uri="{FF2B5EF4-FFF2-40B4-BE49-F238E27FC236}">
                  <a16:creationId xmlns:a16="http://schemas.microsoft.com/office/drawing/2014/main" id="{B0503D0D-305F-010B-A3B5-186644C79D41}"/>
                </a:ext>
              </a:extLst>
            </p:cNvPr>
            <p:cNvSpPr/>
            <p:nvPr/>
          </p:nvSpPr>
          <p:spPr>
            <a:xfrm>
              <a:off x="6100269" y="4318176"/>
              <a:ext cx="391439" cy="952500"/>
            </a:xfrm>
            <a:custGeom>
              <a:avLst/>
              <a:gdLst>
                <a:gd name="connsiteX0" fmla="*/ 313153 w 391439"/>
                <a:gd name="connsiteY0" fmla="*/ 600180 h 952500"/>
                <a:gd name="connsiteX1" fmla="*/ 313153 w 391439"/>
                <a:gd name="connsiteY1" fmla="*/ 117434 h 952500"/>
                <a:gd name="connsiteX2" fmla="*/ 195720 w 391439"/>
                <a:gd name="connsiteY2" fmla="*/ 0 h 952500"/>
                <a:gd name="connsiteX3" fmla="*/ 78286 w 391439"/>
                <a:gd name="connsiteY3" fmla="*/ 117434 h 952500"/>
                <a:gd name="connsiteX4" fmla="*/ 78286 w 391439"/>
                <a:gd name="connsiteY4" fmla="*/ 600180 h 952500"/>
                <a:gd name="connsiteX5" fmla="*/ 0 w 391439"/>
                <a:gd name="connsiteY5" fmla="*/ 756780 h 952500"/>
                <a:gd name="connsiteX6" fmla="*/ 195720 w 391439"/>
                <a:gd name="connsiteY6" fmla="*/ 952500 h 952500"/>
                <a:gd name="connsiteX7" fmla="*/ 391439 w 391439"/>
                <a:gd name="connsiteY7" fmla="*/ 756780 h 952500"/>
                <a:gd name="connsiteX8" fmla="*/ 313153 w 391439"/>
                <a:gd name="connsiteY8" fmla="*/ 600180 h 952500"/>
                <a:gd name="connsiteX9" fmla="*/ 195720 w 391439"/>
                <a:gd name="connsiteY9" fmla="*/ 900313 h 952500"/>
                <a:gd name="connsiteX10" fmla="*/ 52197 w 391439"/>
                <a:gd name="connsiteY10" fmla="*/ 756790 h 952500"/>
                <a:gd name="connsiteX11" fmla="*/ 130483 w 391439"/>
                <a:gd name="connsiteY11" fmla="*/ 628955 h 952500"/>
                <a:gd name="connsiteX12" fmla="*/ 130483 w 391439"/>
                <a:gd name="connsiteY12" fmla="*/ 117434 h 952500"/>
                <a:gd name="connsiteX13" fmla="*/ 195720 w 391439"/>
                <a:gd name="connsiteY13" fmla="*/ 52197 h 952500"/>
                <a:gd name="connsiteX14" fmla="*/ 260956 w 391439"/>
                <a:gd name="connsiteY14" fmla="*/ 117434 h 952500"/>
                <a:gd name="connsiteX15" fmla="*/ 260956 w 391439"/>
                <a:gd name="connsiteY15" fmla="*/ 628955 h 952500"/>
                <a:gd name="connsiteX16" fmla="*/ 339242 w 391439"/>
                <a:gd name="connsiteY16" fmla="*/ 756790 h 952500"/>
                <a:gd name="connsiteX17" fmla="*/ 195720 w 391439"/>
                <a:gd name="connsiteY17" fmla="*/ 900313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1439" h="952500">
                  <a:moveTo>
                    <a:pt x="313153" y="600180"/>
                  </a:moveTo>
                  <a:lnTo>
                    <a:pt x="313153" y="117434"/>
                  </a:lnTo>
                  <a:cubicBezTo>
                    <a:pt x="313153" y="52673"/>
                    <a:pt x="260480" y="0"/>
                    <a:pt x="195720" y="0"/>
                  </a:cubicBezTo>
                  <a:cubicBezTo>
                    <a:pt x="130969" y="0"/>
                    <a:pt x="78286" y="52673"/>
                    <a:pt x="78286" y="117434"/>
                  </a:cubicBezTo>
                  <a:lnTo>
                    <a:pt x="78286" y="600180"/>
                  </a:lnTo>
                  <a:cubicBezTo>
                    <a:pt x="29327" y="636756"/>
                    <a:pt x="0" y="694239"/>
                    <a:pt x="0" y="756780"/>
                  </a:cubicBezTo>
                  <a:cubicBezTo>
                    <a:pt x="0" y="864708"/>
                    <a:pt x="87801" y="952500"/>
                    <a:pt x="195720" y="952500"/>
                  </a:cubicBezTo>
                  <a:cubicBezTo>
                    <a:pt x="303638" y="952500"/>
                    <a:pt x="391439" y="864708"/>
                    <a:pt x="391439" y="756780"/>
                  </a:cubicBezTo>
                  <a:cubicBezTo>
                    <a:pt x="391439" y="694239"/>
                    <a:pt x="362112" y="636756"/>
                    <a:pt x="313153" y="600180"/>
                  </a:cubicBezTo>
                  <a:close/>
                  <a:moveTo>
                    <a:pt x="195720" y="900313"/>
                  </a:moveTo>
                  <a:cubicBezTo>
                    <a:pt x="116453" y="900313"/>
                    <a:pt x="52197" y="836047"/>
                    <a:pt x="52197" y="756790"/>
                  </a:cubicBezTo>
                  <a:cubicBezTo>
                    <a:pt x="52197" y="701030"/>
                    <a:pt x="84020" y="652729"/>
                    <a:pt x="130483" y="628955"/>
                  </a:cubicBezTo>
                  <a:lnTo>
                    <a:pt x="130483" y="117434"/>
                  </a:lnTo>
                  <a:cubicBezTo>
                    <a:pt x="130483" y="81401"/>
                    <a:pt x="159687" y="52197"/>
                    <a:pt x="195720" y="52197"/>
                  </a:cubicBezTo>
                  <a:cubicBezTo>
                    <a:pt x="231753" y="52197"/>
                    <a:pt x="260956" y="81401"/>
                    <a:pt x="260956" y="117434"/>
                  </a:cubicBezTo>
                  <a:lnTo>
                    <a:pt x="260956" y="628955"/>
                  </a:lnTo>
                  <a:cubicBezTo>
                    <a:pt x="307410" y="652720"/>
                    <a:pt x="339242" y="701021"/>
                    <a:pt x="339242" y="756790"/>
                  </a:cubicBezTo>
                  <a:cubicBezTo>
                    <a:pt x="339242" y="836047"/>
                    <a:pt x="274987" y="900313"/>
                    <a:pt x="195720" y="900313"/>
                  </a:cubicBezTo>
                  <a:close/>
                </a:path>
              </a:pathLst>
            </a:custGeom>
            <a:solidFill>
              <a:schemeClr val="bg1"/>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83A847D7-A588-6A76-C632-75FE6DA9DB09}"/>
                </a:ext>
              </a:extLst>
            </p:cNvPr>
            <p:cNvSpPr/>
            <p:nvPr/>
          </p:nvSpPr>
          <p:spPr>
            <a:xfrm>
              <a:off x="6188975" y="4662733"/>
              <a:ext cx="214017" cy="519226"/>
            </a:xfrm>
            <a:custGeom>
              <a:avLst/>
              <a:gdLst>
                <a:gd name="connsiteX0" fmla="*/ 144094 w 214017"/>
                <a:gd name="connsiteY0" fmla="*/ 311953 h 519226"/>
                <a:gd name="connsiteX1" fmla="*/ 144094 w 214017"/>
                <a:gd name="connsiteY1" fmla="*/ 0 h 519226"/>
                <a:gd name="connsiteX2" fmla="*/ 69933 w 214017"/>
                <a:gd name="connsiteY2" fmla="*/ 0 h 519226"/>
                <a:gd name="connsiteX3" fmla="*/ 69933 w 214017"/>
                <a:gd name="connsiteY3" fmla="*/ 311953 h 519226"/>
                <a:gd name="connsiteX4" fmla="*/ 0 w 214017"/>
                <a:gd name="connsiteY4" fmla="*/ 412223 h 519226"/>
                <a:gd name="connsiteX5" fmla="*/ 107013 w 214017"/>
                <a:gd name="connsiteY5" fmla="*/ 519227 h 519226"/>
                <a:gd name="connsiteX6" fmla="*/ 214017 w 214017"/>
                <a:gd name="connsiteY6" fmla="*/ 412223 h 519226"/>
                <a:gd name="connsiteX7" fmla="*/ 144094 w 214017"/>
                <a:gd name="connsiteY7" fmla="*/ 311953 h 51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017" h="519226">
                  <a:moveTo>
                    <a:pt x="144094" y="311953"/>
                  </a:moveTo>
                  <a:lnTo>
                    <a:pt x="144094" y="0"/>
                  </a:lnTo>
                  <a:lnTo>
                    <a:pt x="69933" y="0"/>
                  </a:lnTo>
                  <a:lnTo>
                    <a:pt x="69933" y="311953"/>
                  </a:lnTo>
                  <a:cubicBezTo>
                    <a:pt x="29137" y="327041"/>
                    <a:pt x="0" y="366179"/>
                    <a:pt x="0" y="412223"/>
                  </a:cubicBezTo>
                  <a:cubicBezTo>
                    <a:pt x="0" y="471335"/>
                    <a:pt x="47911" y="519227"/>
                    <a:pt x="107013" y="519227"/>
                  </a:cubicBezTo>
                  <a:cubicBezTo>
                    <a:pt x="166116" y="519227"/>
                    <a:pt x="214017" y="471335"/>
                    <a:pt x="214017" y="412223"/>
                  </a:cubicBezTo>
                  <a:cubicBezTo>
                    <a:pt x="214017" y="366179"/>
                    <a:pt x="184890" y="327041"/>
                    <a:pt x="144094" y="311953"/>
                  </a:cubicBezTo>
                  <a:close/>
                </a:path>
              </a:pathLst>
            </a:custGeom>
            <a:solidFill>
              <a:schemeClr val="bg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F1496F01-C68B-2A13-CED7-14F9855D25A0}"/>
              </a:ext>
            </a:extLst>
          </p:cNvPr>
          <p:cNvGrpSpPr/>
          <p:nvPr/>
        </p:nvGrpSpPr>
        <p:grpSpPr>
          <a:xfrm>
            <a:off x="1285902" y="5318733"/>
            <a:ext cx="294575" cy="343875"/>
            <a:chOff x="4608494" y="1695450"/>
            <a:chExt cx="2974122" cy="3471862"/>
          </a:xfrm>
        </p:grpSpPr>
        <p:sp>
          <p:nvSpPr>
            <p:cNvPr id="94" name="Freeform: Shape 93">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96" name="Graphic 66">
            <a:extLst>
              <a:ext uri="{FF2B5EF4-FFF2-40B4-BE49-F238E27FC236}">
                <a16:creationId xmlns:a16="http://schemas.microsoft.com/office/drawing/2014/main" id="{17C9F993-3AE2-FD5D-99C1-C7405DC9FD73}"/>
              </a:ext>
            </a:extLst>
          </p:cNvPr>
          <p:cNvSpPr/>
          <p:nvPr/>
        </p:nvSpPr>
        <p:spPr>
          <a:xfrm>
            <a:off x="3710603" y="5347163"/>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pic>
        <p:nvPicPr>
          <p:cNvPr id="98" name="Picture 97" descr="Close-up of a fence post&#10;&#10;Description automatically generated">
            <a:extLst>
              <a:ext uri="{FF2B5EF4-FFF2-40B4-BE49-F238E27FC236}">
                <a16:creationId xmlns:a16="http://schemas.microsoft.com/office/drawing/2014/main" id="{31F3BD01-07D7-EF01-3F2A-BA0A934267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6" y="2784488"/>
            <a:ext cx="6926729" cy="1268400"/>
          </a:xfrm>
          <a:prstGeom prst="rect">
            <a:avLst/>
          </a:prstGeom>
        </p:spPr>
      </p:pic>
    </p:spTree>
    <p:extLst>
      <p:ext uri="{BB962C8B-B14F-4D97-AF65-F5344CB8AC3E}">
        <p14:creationId xmlns:p14="http://schemas.microsoft.com/office/powerpoint/2010/main" val="425034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EAE4F1"/>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descr="Long pipe with a large tube&#10;&#10;Description automatically generated with medium confidence">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954ECA"/>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rgbClr val="58267E"/>
              </a:gs>
              <a:gs pos="100000">
                <a:srgbClr val="7030A0"/>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7</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pic>
        <p:nvPicPr>
          <p:cNvPr id="4" name="Graphic 3">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11028" cy="691515"/>
          </a:xfrm>
          <a:prstGeom prst="rect">
            <a:avLst/>
          </a:prstGeom>
        </p:spPr>
      </p:pic>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961802792"/>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5846676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4000163981"/>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701542588"/>
              </p:ext>
            </p:extLst>
          </p:nvPr>
        </p:nvGraphicFramePr>
        <p:xfrm>
          <a:off x="447686" y="2784488"/>
          <a:ext cx="6748452" cy="2557272"/>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3.6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direct</a:t>
                      </a:r>
                    </a:p>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80 in./lbs. reverse</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AE4F1"/>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TextBox 1">
            <a:extLst>
              <a:ext uri="{FF2B5EF4-FFF2-40B4-BE49-F238E27FC236}">
                <a16:creationId xmlns:a16="http://schemas.microsoft.com/office/drawing/2014/main" id="{75258D2B-3602-B4D9-BB53-E6E2626C6BE4}"/>
              </a:ext>
            </a:extLst>
          </p:cNvPr>
          <p:cNvSpPr txBox="1"/>
          <p:nvPr/>
        </p:nvSpPr>
        <p:spPr>
          <a:xfrm>
            <a:off x="1400105" y="1201518"/>
            <a:ext cx="3883095" cy="707886"/>
          </a:xfrm>
          <a:prstGeom prst="rect">
            <a:avLst/>
          </a:prstGeom>
          <a:noFill/>
        </p:spPr>
        <p:txBody>
          <a:bodyPr wrap="square">
            <a:spAutoFit/>
          </a:bodyPr>
          <a:lstStyle/>
          <a:p>
            <a:r>
              <a:rPr lang="en-US" sz="2000" dirty="0">
                <a:solidFill>
                  <a:schemeClr val="bg1"/>
                </a:solidFill>
              </a:rPr>
              <a:t>Zinc-rich primer with exceptional </a:t>
            </a:r>
            <a:br>
              <a:rPr lang="en-US" sz="2000" dirty="0">
                <a:solidFill>
                  <a:schemeClr val="bg1"/>
                </a:solidFill>
              </a:rPr>
            </a:br>
            <a:r>
              <a:rPr lang="en-US" sz="2000" dirty="0">
                <a:solidFill>
                  <a:schemeClr val="bg1"/>
                </a:solidFill>
              </a:rPr>
              <a:t>corrosion protection</a:t>
            </a:r>
          </a:p>
        </p:txBody>
      </p:sp>
    </p:spTree>
    <p:extLst>
      <p:ext uri="{BB962C8B-B14F-4D97-AF65-F5344CB8AC3E}">
        <p14:creationId xmlns:p14="http://schemas.microsoft.com/office/powerpoint/2010/main" val="192573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pic>
        <p:nvPicPr>
          <p:cNvPr id="17" name="Picture 16">
            <a:extLst>
              <a:ext uri="{FF2B5EF4-FFF2-40B4-BE49-F238E27FC236}">
                <a16:creationId xmlns:a16="http://schemas.microsoft.com/office/drawing/2014/main" id="{1D7D10A8-EF88-105E-4C2C-AA867487C6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20" name="Freeform: Shape 19">
            <a:extLst>
              <a:ext uri="{FF2B5EF4-FFF2-40B4-BE49-F238E27FC236}">
                <a16:creationId xmlns:a16="http://schemas.microsoft.com/office/drawing/2014/main" id="{33BC9834-2BE7-21AF-3AEA-4B70439FBF8D}"/>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8</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sp>
        <p:nvSpPr>
          <p:cNvPr id="7" name="TextBox 6">
            <a:extLst>
              <a:ext uri="{FF2B5EF4-FFF2-40B4-BE49-F238E27FC236}">
                <a16:creationId xmlns:a16="http://schemas.microsoft.com/office/drawing/2014/main" id="{083C02A1-1435-3064-04E7-DBA94F613CF7}"/>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3584619974"/>
              </p:ext>
            </p:extLst>
          </p:nvPr>
        </p:nvGraphicFramePr>
        <p:xfrm>
          <a:off x="8201024" y="2784488"/>
          <a:ext cx="3394049" cy="1155192"/>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Industries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Heavy-duty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General industrial</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Automotive parts and accessories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sp>
        <p:nvSpPr>
          <p:cNvPr id="31" name="TextBox 30">
            <a:extLst>
              <a:ext uri="{FF2B5EF4-FFF2-40B4-BE49-F238E27FC236}">
                <a16:creationId xmlns:a16="http://schemas.microsoft.com/office/drawing/2014/main" id="{720B9156-9592-A851-C842-5773A454AB47}"/>
              </a:ext>
            </a:extLst>
          </p:cNvPr>
          <p:cNvSpPr txBox="1"/>
          <p:nvPr/>
        </p:nvSpPr>
        <p:spPr>
          <a:xfrm>
            <a:off x="395217" y="5893807"/>
            <a:ext cx="2087958" cy="458587"/>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Corrosion performance </a:t>
            </a:r>
          </a:p>
          <a:p>
            <a:pPr algn="ctr">
              <a:lnSpc>
                <a:spcPct val="85000"/>
              </a:lnSpc>
            </a:pPr>
            <a:r>
              <a:rPr lang="en-US" sz="1400" dirty="0">
                <a:solidFill>
                  <a:schemeClr val="tx2"/>
                </a:solidFill>
                <a:latin typeface="Arial Narrow" panose="020B0606020202030204" pitchFamily="34" charset="0"/>
              </a:rPr>
              <a:t>on all substrates</a:t>
            </a:r>
          </a:p>
        </p:txBody>
      </p:sp>
      <p:sp>
        <p:nvSpPr>
          <p:cNvPr id="35" name="TextBox 34">
            <a:extLst>
              <a:ext uri="{FF2B5EF4-FFF2-40B4-BE49-F238E27FC236}">
                <a16:creationId xmlns:a16="http://schemas.microsoft.com/office/drawing/2014/main" id="{B8E28615-4F9E-A183-A1C6-83CC4681197E}"/>
              </a:ext>
            </a:extLst>
          </p:cNvPr>
          <p:cNvSpPr txBox="1"/>
          <p:nvPr/>
        </p:nvSpPr>
        <p:spPr>
          <a:xfrm>
            <a:off x="2814602" y="5893807"/>
            <a:ext cx="2087958" cy="641714"/>
          </a:xfrm>
          <a:prstGeom prst="rect">
            <a:avLst/>
          </a:prstGeom>
          <a:noFill/>
        </p:spPr>
        <p:txBody>
          <a:bodyPr wrap="square">
            <a:spAutoFit/>
          </a:bodyPr>
          <a:lstStyle/>
          <a:p>
            <a:pPr algn="ctr">
              <a:lnSpc>
                <a:spcPct val="85000"/>
              </a:lnSpc>
            </a:pPr>
            <a:r>
              <a:rPr lang="en-US" sz="1400" dirty="0" err="1">
                <a:solidFill>
                  <a:schemeClr val="tx2"/>
                </a:solidFill>
                <a:latin typeface="Arial Narrow" panose="020B0606020202030204" pitchFamily="34" charset="0"/>
              </a:rPr>
              <a:t>Recoatable</a:t>
            </a:r>
            <a:r>
              <a:rPr lang="en-US" sz="1400" dirty="0">
                <a:solidFill>
                  <a:schemeClr val="tx2"/>
                </a:solidFill>
                <a:latin typeface="Arial Narrow" panose="020B0606020202030204" pitchFamily="34" charset="0"/>
              </a:rPr>
              <a:t> with higher transfer efficiency than traditional zinc primers</a:t>
            </a:r>
          </a:p>
        </p:txBody>
      </p:sp>
      <p:sp>
        <p:nvSpPr>
          <p:cNvPr id="36" name="TextBox 35">
            <a:extLst>
              <a:ext uri="{FF2B5EF4-FFF2-40B4-BE49-F238E27FC236}">
                <a16:creationId xmlns:a16="http://schemas.microsoft.com/office/drawing/2014/main" id="{9175A815-009F-C3FB-699C-9A90E75D4C01}"/>
              </a:ext>
            </a:extLst>
          </p:cNvPr>
          <p:cNvSpPr txBox="1"/>
          <p:nvPr/>
        </p:nvSpPr>
        <p:spPr>
          <a:xfrm>
            <a:off x="5233988" y="5893807"/>
            <a:ext cx="2087958" cy="641714"/>
          </a:xfrm>
          <a:prstGeom prst="rect">
            <a:avLst/>
          </a:prstGeom>
          <a:noFill/>
        </p:spPr>
        <p:txBody>
          <a:bodyPr wrap="square">
            <a:spAutoFit/>
          </a:bodyPr>
          <a:lstStyle/>
          <a:p>
            <a:pPr algn="ctr">
              <a:lnSpc>
                <a:spcPct val="85000"/>
              </a:lnSpc>
            </a:pPr>
            <a:r>
              <a:rPr lang="en-US" sz="1400" dirty="0">
                <a:solidFill>
                  <a:schemeClr val="tx2"/>
                </a:solidFill>
                <a:latin typeface="Arial Narrow" panose="020B0606020202030204" pitchFamily="34" charset="0"/>
              </a:rPr>
              <a:t>Almost double the theoretical coverage of </a:t>
            </a:r>
            <a:r>
              <a:rPr lang="en-US" sz="1400" i="1" dirty="0" err="1">
                <a:solidFill>
                  <a:schemeClr val="tx2"/>
                </a:solidFill>
                <a:latin typeface="Arial Narrow" panose="020B0606020202030204" pitchFamily="34" charset="0"/>
              </a:rPr>
              <a:t>Primeron</a:t>
            </a:r>
            <a:r>
              <a:rPr lang="en-US" sz="1400" dirty="0">
                <a:solidFill>
                  <a:schemeClr val="tx2"/>
                </a:solidFill>
                <a:latin typeface="Arial Narrow" panose="020B0606020202030204" pitchFamily="34" charset="0"/>
              </a:rPr>
              <a:t> Legacy primer</a:t>
            </a:r>
          </a:p>
        </p:txBody>
      </p:sp>
      <p:graphicFrame>
        <p:nvGraphicFramePr>
          <p:cNvPr id="72" name="Content Placeholder 5">
            <a:extLst>
              <a:ext uri="{FF2B5EF4-FFF2-40B4-BE49-F238E27FC236}">
                <a16:creationId xmlns:a16="http://schemas.microsoft.com/office/drawing/2014/main" id="{1D68D7B4-D7E8-005E-9467-AB614894C92A}"/>
              </a:ext>
            </a:extLst>
          </p:cNvPr>
          <p:cNvGraphicFramePr>
            <a:graphicFrameLocks/>
          </p:cNvGraphicFramePr>
          <p:nvPr>
            <p:extLst>
              <p:ext uri="{D42A27DB-BD31-4B8C-83A1-F6EECF244321}">
                <p14:modId xmlns:p14="http://schemas.microsoft.com/office/powerpoint/2010/main" val="3612127889"/>
              </p:ext>
            </p:extLst>
          </p:nvPr>
        </p:nvGraphicFramePr>
        <p:xfrm>
          <a:off x="8201024" y="4088095"/>
          <a:ext cx="3394049" cy="871728"/>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Suggested End Uses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Construction/agricultural equipment</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Seacoast walls, fences or metal objects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bl>
          </a:graphicData>
        </a:graphic>
      </p:graphicFrame>
      <p:graphicFrame>
        <p:nvGraphicFramePr>
          <p:cNvPr id="73"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797927498"/>
              </p:ext>
            </p:extLst>
          </p:nvPr>
        </p:nvGraphicFramePr>
        <p:xfrm>
          <a:off x="8201024" y="5108238"/>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ISO 12944 Corrosivity Category</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C5</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pic>
        <p:nvPicPr>
          <p:cNvPr id="12" name="Graphic 11">
            <a:extLst>
              <a:ext uri="{FF2B5EF4-FFF2-40B4-BE49-F238E27FC236}">
                <a16:creationId xmlns:a16="http://schemas.microsoft.com/office/drawing/2014/main" id="{364E352C-EDD2-A3E9-2E4D-7D67CA7C11A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6" name="Oval 45">
            <a:extLst>
              <a:ext uri="{FF2B5EF4-FFF2-40B4-BE49-F238E27FC236}">
                <a16:creationId xmlns:a16="http://schemas.microsoft.com/office/drawing/2014/main" id="{61E2BD10-4892-A8EE-544A-727C81AD347F}"/>
              </a:ext>
            </a:extLst>
          </p:cNvPr>
          <p:cNvSpPr/>
          <p:nvPr/>
        </p:nvSpPr>
        <p:spPr>
          <a:xfrm>
            <a:off x="1180594"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7" name="Oval 46">
            <a:extLst>
              <a:ext uri="{FF2B5EF4-FFF2-40B4-BE49-F238E27FC236}">
                <a16:creationId xmlns:a16="http://schemas.microsoft.com/office/drawing/2014/main" id="{C6665885-FE47-2165-948D-E15D54AD8494}"/>
              </a:ext>
            </a:extLst>
          </p:cNvPr>
          <p:cNvSpPr/>
          <p:nvPr/>
        </p:nvSpPr>
        <p:spPr>
          <a:xfrm>
            <a:off x="3599979" y="5336549"/>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48" name="Oval 47">
            <a:extLst>
              <a:ext uri="{FF2B5EF4-FFF2-40B4-BE49-F238E27FC236}">
                <a16:creationId xmlns:a16="http://schemas.microsoft.com/office/drawing/2014/main" id="{C2B4D592-3D0F-9027-8641-3106CC74AD17}"/>
              </a:ext>
            </a:extLst>
          </p:cNvPr>
          <p:cNvSpPr/>
          <p:nvPr/>
        </p:nvSpPr>
        <p:spPr>
          <a:xfrm>
            <a:off x="6019364" y="5341094"/>
            <a:ext cx="517204" cy="517204"/>
          </a:xfrm>
          <a:prstGeom prst="ellipse">
            <a:avLst/>
          </a:prstGeom>
          <a:gradFill flip="none" rotWithShape="1">
            <a:gsLst>
              <a:gs pos="0">
                <a:schemeClr val="accent3">
                  <a:lumMod val="75000"/>
                </a:schemeClr>
              </a:gs>
              <a:gs pos="100000">
                <a:schemeClr val="accent3"/>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grpSp>
        <p:nvGrpSpPr>
          <p:cNvPr id="49" name="Group 48">
            <a:extLst>
              <a:ext uri="{FF2B5EF4-FFF2-40B4-BE49-F238E27FC236}">
                <a16:creationId xmlns:a16="http://schemas.microsoft.com/office/drawing/2014/main" id="{F1496F01-C68B-2A13-CED7-14F9855D25A0}"/>
              </a:ext>
            </a:extLst>
          </p:cNvPr>
          <p:cNvGrpSpPr/>
          <p:nvPr/>
        </p:nvGrpSpPr>
        <p:grpSpPr>
          <a:xfrm>
            <a:off x="1285902" y="5425810"/>
            <a:ext cx="294575" cy="343875"/>
            <a:chOff x="4608494" y="1695450"/>
            <a:chExt cx="2974122" cy="3471862"/>
          </a:xfrm>
        </p:grpSpPr>
        <p:sp>
          <p:nvSpPr>
            <p:cNvPr id="50" name="Freeform: Shape 49">
              <a:extLst>
                <a:ext uri="{FF2B5EF4-FFF2-40B4-BE49-F238E27FC236}">
                  <a16:creationId xmlns:a16="http://schemas.microsoft.com/office/drawing/2014/main" id="{A60AD98D-0449-3CDB-004C-9CD08B85B24B}"/>
                </a:ext>
              </a:extLst>
            </p:cNvPr>
            <p:cNvSpPr/>
            <p:nvPr/>
          </p:nvSpPr>
          <p:spPr>
            <a:xfrm>
              <a:off x="4608494" y="1695450"/>
              <a:ext cx="2974122" cy="3471862"/>
            </a:xfrm>
            <a:custGeom>
              <a:avLst/>
              <a:gdLst>
                <a:gd name="connsiteX0" fmla="*/ 2793700 w 2974122"/>
                <a:gd name="connsiteY0" fmla="*/ 1337310 h 3471862"/>
                <a:gd name="connsiteX1" fmla="*/ 2830847 w 2974122"/>
                <a:gd name="connsiteY1" fmla="*/ 1237298 h 3471862"/>
                <a:gd name="connsiteX2" fmla="*/ 2888950 w 2974122"/>
                <a:gd name="connsiteY2" fmla="*/ 1157288 h 3471862"/>
                <a:gd name="connsiteX3" fmla="*/ 2939432 w 2974122"/>
                <a:gd name="connsiteY3" fmla="*/ 804863 h 3471862"/>
                <a:gd name="connsiteX4" fmla="*/ 2670827 w 2974122"/>
                <a:gd name="connsiteY4" fmla="*/ 291465 h 3471862"/>
                <a:gd name="connsiteX5" fmla="*/ 2402222 w 2974122"/>
                <a:gd name="connsiteY5" fmla="*/ 127635 h 3471862"/>
                <a:gd name="connsiteX6" fmla="*/ 2287922 w 2974122"/>
                <a:gd name="connsiteY6" fmla="*/ 150495 h 3471862"/>
                <a:gd name="connsiteX7" fmla="*/ 2019317 w 2974122"/>
                <a:gd name="connsiteY7" fmla="*/ 202883 h 3471862"/>
                <a:gd name="connsiteX8" fmla="*/ 1965977 w 2974122"/>
                <a:gd name="connsiteY8" fmla="*/ 199072 h 3471862"/>
                <a:gd name="connsiteX9" fmla="*/ 1674512 w 2974122"/>
                <a:gd name="connsiteY9" fmla="*/ 65722 h 3471862"/>
                <a:gd name="connsiteX10" fmla="*/ 1487822 w 2974122"/>
                <a:gd name="connsiteY10" fmla="*/ 0 h 3471862"/>
                <a:gd name="connsiteX11" fmla="*/ 1301132 w 2974122"/>
                <a:gd name="connsiteY11" fmla="*/ 65722 h 3471862"/>
                <a:gd name="connsiteX12" fmla="*/ 1009667 w 2974122"/>
                <a:gd name="connsiteY12" fmla="*/ 199072 h 3471862"/>
                <a:gd name="connsiteX13" fmla="*/ 956327 w 2974122"/>
                <a:gd name="connsiteY13" fmla="*/ 202883 h 3471862"/>
                <a:gd name="connsiteX14" fmla="*/ 688674 w 2974122"/>
                <a:gd name="connsiteY14" fmla="*/ 150495 h 3471862"/>
                <a:gd name="connsiteX15" fmla="*/ 575327 w 2974122"/>
                <a:gd name="connsiteY15" fmla="*/ 128588 h 3471862"/>
                <a:gd name="connsiteX16" fmla="*/ 305770 w 2974122"/>
                <a:gd name="connsiteY16" fmla="*/ 291465 h 3471862"/>
                <a:gd name="connsiteX17" fmla="*/ 36212 w 2974122"/>
                <a:gd name="connsiteY17" fmla="*/ 804863 h 3471862"/>
                <a:gd name="connsiteX18" fmla="*/ 85742 w 2974122"/>
                <a:gd name="connsiteY18" fmla="*/ 1157288 h 3471862"/>
                <a:gd name="connsiteX19" fmla="*/ 149560 w 2974122"/>
                <a:gd name="connsiteY19" fmla="*/ 1246823 h 3471862"/>
                <a:gd name="connsiteX20" fmla="*/ 181945 w 2974122"/>
                <a:gd name="connsiteY20" fmla="*/ 1338263 h 3471862"/>
                <a:gd name="connsiteX21" fmla="*/ 128605 w 2974122"/>
                <a:gd name="connsiteY21" fmla="*/ 1524953 h 3471862"/>
                <a:gd name="connsiteX22" fmla="*/ 50500 w 2974122"/>
                <a:gd name="connsiteY22" fmla="*/ 2386013 h 3471862"/>
                <a:gd name="connsiteX23" fmla="*/ 460074 w 2974122"/>
                <a:gd name="connsiteY23" fmla="*/ 2949893 h 3471862"/>
                <a:gd name="connsiteX24" fmla="*/ 1285892 w 2974122"/>
                <a:gd name="connsiteY24" fmla="*/ 3405188 h 3471862"/>
                <a:gd name="connsiteX25" fmla="*/ 1309705 w 2974122"/>
                <a:gd name="connsiteY25" fmla="*/ 3422333 h 3471862"/>
                <a:gd name="connsiteX26" fmla="*/ 1476392 w 2974122"/>
                <a:gd name="connsiteY26" fmla="*/ 3471863 h 3471862"/>
                <a:gd name="connsiteX27" fmla="*/ 1488775 w 2974122"/>
                <a:gd name="connsiteY27" fmla="*/ 3471863 h 3471862"/>
                <a:gd name="connsiteX28" fmla="*/ 1501157 w 2974122"/>
                <a:gd name="connsiteY28" fmla="*/ 3471863 h 3471862"/>
                <a:gd name="connsiteX29" fmla="*/ 1667845 w 2974122"/>
                <a:gd name="connsiteY29" fmla="*/ 3422333 h 3471862"/>
                <a:gd name="connsiteX30" fmla="*/ 1690705 w 2974122"/>
                <a:gd name="connsiteY30" fmla="*/ 3405188 h 3471862"/>
                <a:gd name="connsiteX31" fmla="*/ 2516522 w 2974122"/>
                <a:gd name="connsiteY31" fmla="*/ 2949893 h 3471862"/>
                <a:gd name="connsiteX32" fmla="*/ 2926097 w 2974122"/>
                <a:gd name="connsiteY32" fmla="*/ 2386965 h 3471862"/>
                <a:gd name="connsiteX33" fmla="*/ 2847992 w 2974122"/>
                <a:gd name="connsiteY33" fmla="*/ 1525905 h 3471862"/>
                <a:gd name="connsiteX34" fmla="*/ 2793700 w 2974122"/>
                <a:gd name="connsiteY34" fmla="*/ 1337310 h 3471862"/>
                <a:gd name="connsiteX35" fmla="*/ 2770840 w 2974122"/>
                <a:gd name="connsiteY35" fmla="*/ 2335530 h 3471862"/>
                <a:gd name="connsiteX36" fmla="*/ 1601170 w 2974122"/>
                <a:gd name="connsiteY36" fmla="*/ 3266123 h 3471862"/>
                <a:gd name="connsiteX37" fmla="*/ 1577357 w 2974122"/>
                <a:gd name="connsiteY37" fmla="*/ 3285173 h 3471862"/>
                <a:gd name="connsiteX38" fmla="*/ 1499252 w 2974122"/>
                <a:gd name="connsiteY38" fmla="*/ 3308033 h 3471862"/>
                <a:gd name="connsiteX39" fmla="*/ 1486870 w 2974122"/>
                <a:gd name="connsiteY39" fmla="*/ 3307080 h 3471862"/>
                <a:gd name="connsiteX40" fmla="*/ 1474487 w 2974122"/>
                <a:gd name="connsiteY40" fmla="*/ 3308033 h 3471862"/>
                <a:gd name="connsiteX41" fmla="*/ 1396382 w 2974122"/>
                <a:gd name="connsiteY41" fmla="*/ 3285173 h 3471862"/>
                <a:gd name="connsiteX42" fmla="*/ 1372570 w 2974122"/>
                <a:gd name="connsiteY42" fmla="*/ 3266123 h 3471862"/>
                <a:gd name="connsiteX43" fmla="*/ 203852 w 2974122"/>
                <a:gd name="connsiteY43" fmla="*/ 2335530 h 3471862"/>
                <a:gd name="connsiteX44" fmla="*/ 281957 w 2974122"/>
                <a:gd name="connsiteY44" fmla="*/ 1574482 h 3471862"/>
                <a:gd name="connsiteX45" fmla="*/ 341965 w 2974122"/>
                <a:gd name="connsiteY45" fmla="*/ 1362075 h 3471862"/>
                <a:gd name="connsiteX46" fmla="*/ 203852 w 2974122"/>
                <a:gd name="connsiteY46" fmla="*/ 1045845 h 3471862"/>
                <a:gd name="connsiteX47" fmla="*/ 180040 w 2974122"/>
                <a:gd name="connsiteY47" fmla="*/ 880110 h 3471862"/>
                <a:gd name="connsiteX48" fmla="*/ 449597 w 2974122"/>
                <a:gd name="connsiteY48" fmla="*/ 366713 h 3471862"/>
                <a:gd name="connsiteX49" fmla="*/ 576280 w 2974122"/>
                <a:gd name="connsiteY49" fmla="*/ 290513 h 3471862"/>
                <a:gd name="connsiteX50" fmla="*/ 629620 w 2974122"/>
                <a:gd name="connsiteY50" fmla="*/ 300990 h 3471862"/>
                <a:gd name="connsiteX51" fmla="*/ 958232 w 2974122"/>
                <a:gd name="connsiteY51" fmla="*/ 364808 h 3471862"/>
                <a:gd name="connsiteX52" fmla="*/ 1035385 w 2974122"/>
                <a:gd name="connsiteY52" fmla="*/ 359092 h 3471862"/>
                <a:gd name="connsiteX53" fmla="*/ 1402097 w 2974122"/>
                <a:gd name="connsiteY53" fmla="*/ 194310 h 3471862"/>
                <a:gd name="connsiteX54" fmla="*/ 1489727 w 2974122"/>
                <a:gd name="connsiteY54" fmla="*/ 164783 h 3471862"/>
                <a:gd name="connsiteX55" fmla="*/ 1577357 w 2974122"/>
                <a:gd name="connsiteY55" fmla="*/ 194310 h 3471862"/>
                <a:gd name="connsiteX56" fmla="*/ 1944070 w 2974122"/>
                <a:gd name="connsiteY56" fmla="*/ 359092 h 3471862"/>
                <a:gd name="connsiteX57" fmla="*/ 2021222 w 2974122"/>
                <a:gd name="connsiteY57" fmla="*/ 364808 h 3471862"/>
                <a:gd name="connsiteX58" fmla="*/ 2348882 w 2974122"/>
                <a:gd name="connsiteY58" fmla="*/ 300990 h 3471862"/>
                <a:gd name="connsiteX59" fmla="*/ 2402222 w 2974122"/>
                <a:gd name="connsiteY59" fmla="*/ 290513 h 3471862"/>
                <a:gd name="connsiteX60" fmla="*/ 2528905 w 2974122"/>
                <a:gd name="connsiteY60" fmla="*/ 366713 h 3471862"/>
                <a:gd name="connsiteX61" fmla="*/ 2797510 w 2974122"/>
                <a:gd name="connsiteY61" fmla="*/ 880110 h 3471862"/>
                <a:gd name="connsiteX62" fmla="*/ 2773697 w 2974122"/>
                <a:gd name="connsiteY62" fmla="*/ 1045845 h 3471862"/>
                <a:gd name="connsiteX63" fmla="*/ 2635585 w 2974122"/>
                <a:gd name="connsiteY63" fmla="*/ 1362075 h 3471862"/>
                <a:gd name="connsiteX64" fmla="*/ 2695592 w 2974122"/>
                <a:gd name="connsiteY64" fmla="*/ 1574482 h 3471862"/>
                <a:gd name="connsiteX65" fmla="*/ 2770840 w 2974122"/>
                <a:gd name="connsiteY65" fmla="*/ 2335530 h 347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4122" h="3471862">
                  <a:moveTo>
                    <a:pt x="2793700" y="1337310"/>
                  </a:moveTo>
                  <a:cubicBezTo>
                    <a:pt x="2792747" y="1329690"/>
                    <a:pt x="2796557" y="1294448"/>
                    <a:pt x="2830847" y="1237298"/>
                  </a:cubicBezTo>
                  <a:cubicBezTo>
                    <a:pt x="2857517" y="1191578"/>
                    <a:pt x="2888950" y="1157288"/>
                    <a:pt x="2888950" y="1157288"/>
                  </a:cubicBezTo>
                  <a:cubicBezTo>
                    <a:pt x="2979437" y="1062990"/>
                    <a:pt x="3000392" y="921068"/>
                    <a:pt x="2939432" y="804863"/>
                  </a:cubicBezTo>
                  <a:lnTo>
                    <a:pt x="2670827" y="291465"/>
                  </a:lnTo>
                  <a:cubicBezTo>
                    <a:pt x="2616535" y="187642"/>
                    <a:pt x="2511760" y="127635"/>
                    <a:pt x="2402222" y="127635"/>
                  </a:cubicBezTo>
                  <a:cubicBezTo>
                    <a:pt x="2364122" y="127635"/>
                    <a:pt x="2326022" y="135255"/>
                    <a:pt x="2287922" y="150495"/>
                  </a:cubicBezTo>
                  <a:cubicBezTo>
                    <a:pt x="2248870" y="165735"/>
                    <a:pt x="2127902" y="202883"/>
                    <a:pt x="2019317" y="202883"/>
                  </a:cubicBezTo>
                  <a:cubicBezTo>
                    <a:pt x="2000267" y="202883"/>
                    <a:pt x="1982170" y="201930"/>
                    <a:pt x="1965977" y="199072"/>
                  </a:cubicBezTo>
                  <a:cubicBezTo>
                    <a:pt x="1847867" y="181928"/>
                    <a:pt x="1716422" y="98108"/>
                    <a:pt x="1674512" y="65722"/>
                  </a:cubicBezTo>
                  <a:cubicBezTo>
                    <a:pt x="1619267" y="21908"/>
                    <a:pt x="1553545" y="0"/>
                    <a:pt x="1487822" y="0"/>
                  </a:cubicBezTo>
                  <a:cubicBezTo>
                    <a:pt x="1422100" y="0"/>
                    <a:pt x="1357330" y="21908"/>
                    <a:pt x="1301132" y="65722"/>
                  </a:cubicBezTo>
                  <a:cubicBezTo>
                    <a:pt x="1259222" y="97155"/>
                    <a:pt x="1126825" y="181928"/>
                    <a:pt x="1009667" y="199072"/>
                  </a:cubicBezTo>
                  <a:cubicBezTo>
                    <a:pt x="993474" y="200978"/>
                    <a:pt x="975377" y="202883"/>
                    <a:pt x="956327" y="202883"/>
                  </a:cubicBezTo>
                  <a:cubicBezTo>
                    <a:pt x="842980" y="202883"/>
                    <a:pt x="716297" y="161925"/>
                    <a:pt x="688674" y="150495"/>
                  </a:cubicBezTo>
                  <a:cubicBezTo>
                    <a:pt x="651527" y="135255"/>
                    <a:pt x="613427" y="128588"/>
                    <a:pt x="575327" y="128588"/>
                  </a:cubicBezTo>
                  <a:cubicBezTo>
                    <a:pt x="464837" y="128588"/>
                    <a:pt x="359110" y="188595"/>
                    <a:pt x="305770" y="291465"/>
                  </a:cubicBezTo>
                  <a:lnTo>
                    <a:pt x="36212" y="804863"/>
                  </a:lnTo>
                  <a:cubicBezTo>
                    <a:pt x="-25700" y="922020"/>
                    <a:pt x="-7603" y="1062038"/>
                    <a:pt x="85742" y="1157288"/>
                  </a:cubicBezTo>
                  <a:cubicBezTo>
                    <a:pt x="91457" y="1163003"/>
                    <a:pt x="122890" y="1199198"/>
                    <a:pt x="149560" y="1246823"/>
                  </a:cubicBezTo>
                  <a:cubicBezTo>
                    <a:pt x="179087" y="1299210"/>
                    <a:pt x="182897" y="1330643"/>
                    <a:pt x="181945" y="1338263"/>
                  </a:cubicBezTo>
                  <a:cubicBezTo>
                    <a:pt x="175277" y="1379220"/>
                    <a:pt x="151465" y="1453515"/>
                    <a:pt x="128605" y="1524953"/>
                  </a:cubicBezTo>
                  <a:cubicBezTo>
                    <a:pt x="53357" y="1757363"/>
                    <a:pt x="-50465" y="2074545"/>
                    <a:pt x="50500" y="2386013"/>
                  </a:cubicBezTo>
                  <a:cubicBezTo>
                    <a:pt x="123842" y="2611755"/>
                    <a:pt x="249572" y="2786063"/>
                    <a:pt x="460074" y="2949893"/>
                  </a:cubicBezTo>
                  <a:cubicBezTo>
                    <a:pt x="642002" y="3091815"/>
                    <a:pt x="898224" y="3232785"/>
                    <a:pt x="1285892" y="3405188"/>
                  </a:cubicBezTo>
                  <a:cubicBezTo>
                    <a:pt x="1293512" y="3410903"/>
                    <a:pt x="1301132" y="3416618"/>
                    <a:pt x="1309705" y="3422333"/>
                  </a:cubicBezTo>
                  <a:cubicBezTo>
                    <a:pt x="1360187" y="3454718"/>
                    <a:pt x="1418290" y="3471863"/>
                    <a:pt x="1476392" y="3471863"/>
                  </a:cubicBezTo>
                  <a:cubicBezTo>
                    <a:pt x="1480202" y="3471863"/>
                    <a:pt x="1484965" y="3471863"/>
                    <a:pt x="1488775" y="3471863"/>
                  </a:cubicBezTo>
                  <a:cubicBezTo>
                    <a:pt x="1492585" y="3471863"/>
                    <a:pt x="1497347" y="3471863"/>
                    <a:pt x="1501157" y="3471863"/>
                  </a:cubicBezTo>
                  <a:cubicBezTo>
                    <a:pt x="1559260" y="3471863"/>
                    <a:pt x="1617362" y="3454718"/>
                    <a:pt x="1667845" y="3422333"/>
                  </a:cubicBezTo>
                  <a:cubicBezTo>
                    <a:pt x="1675465" y="3416618"/>
                    <a:pt x="1684037" y="3411855"/>
                    <a:pt x="1690705" y="3405188"/>
                  </a:cubicBezTo>
                  <a:cubicBezTo>
                    <a:pt x="2078372" y="3233738"/>
                    <a:pt x="2334595" y="3091815"/>
                    <a:pt x="2516522" y="2949893"/>
                  </a:cubicBezTo>
                  <a:cubicBezTo>
                    <a:pt x="2726072" y="2786063"/>
                    <a:pt x="2852755" y="2612708"/>
                    <a:pt x="2926097" y="2386965"/>
                  </a:cubicBezTo>
                  <a:cubicBezTo>
                    <a:pt x="3027062" y="2075498"/>
                    <a:pt x="2924192" y="1758315"/>
                    <a:pt x="2847992" y="1525905"/>
                  </a:cubicBezTo>
                  <a:cubicBezTo>
                    <a:pt x="2824180" y="1453515"/>
                    <a:pt x="2799415" y="1379220"/>
                    <a:pt x="2793700" y="1337310"/>
                  </a:cubicBezTo>
                  <a:close/>
                  <a:moveTo>
                    <a:pt x="2770840" y="2335530"/>
                  </a:moveTo>
                  <a:cubicBezTo>
                    <a:pt x="2652730" y="2700338"/>
                    <a:pt x="2366027" y="2928938"/>
                    <a:pt x="1601170" y="3266123"/>
                  </a:cubicBezTo>
                  <a:cubicBezTo>
                    <a:pt x="1594502" y="3273743"/>
                    <a:pt x="1585930" y="3279458"/>
                    <a:pt x="1577357" y="3285173"/>
                  </a:cubicBezTo>
                  <a:cubicBezTo>
                    <a:pt x="1553545" y="3300413"/>
                    <a:pt x="1526875" y="3308033"/>
                    <a:pt x="1499252" y="3308033"/>
                  </a:cubicBezTo>
                  <a:cubicBezTo>
                    <a:pt x="1495442" y="3308033"/>
                    <a:pt x="1490680" y="3308033"/>
                    <a:pt x="1486870" y="3307080"/>
                  </a:cubicBezTo>
                  <a:cubicBezTo>
                    <a:pt x="1483060" y="3307080"/>
                    <a:pt x="1478297" y="3308033"/>
                    <a:pt x="1474487" y="3308033"/>
                  </a:cubicBezTo>
                  <a:cubicBezTo>
                    <a:pt x="1446865" y="3308033"/>
                    <a:pt x="1420195" y="3300413"/>
                    <a:pt x="1396382" y="3285173"/>
                  </a:cubicBezTo>
                  <a:cubicBezTo>
                    <a:pt x="1387810" y="3279458"/>
                    <a:pt x="1379237" y="3272790"/>
                    <a:pt x="1372570" y="3266123"/>
                  </a:cubicBezTo>
                  <a:cubicBezTo>
                    <a:pt x="607712" y="2928938"/>
                    <a:pt x="321962" y="2700338"/>
                    <a:pt x="203852" y="2335530"/>
                  </a:cubicBezTo>
                  <a:cubicBezTo>
                    <a:pt x="119080" y="2074545"/>
                    <a:pt x="209567" y="1797368"/>
                    <a:pt x="281957" y="1574482"/>
                  </a:cubicBezTo>
                  <a:cubicBezTo>
                    <a:pt x="308627" y="1493520"/>
                    <a:pt x="333392" y="1416368"/>
                    <a:pt x="341965" y="1362075"/>
                  </a:cubicBezTo>
                  <a:cubicBezTo>
                    <a:pt x="360062" y="1242060"/>
                    <a:pt x="245762" y="1089660"/>
                    <a:pt x="203852" y="1045845"/>
                  </a:cubicBezTo>
                  <a:cubicBezTo>
                    <a:pt x="160990" y="1002030"/>
                    <a:pt x="151465" y="935355"/>
                    <a:pt x="180040" y="880110"/>
                  </a:cubicBezTo>
                  <a:lnTo>
                    <a:pt x="449597" y="366713"/>
                  </a:lnTo>
                  <a:cubicBezTo>
                    <a:pt x="475315" y="318135"/>
                    <a:pt x="523892" y="290513"/>
                    <a:pt x="576280" y="290513"/>
                  </a:cubicBezTo>
                  <a:cubicBezTo>
                    <a:pt x="594377" y="290513"/>
                    <a:pt x="611522" y="293370"/>
                    <a:pt x="629620" y="300990"/>
                  </a:cubicBezTo>
                  <a:cubicBezTo>
                    <a:pt x="631524" y="301942"/>
                    <a:pt x="793449" y="364808"/>
                    <a:pt x="958232" y="364808"/>
                  </a:cubicBezTo>
                  <a:cubicBezTo>
                    <a:pt x="985855" y="364808"/>
                    <a:pt x="1011572" y="362903"/>
                    <a:pt x="1035385" y="359092"/>
                  </a:cubicBezTo>
                  <a:cubicBezTo>
                    <a:pt x="1220170" y="331470"/>
                    <a:pt x="1399240" y="196215"/>
                    <a:pt x="1402097" y="194310"/>
                  </a:cubicBezTo>
                  <a:cubicBezTo>
                    <a:pt x="1427815" y="174308"/>
                    <a:pt x="1458295" y="164783"/>
                    <a:pt x="1489727" y="164783"/>
                  </a:cubicBezTo>
                  <a:cubicBezTo>
                    <a:pt x="1520207" y="164783"/>
                    <a:pt x="1551640" y="174308"/>
                    <a:pt x="1577357" y="194310"/>
                  </a:cubicBezTo>
                  <a:cubicBezTo>
                    <a:pt x="1579262" y="195263"/>
                    <a:pt x="1757380" y="331470"/>
                    <a:pt x="1944070" y="359092"/>
                  </a:cubicBezTo>
                  <a:cubicBezTo>
                    <a:pt x="1967882" y="362903"/>
                    <a:pt x="1993600" y="364808"/>
                    <a:pt x="2021222" y="364808"/>
                  </a:cubicBezTo>
                  <a:cubicBezTo>
                    <a:pt x="2186005" y="364808"/>
                    <a:pt x="2347930" y="300990"/>
                    <a:pt x="2348882" y="300990"/>
                  </a:cubicBezTo>
                  <a:cubicBezTo>
                    <a:pt x="2366027" y="294322"/>
                    <a:pt x="2384125" y="290513"/>
                    <a:pt x="2402222" y="290513"/>
                  </a:cubicBezTo>
                  <a:cubicBezTo>
                    <a:pt x="2453657" y="290513"/>
                    <a:pt x="2503187" y="319088"/>
                    <a:pt x="2528905" y="366713"/>
                  </a:cubicBezTo>
                  <a:lnTo>
                    <a:pt x="2797510" y="880110"/>
                  </a:lnTo>
                  <a:cubicBezTo>
                    <a:pt x="2826085" y="934403"/>
                    <a:pt x="2816560" y="1001078"/>
                    <a:pt x="2773697" y="1045845"/>
                  </a:cubicBezTo>
                  <a:cubicBezTo>
                    <a:pt x="2739407" y="1081088"/>
                    <a:pt x="2616535" y="1238250"/>
                    <a:pt x="2635585" y="1362075"/>
                  </a:cubicBezTo>
                  <a:cubicBezTo>
                    <a:pt x="2644157" y="1416368"/>
                    <a:pt x="2668922" y="1493520"/>
                    <a:pt x="2695592" y="1574482"/>
                  </a:cubicBezTo>
                  <a:cubicBezTo>
                    <a:pt x="2765125" y="1797368"/>
                    <a:pt x="2855612" y="2074545"/>
                    <a:pt x="2770840" y="2335530"/>
                  </a:cubicBezTo>
                  <a:close/>
                </a:path>
              </a:pathLst>
            </a:custGeom>
            <a:solidFill>
              <a:schemeClr val="bg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EE95369-CA60-AB3D-D096-9828BA2D8879}"/>
                </a:ext>
              </a:extLst>
            </p:cNvPr>
            <p:cNvSpPr/>
            <p:nvPr/>
          </p:nvSpPr>
          <p:spPr>
            <a:xfrm>
              <a:off x="4900929" y="2003107"/>
              <a:ext cx="2362200" cy="2852737"/>
            </a:xfrm>
            <a:custGeom>
              <a:avLst/>
              <a:gdLst>
                <a:gd name="connsiteX0" fmla="*/ 1181100 w 2362200"/>
                <a:gd name="connsiteY0" fmla="*/ 2852737 h 2852737"/>
                <a:gd name="connsiteX1" fmla="*/ 1193482 w 2362200"/>
                <a:gd name="connsiteY1" fmla="*/ 2847023 h 2852737"/>
                <a:gd name="connsiteX2" fmla="*/ 2328863 w 2362200"/>
                <a:gd name="connsiteY2" fmla="*/ 1984058 h 2852737"/>
                <a:gd name="connsiteX3" fmla="*/ 2185988 w 2362200"/>
                <a:gd name="connsiteY3" fmla="*/ 1076325 h 2852737"/>
                <a:gd name="connsiteX4" fmla="*/ 2362200 w 2362200"/>
                <a:gd name="connsiteY4" fmla="*/ 639127 h 2852737"/>
                <a:gd name="connsiteX5" fmla="*/ 2093595 w 2362200"/>
                <a:gd name="connsiteY5" fmla="*/ 125730 h 2852737"/>
                <a:gd name="connsiteX6" fmla="*/ 1712595 w 2362200"/>
                <a:gd name="connsiteY6" fmla="*/ 200025 h 2852737"/>
                <a:gd name="connsiteX7" fmla="*/ 1614488 w 2362200"/>
                <a:gd name="connsiteY7" fmla="*/ 193358 h 2852737"/>
                <a:gd name="connsiteX8" fmla="*/ 1182052 w 2362200"/>
                <a:gd name="connsiteY8" fmla="*/ 0 h 2852737"/>
                <a:gd name="connsiteX9" fmla="*/ 748665 w 2362200"/>
                <a:gd name="connsiteY9" fmla="*/ 193358 h 2852737"/>
                <a:gd name="connsiteX10" fmla="*/ 650557 w 2362200"/>
                <a:gd name="connsiteY10" fmla="*/ 200025 h 2852737"/>
                <a:gd name="connsiteX11" fmla="*/ 269557 w 2362200"/>
                <a:gd name="connsiteY11" fmla="*/ 125730 h 2852737"/>
                <a:gd name="connsiteX12" fmla="*/ 0 w 2362200"/>
                <a:gd name="connsiteY12" fmla="*/ 639127 h 2852737"/>
                <a:gd name="connsiteX13" fmla="*/ 176213 w 2362200"/>
                <a:gd name="connsiteY13" fmla="*/ 1076325 h 2852737"/>
                <a:gd name="connsiteX14" fmla="*/ 33338 w 2362200"/>
                <a:gd name="connsiteY14" fmla="*/ 1984058 h 2852737"/>
                <a:gd name="connsiteX15" fmla="*/ 1168717 w 2362200"/>
                <a:gd name="connsiteY15" fmla="*/ 2847023 h 2852737"/>
                <a:gd name="connsiteX16" fmla="*/ 1181100 w 2362200"/>
                <a:gd name="connsiteY16" fmla="*/ 2852737 h 285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62200" h="2852737">
                  <a:moveTo>
                    <a:pt x="1181100" y="2852737"/>
                  </a:moveTo>
                  <a:lnTo>
                    <a:pt x="1193482" y="2847023"/>
                  </a:lnTo>
                  <a:cubicBezTo>
                    <a:pt x="1988820" y="2500312"/>
                    <a:pt x="2228850" y="2291715"/>
                    <a:pt x="2328863" y="1984058"/>
                  </a:cubicBezTo>
                  <a:cubicBezTo>
                    <a:pt x="2429827" y="1673543"/>
                    <a:pt x="2219325" y="1294448"/>
                    <a:pt x="2185988" y="1076325"/>
                  </a:cubicBezTo>
                  <a:cubicBezTo>
                    <a:pt x="2152650" y="857250"/>
                    <a:pt x="2362200" y="639127"/>
                    <a:pt x="2362200" y="639127"/>
                  </a:cubicBezTo>
                  <a:lnTo>
                    <a:pt x="2093595" y="125730"/>
                  </a:lnTo>
                  <a:cubicBezTo>
                    <a:pt x="2093595" y="125730"/>
                    <a:pt x="1907857" y="200025"/>
                    <a:pt x="1712595" y="200025"/>
                  </a:cubicBezTo>
                  <a:cubicBezTo>
                    <a:pt x="1680210" y="200025"/>
                    <a:pt x="1646873" y="198120"/>
                    <a:pt x="1614488" y="193358"/>
                  </a:cubicBezTo>
                  <a:cubicBezTo>
                    <a:pt x="1386840" y="160020"/>
                    <a:pt x="1182052" y="0"/>
                    <a:pt x="1182052" y="0"/>
                  </a:cubicBezTo>
                  <a:cubicBezTo>
                    <a:pt x="1182052" y="0"/>
                    <a:pt x="976313" y="160020"/>
                    <a:pt x="748665" y="193358"/>
                  </a:cubicBezTo>
                  <a:cubicBezTo>
                    <a:pt x="716280" y="198120"/>
                    <a:pt x="682942" y="200025"/>
                    <a:pt x="650557" y="200025"/>
                  </a:cubicBezTo>
                  <a:cubicBezTo>
                    <a:pt x="454342" y="200025"/>
                    <a:pt x="269557" y="125730"/>
                    <a:pt x="269557" y="125730"/>
                  </a:cubicBezTo>
                  <a:lnTo>
                    <a:pt x="0" y="639127"/>
                  </a:lnTo>
                  <a:cubicBezTo>
                    <a:pt x="0" y="639127"/>
                    <a:pt x="210502" y="857250"/>
                    <a:pt x="176213" y="1076325"/>
                  </a:cubicBezTo>
                  <a:cubicBezTo>
                    <a:pt x="142875" y="1294448"/>
                    <a:pt x="-67628" y="1673543"/>
                    <a:pt x="33338" y="1984058"/>
                  </a:cubicBezTo>
                  <a:cubicBezTo>
                    <a:pt x="133350" y="2291715"/>
                    <a:pt x="373380" y="2501265"/>
                    <a:pt x="1168717" y="2847023"/>
                  </a:cubicBezTo>
                  <a:lnTo>
                    <a:pt x="1181100" y="2852737"/>
                  </a:lnTo>
                  <a:close/>
                </a:path>
              </a:pathLst>
            </a:custGeom>
            <a:solidFill>
              <a:schemeClr val="bg1"/>
            </a:solidFill>
            <a:ln w="9525" cap="flat">
              <a:noFill/>
              <a:prstDash val="solid"/>
              <a:miter/>
            </a:ln>
          </p:spPr>
          <p:txBody>
            <a:bodyPr rtlCol="0" anchor="ctr"/>
            <a:lstStyle/>
            <a:p>
              <a:endParaRPr lang="en-US"/>
            </a:p>
          </p:txBody>
        </p:sp>
      </p:grpSp>
      <p:sp>
        <p:nvSpPr>
          <p:cNvPr id="52" name="Graphic 66">
            <a:extLst>
              <a:ext uri="{FF2B5EF4-FFF2-40B4-BE49-F238E27FC236}">
                <a16:creationId xmlns:a16="http://schemas.microsoft.com/office/drawing/2014/main" id="{17C9F993-3AE2-FD5D-99C1-C7405DC9FD73}"/>
              </a:ext>
            </a:extLst>
          </p:cNvPr>
          <p:cNvSpPr/>
          <p:nvPr/>
        </p:nvSpPr>
        <p:spPr>
          <a:xfrm>
            <a:off x="3710603" y="5454240"/>
            <a:ext cx="355224" cy="270585"/>
          </a:xfrm>
          <a:custGeom>
            <a:avLst/>
            <a:gdLst>
              <a:gd name="connsiteX0" fmla="*/ 504825 w 2598420"/>
              <a:gd name="connsiteY0" fmla="*/ 623888 h 1979294"/>
              <a:gd name="connsiteX1" fmla="*/ 355282 w 2598420"/>
              <a:gd name="connsiteY1" fmla="*/ 772478 h 1979294"/>
              <a:gd name="connsiteX2" fmla="*/ 504825 w 2598420"/>
              <a:gd name="connsiteY2" fmla="*/ 920115 h 1979294"/>
              <a:gd name="connsiteX3" fmla="*/ 654367 w 2598420"/>
              <a:gd name="connsiteY3" fmla="*/ 772478 h 1979294"/>
              <a:gd name="connsiteX4" fmla="*/ 504825 w 2598420"/>
              <a:gd name="connsiteY4" fmla="*/ 623888 h 1979294"/>
              <a:gd name="connsiteX5" fmla="*/ 504825 w 2598420"/>
              <a:gd name="connsiteY5" fmla="*/ 1468755 h 1979294"/>
              <a:gd name="connsiteX6" fmla="*/ 355282 w 2598420"/>
              <a:gd name="connsiteY6" fmla="*/ 1617345 h 1979294"/>
              <a:gd name="connsiteX7" fmla="*/ 504825 w 2598420"/>
              <a:gd name="connsiteY7" fmla="*/ 1764982 h 1979294"/>
              <a:gd name="connsiteX8" fmla="*/ 654367 w 2598420"/>
              <a:gd name="connsiteY8" fmla="*/ 1617345 h 1979294"/>
              <a:gd name="connsiteX9" fmla="*/ 504825 w 2598420"/>
              <a:gd name="connsiteY9" fmla="*/ 1468755 h 1979294"/>
              <a:gd name="connsiteX10" fmla="*/ 149542 w 2598420"/>
              <a:gd name="connsiteY10" fmla="*/ 0 h 1979294"/>
              <a:gd name="connsiteX11" fmla="*/ 0 w 2598420"/>
              <a:gd name="connsiteY11" fmla="*/ 148590 h 1979294"/>
              <a:gd name="connsiteX12" fmla="*/ 149542 w 2598420"/>
              <a:gd name="connsiteY12" fmla="*/ 296227 h 1979294"/>
              <a:gd name="connsiteX13" fmla="*/ 229553 w 2598420"/>
              <a:gd name="connsiteY13" fmla="*/ 272415 h 1979294"/>
              <a:gd name="connsiteX14" fmla="*/ 297180 w 2598420"/>
              <a:gd name="connsiteY14" fmla="*/ 162877 h 1979294"/>
              <a:gd name="connsiteX15" fmla="*/ 299085 w 2598420"/>
              <a:gd name="connsiteY15" fmla="*/ 148590 h 1979294"/>
              <a:gd name="connsiteX16" fmla="*/ 149542 w 2598420"/>
              <a:gd name="connsiteY16" fmla="*/ 0 h 1979294"/>
              <a:gd name="connsiteX17" fmla="*/ 504825 w 2598420"/>
              <a:gd name="connsiteY17" fmla="*/ 1045845 h 1979294"/>
              <a:gd name="connsiteX18" fmla="*/ 355282 w 2598420"/>
              <a:gd name="connsiteY18" fmla="*/ 1194435 h 1979294"/>
              <a:gd name="connsiteX19" fmla="*/ 504825 w 2598420"/>
              <a:gd name="connsiteY19" fmla="*/ 1342073 h 1979294"/>
              <a:gd name="connsiteX20" fmla="*/ 654367 w 2598420"/>
              <a:gd name="connsiteY20" fmla="*/ 1194435 h 1979294"/>
              <a:gd name="connsiteX21" fmla="*/ 504825 w 2598420"/>
              <a:gd name="connsiteY21" fmla="*/ 1045845 h 1979294"/>
              <a:gd name="connsiteX22" fmla="*/ 229553 w 2598420"/>
              <a:gd name="connsiteY22" fmla="*/ 1706880 h 1979294"/>
              <a:gd name="connsiteX23" fmla="*/ 149542 w 2598420"/>
              <a:gd name="connsiteY23" fmla="*/ 1683067 h 1979294"/>
              <a:gd name="connsiteX24" fmla="*/ 0 w 2598420"/>
              <a:gd name="connsiteY24" fmla="*/ 1830705 h 1979294"/>
              <a:gd name="connsiteX25" fmla="*/ 149542 w 2598420"/>
              <a:gd name="connsiteY25" fmla="*/ 1979295 h 1979294"/>
              <a:gd name="connsiteX26" fmla="*/ 299085 w 2598420"/>
              <a:gd name="connsiteY26" fmla="*/ 1830705 h 1979294"/>
              <a:gd name="connsiteX27" fmla="*/ 297180 w 2598420"/>
              <a:gd name="connsiteY27" fmla="*/ 1816417 h 1979294"/>
              <a:gd name="connsiteX28" fmla="*/ 229553 w 2598420"/>
              <a:gd name="connsiteY28" fmla="*/ 1706880 h 1979294"/>
              <a:gd name="connsiteX29" fmla="*/ 149542 w 2598420"/>
              <a:gd name="connsiteY29" fmla="*/ 842010 h 1979294"/>
              <a:gd name="connsiteX30" fmla="*/ 46672 w 2598420"/>
              <a:gd name="connsiteY30" fmla="*/ 882967 h 1979294"/>
              <a:gd name="connsiteX31" fmla="*/ 0 w 2598420"/>
              <a:gd name="connsiteY31" fmla="*/ 990600 h 1979294"/>
              <a:gd name="connsiteX32" fmla="*/ 46672 w 2598420"/>
              <a:gd name="connsiteY32" fmla="*/ 1097280 h 1979294"/>
              <a:gd name="connsiteX33" fmla="*/ 149542 w 2598420"/>
              <a:gd name="connsiteY33" fmla="*/ 1138238 h 1979294"/>
              <a:gd name="connsiteX34" fmla="*/ 299085 w 2598420"/>
              <a:gd name="connsiteY34" fmla="*/ 990600 h 1979294"/>
              <a:gd name="connsiteX35" fmla="*/ 149542 w 2598420"/>
              <a:gd name="connsiteY35" fmla="*/ 842010 h 1979294"/>
              <a:gd name="connsiteX36" fmla="*/ 149542 w 2598420"/>
              <a:gd name="connsiteY36" fmla="*/ 717232 h 1979294"/>
              <a:gd name="connsiteX37" fmla="*/ 299085 w 2598420"/>
              <a:gd name="connsiteY37" fmla="*/ 568642 h 1979294"/>
              <a:gd name="connsiteX38" fmla="*/ 157163 w 2598420"/>
              <a:gd name="connsiteY38" fmla="*/ 421005 h 1979294"/>
              <a:gd name="connsiteX39" fmla="*/ 149542 w 2598420"/>
              <a:gd name="connsiteY39" fmla="*/ 420052 h 1979294"/>
              <a:gd name="connsiteX40" fmla="*/ 953 w 2598420"/>
              <a:gd name="connsiteY40" fmla="*/ 568642 h 1979294"/>
              <a:gd name="connsiteX41" fmla="*/ 73342 w 2598420"/>
              <a:gd name="connsiteY41" fmla="*/ 695325 h 1979294"/>
              <a:gd name="connsiteX42" fmla="*/ 149542 w 2598420"/>
              <a:gd name="connsiteY42" fmla="*/ 717232 h 1979294"/>
              <a:gd name="connsiteX43" fmla="*/ 149542 w 2598420"/>
              <a:gd name="connsiteY43" fmla="*/ 1262063 h 1979294"/>
              <a:gd name="connsiteX44" fmla="*/ 72390 w 2598420"/>
              <a:gd name="connsiteY44" fmla="*/ 1283970 h 1979294"/>
              <a:gd name="connsiteX45" fmla="*/ 0 w 2598420"/>
              <a:gd name="connsiteY45" fmla="*/ 1410653 h 1979294"/>
              <a:gd name="connsiteX46" fmla="*/ 149542 w 2598420"/>
              <a:gd name="connsiteY46" fmla="*/ 1558290 h 1979294"/>
              <a:gd name="connsiteX47" fmla="*/ 157163 w 2598420"/>
              <a:gd name="connsiteY47" fmla="*/ 1557338 h 1979294"/>
              <a:gd name="connsiteX48" fmla="*/ 299085 w 2598420"/>
              <a:gd name="connsiteY48" fmla="*/ 1409700 h 1979294"/>
              <a:gd name="connsiteX49" fmla="*/ 149542 w 2598420"/>
              <a:gd name="connsiteY49" fmla="*/ 1262063 h 1979294"/>
              <a:gd name="connsiteX50" fmla="*/ 504825 w 2598420"/>
              <a:gd name="connsiteY50" fmla="*/ 200977 h 1979294"/>
              <a:gd name="connsiteX51" fmla="*/ 355282 w 2598420"/>
              <a:gd name="connsiteY51" fmla="*/ 349567 h 1979294"/>
              <a:gd name="connsiteX52" fmla="*/ 504825 w 2598420"/>
              <a:gd name="connsiteY52" fmla="*/ 497205 h 1979294"/>
              <a:gd name="connsiteX53" fmla="*/ 654367 w 2598420"/>
              <a:gd name="connsiteY53" fmla="*/ 349567 h 1979294"/>
              <a:gd name="connsiteX54" fmla="*/ 504825 w 2598420"/>
              <a:gd name="connsiteY54" fmla="*/ 200977 h 1979294"/>
              <a:gd name="connsiteX55" fmla="*/ 1202055 w 2598420"/>
              <a:gd name="connsiteY55" fmla="*/ 621030 h 1979294"/>
              <a:gd name="connsiteX56" fmla="*/ 1052513 w 2598420"/>
              <a:gd name="connsiteY56" fmla="*/ 769620 h 1979294"/>
              <a:gd name="connsiteX57" fmla="*/ 1202055 w 2598420"/>
              <a:gd name="connsiteY57" fmla="*/ 917257 h 1979294"/>
              <a:gd name="connsiteX58" fmla="*/ 1351598 w 2598420"/>
              <a:gd name="connsiteY58" fmla="*/ 769620 h 1979294"/>
              <a:gd name="connsiteX59" fmla="*/ 1202055 w 2598420"/>
              <a:gd name="connsiteY59" fmla="*/ 621030 h 1979294"/>
              <a:gd name="connsiteX60" fmla="*/ 1202055 w 2598420"/>
              <a:gd name="connsiteY60" fmla="*/ 1062038 h 1979294"/>
              <a:gd name="connsiteX61" fmla="*/ 1052513 w 2598420"/>
              <a:gd name="connsiteY61" fmla="*/ 1210628 h 1979294"/>
              <a:gd name="connsiteX62" fmla="*/ 1202055 w 2598420"/>
              <a:gd name="connsiteY62" fmla="*/ 1358265 h 1979294"/>
              <a:gd name="connsiteX63" fmla="*/ 1351598 w 2598420"/>
              <a:gd name="connsiteY63" fmla="*/ 1210628 h 1979294"/>
              <a:gd name="connsiteX64" fmla="*/ 1202055 w 2598420"/>
              <a:gd name="connsiteY64" fmla="*/ 1062038 h 1979294"/>
              <a:gd name="connsiteX65" fmla="*/ 2523173 w 2598420"/>
              <a:gd name="connsiteY65" fmla="*/ 526732 h 1979294"/>
              <a:gd name="connsiteX66" fmla="*/ 2488883 w 2598420"/>
              <a:gd name="connsiteY66" fmla="*/ 526732 h 1979294"/>
              <a:gd name="connsiteX67" fmla="*/ 2330767 w 2598420"/>
              <a:gd name="connsiteY67" fmla="*/ 659130 h 1979294"/>
              <a:gd name="connsiteX68" fmla="*/ 2330767 w 2598420"/>
              <a:gd name="connsiteY68" fmla="*/ 716280 h 1979294"/>
              <a:gd name="connsiteX69" fmla="*/ 2114550 w 2598420"/>
              <a:gd name="connsiteY69" fmla="*/ 716280 h 1979294"/>
              <a:gd name="connsiteX70" fmla="*/ 1886903 w 2598420"/>
              <a:gd name="connsiteY70" fmla="*/ 942022 h 1979294"/>
              <a:gd name="connsiteX71" fmla="*/ 1886903 w 2598420"/>
              <a:gd name="connsiteY71" fmla="*/ 1036320 h 1979294"/>
              <a:gd name="connsiteX72" fmla="*/ 2114550 w 2598420"/>
              <a:gd name="connsiteY72" fmla="*/ 1262063 h 1979294"/>
              <a:gd name="connsiteX73" fmla="*/ 2330767 w 2598420"/>
              <a:gd name="connsiteY73" fmla="*/ 1262063 h 1979294"/>
              <a:gd name="connsiteX74" fmla="*/ 2330767 w 2598420"/>
              <a:gd name="connsiteY74" fmla="*/ 1319213 h 1979294"/>
              <a:gd name="connsiteX75" fmla="*/ 2488883 w 2598420"/>
              <a:gd name="connsiteY75" fmla="*/ 1451610 h 1979294"/>
              <a:gd name="connsiteX76" fmla="*/ 2523173 w 2598420"/>
              <a:gd name="connsiteY76" fmla="*/ 1451610 h 1979294"/>
              <a:gd name="connsiteX77" fmla="*/ 2598420 w 2598420"/>
              <a:gd name="connsiteY77" fmla="*/ 987742 h 1979294"/>
              <a:gd name="connsiteX78" fmla="*/ 2523173 w 2598420"/>
              <a:gd name="connsiteY78" fmla="*/ 526732 h 1979294"/>
              <a:gd name="connsiteX79" fmla="*/ 1539240 w 2598420"/>
              <a:gd name="connsiteY79" fmla="*/ 842010 h 1979294"/>
              <a:gd name="connsiteX80" fmla="*/ 1389698 w 2598420"/>
              <a:gd name="connsiteY80" fmla="*/ 990600 h 1979294"/>
              <a:gd name="connsiteX81" fmla="*/ 1539240 w 2598420"/>
              <a:gd name="connsiteY81" fmla="*/ 1138238 h 1979294"/>
              <a:gd name="connsiteX82" fmla="*/ 1688782 w 2598420"/>
              <a:gd name="connsiteY82" fmla="*/ 990600 h 1979294"/>
              <a:gd name="connsiteX83" fmla="*/ 1539240 w 2598420"/>
              <a:gd name="connsiteY83" fmla="*/ 842010 h 1979294"/>
              <a:gd name="connsiteX84" fmla="*/ 864870 w 2598420"/>
              <a:gd name="connsiteY84" fmla="*/ 1262063 h 1979294"/>
              <a:gd name="connsiteX85" fmla="*/ 715328 w 2598420"/>
              <a:gd name="connsiteY85" fmla="*/ 1410653 h 1979294"/>
              <a:gd name="connsiteX86" fmla="*/ 864870 w 2598420"/>
              <a:gd name="connsiteY86" fmla="*/ 1558290 h 1979294"/>
              <a:gd name="connsiteX87" fmla="*/ 1014413 w 2598420"/>
              <a:gd name="connsiteY87" fmla="*/ 1410653 h 1979294"/>
              <a:gd name="connsiteX88" fmla="*/ 864870 w 2598420"/>
              <a:gd name="connsiteY88" fmla="*/ 1262063 h 1979294"/>
              <a:gd name="connsiteX89" fmla="*/ 864870 w 2598420"/>
              <a:gd name="connsiteY89" fmla="*/ 842010 h 1979294"/>
              <a:gd name="connsiteX90" fmla="*/ 715328 w 2598420"/>
              <a:gd name="connsiteY90" fmla="*/ 990600 h 1979294"/>
              <a:gd name="connsiteX91" fmla="*/ 864870 w 2598420"/>
              <a:gd name="connsiteY91" fmla="*/ 1138238 h 1979294"/>
              <a:gd name="connsiteX92" fmla="*/ 1014413 w 2598420"/>
              <a:gd name="connsiteY92" fmla="*/ 990600 h 1979294"/>
              <a:gd name="connsiteX93" fmla="*/ 864870 w 2598420"/>
              <a:gd name="connsiteY93" fmla="*/ 842010 h 1979294"/>
              <a:gd name="connsiteX94" fmla="*/ 864870 w 2598420"/>
              <a:gd name="connsiteY94" fmla="*/ 421005 h 1979294"/>
              <a:gd name="connsiteX95" fmla="*/ 715328 w 2598420"/>
              <a:gd name="connsiteY95" fmla="*/ 569595 h 1979294"/>
              <a:gd name="connsiteX96" fmla="*/ 864870 w 2598420"/>
              <a:gd name="connsiteY96" fmla="*/ 717232 h 1979294"/>
              <a:gd name="connsiteX97" fmla="*/ 1014413 w 2598420"/>
              <a:gd name="connsiteY97" fmla="*/ 569595 h 1979294"/>
              <a:gd name="connsiteX98" fmla="*/ 864870 w 2598420"/>
              <a:gd name="connsiteY98" fmla="*/ 421005 h 197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598420" h="1979294">
                <a:moveTo>
                  <a:pt x="504825" y="623888"/>
                </a:moveTo>
                <a:cubicBezTo>
                  <a:pt x="422910" y="623888"/>
                  <a:pt x="355282" y="690563"/>
                  <a:pt x="355282" y="772478"/>
                </a:cubicBezTo>
                <a:cubicBezTo>
                  <a:pt x="355282" y="854392"/>
                  <a:pt x="421957" y="920115"/>
                  <a:pt x="504825" y="920115"/>
                </a:cubicBezTo>
                <a:cubicBezTo>
                  <a:pt x="587692" y="920115"/>
                  <a:pt x="654367" y="853440"/>
                  <a:pt x="654367" y="772478"/>
                </a:cubicBezTo>
                <a:cubicBezTo>
                  <a:pt x="654367" y="689610"/>
                  <a:pt x="587692" y="623888"/>
                  <a:pt x="504825" y="623888"/>
                </a:cubicBezTo>
                <a:close/>
                <a:moveTo>
                  <a:pt x="504825" y="1468755"/>
                </a:moveTo>
                <a:cubicBezTo>
                  <a:pt x="422910" y="1468755"/>
                  <a:pt x="355282" y="1535430"/>
                  <a:pt x="355282" y="1617345"/>
                </a:cubicBezTo>
                <a:cubicBezTo>
                  <a:pt x="355282" y="1699260"/>
                  <a:pt x="421957" y="1764982"/>
                  <a:pt x="504825" y="1764982"/>
                </a:cubicBezTo>
                <a:cubicBezTo>
                  <a:pt x="587692" y="1764982"/>
                  <a:pt x="654367" y="1698307"/>
                  <a:pt x="654367" y="1617345"/>
                </a:cubicBezTo>
                <a:cubicBezTo>
                  <a:pt x="654367" y="1536382"/>
                  <a:pt x="587692" y="1468755"/>
                  <a:pt x="504825" y="1468755"/>
                </a:cubicBezTo>
                <a:close/>
                <a:moveTo>
                  <a:pt x="149542" y="0"/>
                </a:moveTo>
                <a:cubicBezTo>
                  <a:pt x="67628" y="0"/>
                  <a:pt x="0" y="66675"/>
                  <a:pt x="0" y="148590"/>
                </a:cubicBezTo>
                <a:cubicBezTo>
                  <a:pt x="0" y="230505"/>
                  <a:pt x="66675" y="296227"/>
                  <a:pt x="149542" y="296227"/>
                </a:cubicBezTo>
                <a:cubicBezTo>
                  <a:pt x="179070" y="296227"/>
                  <a:pt x="206692" y="287655"/>
                  <a:pt x="229553" y="272415"/>
                </a:cubicBezTo>
                <a:cubicBezTo>
                  <a:pt x="266700" y="248602"/>
                  <a:pt x="292417" y="208597"/>
                  <a:pt x="297180" y="162877"/>
                </a:cubicBezTo>
                <a:cubicBezTo>
                  <a:pt x="298132" y="158115"/>
                  <a:pt x="299085" y="153352"/>
                  <a:pt x="299085" y="148590"/>
                </a:cubicBezTo>
                <a:cubicBezTo>
                  <a:pt x="299085" y="65722"/>
                  <a:pt x="231457" y="0"/>
                  <a:pt x="149542" y="0"/>
                </a:cubicBezTo>
                <a:close/>
                <a:moveTo>
                  <a:pt x="504825" y="1045845"/>
                </a:moveTo>
                <a:cubicBezTo>
                  <a:pt x="422910" y="1045845"/>
                  <a:pt x="355282" y="1112520"/>
                  <a:pt x="355282" y="1194435"/>
                </a:cubicBezTo>
                <a:cubicBezTo>
                  <a:pt x="355282" y="1276350"/>
                  <a:pt x="421957" y="1342073"/>
                  <a:pt x="504825" y="1342073"/>
                </a:cubicBezTo>
                <a:cubicBezTo>
                  <a:pt x="587692" y="1342073"/>
                  <a:pt x="654367" y="1275398"/>
                  <a:pt x="654367" y="1194435"/>
                </a:cubicBezTo>
                <a:cubicBezTo>
                  <a:pt x="654367" y="1112520"/>
                  <a:pt x="587692" y="1045845"/>
                  <a:pt x="504825" y="1045845"/>
                </a:cubicBezTo>
                <a:close/>
                <a:moveTo>
                  <a:pt x="229553" y="1706880"/>
                </a:moveTo>
                <a:cubicBezTo>
                  <a:pt x="206692" y="1692592"/>
                  <a:pt x="179070" y="1683067"/>
                  <a:pt x="149542" y="1683067"/>
                </a:cubicBezTo>
                <a:cubicBezTo>
                  <a:pt x="67628" y="1683067"/>
                  <a:pt x="0" y="1749742"/>
                  <a:pt x="0" y="1830705"/>
                </a:cubicBezTo>
                <a:cubicBezTo>
                  <a:pt x="0" y="1912620"/>
                  <a:pt x="66675" y="1979295"/>
                  <a:pt x="149542" y="1979295"/>
                </a:cubicBezTo>
                <a:cubicBezTo>
                  <a:pt x="232410" y="1979295"/>
                  <a:pt x="299085" y="1912620"/>
                  <a:pt x="299085" y="1830705"/>
                </a:cubicBezTo>
                <a:cubicBezTo>
                  <a:pt x="299085" y="1825942"/>
                  <a:pt x="298132" y="1821180"/>
                  <a:pt x="297180" y="1816417"/>
                </a:cubicBezTo>
                <a:cubicBezTo>
                  <a:pt x="292417" y="1770698"/>
                  <a:pt x="266700" y="1730692"/>
                  <a:pt x="229553" y="1706880"/>
                </a:cubicBezTo>
                <a:close/>
                <a:moveTo>
                  <a:pt x="149542" y="842010"/>
                </a:moveTo>
                <a:cubicBezTo>
                  <a:pt x="109538" y="842010"/>
                  <a:pt x="74295" y="858203"/>
                  <a:pt x="46672" y="882967"/>
                </a:cubicBezTo>
                <a:cubicBezTo>
                  <a:pt x="18097" y="909638"/>
                  <a:pt x="0" y="947738"/>
                  <a:pt x="0" y="990600"/>
                </a:cubicBezTo>
                <a:cubicBezTo>
                  <a:pt x="0" y="1032510"/>
                  <a:pt x="18097" y="1070610"/>
                  <a:pt x="46672" y="1097280"/>
                </a:cubicBezTo>
                <a:cubicBezTo>
                  <a:pt x="73342" y="1122998"/>
                  <a:pt x="109538" y="1138238"/>
                  <a:pt x="149542" y="1138238"/>
                </a:cubicBezTo>
                <a:cubicBezTo>
                  <a:pt x="231457" y="1138238"/>
                  <a:pt x="299085" y="1071563"/>
                  <a:pt x="299085" y="990600"/>
                </a:cubicBezTo>
                <a:cubicBezTo>
                  <a:pt x="299085" y="907732"/>
                  <a:pt x="231457" y="842010"/>
                  <a:pt x="149542" y="842010"/>
                </a:cubicBezTo>
                <a:close/>
                <a:moveTo>
                  <a:pt x="149542" y="717232"/>
                </a:moveTo>
                <a:cubicBezTo>
                  <a:pt x="231457" y="717232"/>
                  <a:pt x="299085" y="650557"/>
                  <a:pt x="299085" y="568642"/>
                </a:cubicBezTo>
                <a:cubicBezTo>
                  <a:pt x="299085" y="489585"/>
                  <a:pt x="236220" y="424815"/>
                  <a:pt x="157163" y="421005"/>
                </a:cubicBezTo>
                <a:cubicBezTo>
                  <a:pt x="154305" y="421005"/>
                  <a:pt x="152400" y="420052"/>
                  <a:pt x="149542" y="420052"/>
                </a:cubicBezTo>
                <a:cubicBezTo>
                  <a:pt x="67628" y="420052"/>
                  <a:pt x="953" y="486727"/>
                  <a:pt x="953" y="568642"/>
                </a:cubicBezTo>
                <a:cubicBezTo>
                  <a:pt x="953" y="621982"/>
                  <a:pt x="29528" y="668655"/>
                  <a:pt x="73342" y="695325"/>
                </a:cubicBezTo>
                <a:cubicBezTo>
                  <a:pt x="95250" y="708660"/>
                  <a:pt x="120967" y="717232"/>
                  <a:pt x="149542" y="717232"/>
                </a:cubicBezTo>
                <a:close/>
                <a:moveTo>
                  <a:pt x="149542" y="1262063"/>
                </a:moveTo>
                <a:cubicBezTo>
                  <a:pt x="120967" y="1262063"/>
                  <a:pt x="95250" y="1270635"/>
                  <a:pt x="72390" y="1283970"/>
                </a:cubicBezTo>
                <a:cubicBezTo>
                  <a:pt x="29528" y="1309688"/>
                  <a:pt x="0" y="1356360"/>
                  <a:pt x="0" y="1410653"/>
                </a:cubicBezTo>
                <a:cubicBezTo>
                  <a:pt x="0" y="1492567"/>
                  <a:pt x="66675" y="1558290"/>
                  <a:pt x="149542" y="1558290"/>
                </a:cubicBezTo>
                <a:cubicBezTo>
                  <a:pt x="152400" y="1558290"/>
                  <a:pt x="154305" y="1557338"/>
                  <a:pt x="157163" y="1557338"/>
                </a:cubicBezTo>
                <a:cubicBezTo>
                  <a:pt x="236220" y="1553528"/>
                  <a:pt x="299085" y="1489710"/>
                  <a:pt x="299085" y="1409700"/>
                </a:cubicBezTo>
                <a:cubicBezTo>
                  <a:pt x="299085" y="1328738"/>
                  <a:pt x="231457" y="1262063"/>
                  <a:pt x="149542" y="1262063"/>
                </a:cubicBezTo>
                <a:close/>
                <a:moveTo>
                  <a:pt x="504825" y="200977"/>
                </a:moveTo>
                <a:cubicBezTo>
                  <a:pt x="422910" y="200977"/>
                  <a:pt x="355282" y="267652"/>
                  <a:pt x="355282" y="349567"/>
                </a:cubicBezTo>
                <a:cubicBezTo>
                  <a:pt x="355282" y="431482"/>
                  <a:pt x="421957" y="497205"/>
                  <a:pt x="504825" y="497205"/>
                </a:cubicBezTo>
                <a:cubicBezTo>
                  <a:pt x="587692" y="497205"/>
                  <a:pt x="654367" y="430530"/>
                  <a:pt x="654367" y="349567"/>
                </a:cubicBezTo>
                <a:cubicBezTo>
                  <a:pt x="654367" y="267652"/>
                  <a:pt x="587692" y="200977"/>
                  <a:pt x="504825" y="200977"/>
                </a:cubicBezTo>
                <a:close/>
                <a:moveTo>
                  <a:pt x="1202055" y="621030"/>
                </a:moveTo>
                <a:cubicBezTo>
                  <a:pt x="1120140" y="621030"/>
                  <a:pt x="1052513" y="687705"/>
                  <a:pt x="1052513" y="769620"/>
                </a:cubicBezTo>
                <a:cubicBezTo>
                  <a:pt x="1052513" y="851535"/>
                  <a:pt x="1119188" y="917257"/>
                  <a:pt x="1202055" y="917257"/>
                </a:cubicBezTo>
                <a:cubicBezTo>
                  <a:pt x="1284923" y="917257"/>
                  <a:pt x="1351598" y="850582"/>
                  <a:pt x="1351598" y="769620"/>
                </a:cubicBezTo>
                <a:cubicBezTo>
                  <a:pt x="1351598" y="687705"/>
                  <a:pt x="1284923" y="621030"/>
                  <a:pt x="1202055" y="621030"/>
                </a:cubicBezTo>
                <a:close/>
                <a:moveTo>
                  <a:pt x="1202055" y="1062038"/>
                </a:moveTo>
                <a:cubicBezTo>
                  <a:pt x="1120140" y="1062038"/>
                  <a:pt x="1052513" y="1128713"/>
                  <a:pt x="1052513" y="1210628"/>
                </a:cubicBezTo>
                <a:cubicBezTo>
                  <a:pt x="1052513" y="1292542"/>
                  <a:pt x="1119188" y="1358265"/>
                  <a:pt x="1202055" y="1358265"/>
                </a:cubicBezTo>
                <a:cubicBezTo>
                  <a:pt x="1284923" y="1358265"/>
                  <a:pt x="1351598" y="1291590"/>
                  <a:pt x="1351598" y="1210628"/>
                </a:cubicBezTo>
                <a:cubicBezTo>
                  <a:pt x="1351598" y="1128713"/>
                  <a:pt x="1284923" y="1062038"/>
                  <a:pt x="1202055" y="1062038"/>
                </a:cubicBezTo>
                <a:close/>
                <a:moveTo>
                  <a:pt x="2523173" y="526732"/>
                </a:moveTo>
                <a:lnTo>
                  <a:pt x="2488883" y="526732"/>
                </a:lnTo>
                <a:lnTo>
                  <a:pt x="2330767" y="659130"/>
                </a:lnTo>
                <a:lnTo>
                  <a:pt x="2330767" y="716280"/>
                </a:lnTo>
                <a:lnTo>
                  <a:pt x="2114550" y="716280"/>
                </a:lnTo>
                <a:cubicBezTo>
                  <a:pt x="1988820" y="716280"/>
                  <a:pt x="1886903" y="817245"/>
                  <a:pt x="1886903" y="942022"/>
                </a:cubicBezTo>
                <a:lnTo>
                  <a:pt x="1886903" y="1036320"/>
                </a:lnTo>
                <a:cubicBezTo>
                  <a:pt x="1886903" y="1161098"/>
                  <a:pt x="1988820" y="1262063"/>
                  <a:pt x="2114550" y="1262063"/>
                </a:cubicBezTo>
                <a:lnTo>
                  <a:pt x="2330767" y="1262063"/>
                </a:lnTo>
                <a:lnTo>
                  <a:pt x="2330767" y="1319213"/>
                </a:lnTo>
                <a:lnTo>
                  <a:pt x="2488883" y="1451610"/>
                </a:lnTo>
                <a:lnTo>
                  <a:pt x="2523173" y="1451610"/>
                </a:lnTo>
                <a:cubicBezTo>
                  <a:pt x="2571750" y="1305878"/>
                  <a:pt x="2598420" y="1149667"/>
                  <a:pt x="2598420" y="987742"/>
                </a:cubicBezTo>
                <a:cubicBezTo>
                  <a:pt x="2598420" y="825817"/>
                  <a:pt x="2571750" y="672465"/>
                  <a:pt x="2523173" y="526732"/>
                </a:cubicBezTo>
                <a:close/>
                <a:moveTo>
                  <a:pt x="1539240" y="842010"/>
                </a:moveTo>
                <a:cubicBezTo>
                  <a:pt x="1457325" y="842010"/>
                  <a:pt x="1389698" y="908685"/>
                  <a:pt x="1389698" y="990600"/>
                </a:cubicBezTo>
                <a:cubicBezTo>
                  <a:pt x="1389698" y="1072515"/>
                  <a:pt x="1456373" y="1138238"/>
                  <a:pt x="1539240" y="1138238"/>
                </a:cubicBezTo>
                <a:cubicBezTo>
                  <a:pt x="1621155" y="1138238"/>
                  <a:pt x="1688782" y="1071563"/>
                  <a:pt x="1688782" y="990600"/>
                </a:cubicBezTo>
                <a:cubicBezTo>
                  <a:pt x="1688782" y="907732"/>
                  <a:pt x="1622107" y="842010"/>
                  <a:pt x="1539240" y="842010"/>
                </a:cubicBezTo>
                <a:close/>
                <a:moveTo>
                  <a:pt x="864870" y="1262063"/>
                </a:moveTo>
                <a:cubicBezTo>
                  <a:pt x="782955" y="1262063"/>
                  <a:pt x="715328" y="1328738"/>
                  <a:pt x="715328" y="1410653"/>
                </a:cubicBezTo>
                <a:cubicBezTo>
                  <a:pt x="715328" y="1492567"/>
                  <a:pt x="782003" y="1558290"/>
                  <a:pt x="864870" y="1558290"/>
                </a:cubicBezTo>
                <a:cubicBezTo>
                  <a:pt x="947738" y="1558290"/>
                  <a:pt x="1014413" y="1491615"/>
                  <a:pt x="1014413" y="1410653"/>
                </a:cubicBezTo>
                <a:cubicBezTo>
                  <a:pt x="1014413" y="1328738"/>
                  <a:pt x="947738" y="1262063"/>
                  <a:pt x="864870" y="1262063"/>
                </a:cubicBezTo>
                <a:close/>
                <a:moveTo>
                  <a:pt x="864870" y="842010"/>
                </a:moveTo>
                <a:cubicBezTo>
                  <a:pt x="782955" y="842010"/>
                  <a:pt x="715328" y="908685"/>
                  <a:pt x="715328" y="990600"/>
                </a:cubicBezTo>
                <a:cubicBezTo>
                  <a:pt x="715328" y="1072515"/>
                  <a:pt x="782003" y="1138238"/>
                  <a:pt x="864870" y="1138238"/>
                </a:cubicBezTo>
                <a:cubicBezTo>
                  <a:pt x="947738" y="1138238"/>
                  <a:pt x="1014413" y="1071563"/>
                  <a:pt x="1014413" y="990600"/>
                </a:cubicBezTo>
                <a:cubicBezTo>
                  <a:pt x="1014413" y="907732"/>
                  <a:pt x="947738" y="842010"/>
                  <a:pt x="864870" y="842010"/>
                </a:cubicBezTo>
                <a:close/>
                <a:moveTo>
                  <a:pt x="864870" y="421005"/>
                </a:moveTo>
                <a:cubicBezTo>
                  <a:pt x="782955" y="421005"/>
                  <a:pt x="715328" y="487680"/>
                  <a:pt x="715328" y="569595"/>
                </a:cubicBezTo>
                <a:cubicBezTo>
                  <a:pt x="715328" y="651510"/>
                  <a:pt x="782003" y="717232"/>
                  <a:pt x="864870" y="717232"/>
                </a:cubicBezTo>
                <a:cubicBezTo>
                  <a:pt x="947738" y="717232"/>
                  <a:pt x="1014413" y="650557"/>
                  <a:pt x="1014413" y="569595"/>
                </a:cubicBezTo>
                <a:cubicBezTo>
                  <a:pt x="1014413" y="486727"/>
                  <a:pt x="947738" y="421005"/>
                  <a:pt x="864870" y="421005"/>
                </a:cubicBezTo>
                <a:close/>
              </a:path>
            </a:pathLst>
          </a:custGeom>
          <a:solidFill>
            <a:schemeClr val="bg1"/>
          </a:solidFill>
          <a:ln w="9525" cap="flat">
            <a:noFill/>
            <a:prstDash val="solid"/>
            <a:miter/>
          </a:ln>
        </p:spPr>
        <p:txBody>
          <a:bodyPr rtlCol="0" anchor="ctr"/>
          <a:lstStyle/>
          <a:p>
            <a:endParaRPr lang="en-US"/>
          </a:p>
        </p:txBody>
      </p:sp>
      <p:sp>
        <p:nvSpPr>
          <p:cNvPr id="53" name="TextBox 52">
            <a:extLst>
              <a:ext uri="{FF2B5EF4-FFF2-40B4-BE49-F238E27FC236}">
                <a16:creationId xmlns:a16="http://schemas.microsoft.com/office/drawing/2014/main" id="{A599CDD9-E1C5-9652-7067-47EF9AA1E7AD}"/>
              </a:ext>
            </a:extLst>
          </p:cNvPr>
          <p:cNvSpPr txBox="1"/>
          <p:nvPr/>
        </p:nvSpPr>
        <p:spPr>
          <a:xfrm>
            <a:off x="6054836" y="5406396"/>
            <a:ext cx="436533" cy="335756"/>
          </a:xfrm>
          <a:prstGeom prst="rect">
            <a:avLst/>
          </a:prstGeom>
          <a:noFill/>
        </p:spPr>
        <p:txBody>
          <a:bodyPr wrap="square" lIns="0" tIns="0" rIns="0" bIns="0" rtlCol="0">
            <a:spAutoFit/>
          </a:bodyPr>
          <a:lstStyle/>
          <a:p>
            <a:pPr algn="ctr"/>
            <a:r>
              <a:rPr lang="en-US" sz="2400" dirty="0">
                <a:solidFill>
                  <a:schemeClr val="bg1"/>
                </a:solidFill>
                <a:latin typeface="Arial Black" panose="020B0A04020102020204" pitchFamily="34" charset="0"/>
              </a:rPr>
              <a:t>2x</a:t>
            </a:r>
          </a:p>
        </p:txBody>
      </p:sp>
      <p:sp>
        <p:nvSpPr>
          <p:cNvPr id="99" name="TextBox 98">
            <a:extLst>
              <a:ext uri="{FF2B5EF4-FFF2-40B4-BE49-F238E27FC236}">
                <a16:creationId xmlns:a16="http://schemas.microsoft.com/office/drawing/2014/main" id="{C6F41951-0EAD-C8D7-21E3-7AE8464613E3}"/>
              </a:ext>
            </a:extLst>
          </p:cNvPr>
          <p:cNvSpPr txBox="1"/>
          <p:nvPr/>
        </p:nvSpPr>
        <p:spPr>
          <a:xfrm>
            <a:off x="395217" y="4265868"/>
            <a:ext cx="6558033" cy="907941"/>
          </a:xfrm>
          <a:prstGeom prst="rect">
            <a:avLst/>
          </a:prstGeom>
          <a:noFill/>
        </p:spPr>
        <p:txBody>
          <a:bodyPr wrap="square" lIns="0" tIns="0" rIns="0" bIns="0" rtlCol="0">
            <a:spAutoFit/>
          </a:bodyPr>
          <a:lstStyle/>
          <a:p>
            <a:pPr marR="0" algn="l" rtl="0">
              <a:lnSpc>
                <a:spcPct val="90000"/>
              </a:lnSpc>
              <a:spcBef>
                <a:spcPts val="600"/>
              </a:spcBef>
            </a:pPr>
            <a:r>
              <a:rPr lang="en-US" sz="1600" b="1" i="0" u="none" strike="noStrike" dirty="0">
                <a:solidFill>
                  <a:schemeClr val="accent1"/>
                </a:solidFill>
              </a:rPr>
              <a:t>Products, benefits and characteristics</a:t>
            </a:r>
          </a:p>
          <a:p>
            <a:pPr marL="285750" marR="0" indent="-171450" algn="l" rtl="0">
              <a:lnSpc>
                <a:spcPct val="90000"/>
              </a:lnSpc>
              <a:spcBef>
                <a:spcPts val="600"/>
              </a:spcBef>
              <a:buFont typeface="Arial" panose="020B0604020202020204" pitchFamily="34" charset="0"/>
              <a:buChar char="•"/>
            </a:pPr>
            <a:r>
              <a:rPr lang="en-US" sz="1400" b="1" i="0" u="none" strike="noStrike" dirty="0">
                <a:solidFill>
                  <a:schemeClr val="accent1"/>
                </a:solidFill>
              </a:rPr>
              <a:t>PCMT70149:</a:t>
            </a:r>
            <a:r>
              <a:rPr lang="en-US" sz="1400" b="0" i="0" u="none" strike="noStrike" dirty="0">
                <a:solidFill>
                  <a:schemeClr val="accent1"/>
                </a:solidFill>
              </a:rPr>
              <a:t> </a:t>
            </a:r>
            <a:r>
              <a:rPr lang="en-US" sz="1400" b="0" i="0" u="none" strike="noStrike" dirty="0">
                <a:solidFill>
                  <a:srgbClr val="000000"/>
                </a:solidFill>
              </a:rPr>
              <a:t>Exceptional corrosion resistance and a balanced offering of other properties, including better coverage, applied cost, adhesion, semi-conductivity, recoatability and transfer efficiency than traditional zinc primers</a:t>
            </a:r>
          </a:p>
        </p:txBody>
      </p:sp>
      <p:pic>
        <p:nvPicPr>
          <p:cNvPr id="60" name="Picture 59" descr="Close-up of a green machine&#10;&#10;Description automatically generated">
            <a:extLst>
              <a:ext uri="{FF2B5EF4-FFF2-40B4-BE49-F238E27FC236}">
                <a16:creationId xmlns:a16="http://schemas.microsoft.com/office/drawing/2014/main" id="{F9ED058E-FFAF-2481-BB99-18AA77C67D0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95217" y="2769860"/>
            <a:ext cx="6933415" cy="1283027"/>
          </a:xfrm>
          <a:prstGeom prst="rect">
            <a:avLst/>
          </a:prstGeom>
        </p:spPr>
      </p:pic>
    </p:spTree>
    <p:extLst>
      <p:ext uri="{BB962C8B-B14F-4D97-AF65-F5344CB8AC3E}">
        <p14:creationId xmlns:p14="http://schemas.microsoft.com/office/powerpoint/2010/main" val="350463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4ACEF-5583-AF19-B324-01AAEB87DAFA}"/>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21214B01-3153-873A-8646-D7AAEBE7212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33988" y="-7516"/>
            <a:ext cx="6954837" cy="2576210"/>
          </a:xfrm>
          <a:prstGeom prst="rect">
            <a:avLst/>
          </a:prstGeom>
        </p:spPr>
      </p:pic>
      <p:sp>
        <p:nvSpPr>
          <p:cNvPr id="69" name="Rectangle 68">
            <a:extLst>
              <a:ext uri="{FF2B5EF4-FFF2-40B4-BE49-F238E27FC236}">
                <a16:creationId xmlns:a16="http://schemas.microsoft.com/office/drawing/2014/main" id="{4D45637B-1345-BC0E-B15C-D0D0836C0227}"/>
              </a:ext>
            </a:extLst>
          </p:cNvPr>
          <p:cNvSpPr/>
          <p:nvPr/>
        </p:nvSpPr>
        <p:spPr>
          <a:xfrm>
            <a:off x="0" y="2568694"/>
            <a:ext cx="7683472" cy="4289306"/>
          </a:xfrm>
          <a:prstGeom prst="rect">
            <a:avLst/>
          </a:prstGeom>
          <a:solidFill>
            <a:srgbClr val="DFE1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en-US"/>
          </a:p>
        </p:txBody>
      </p:sp>
      <p:sp>
        <p:nvSpPr>
          <p:cNvPr id="21" name="Freeform: Shape 20">
            <a:extLst>
              <a:ext uri="{FF2B5EF4-FFF2-40B4-BE49-F238E27FC236}">
                <a16:creationId xmlns:a16="http://schemas.microsoft.com/office/drawing/2014/main" id="{596BA183-4CB5-B96E-D399-F6CE48D5478D}"/>
              </a:ext>
            </a:extLst>
          </p:cNvPr>
          <p:cNvSpPr/>
          <p:nvPr/>
        </p:nvSpPr>
        <p:spPr>
          <a:xfrm flipV="1">
            <a:off x="171452"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solidFill>
            <a:srgbClr val="8393C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sp>
        <p:nvSpPr>
          <p:cNvPr id="13" name="Slide Number Placeholder 12">
            <a:extLst>
              <a:ext uri="{FF2B5EF4-FFF2-40B4-BE49-F238E27FC236}">
                <a16:creationId xmlns:a16="http://schemas.microsoft.com/office/drawing/2014/main" id="{4B4FCCA6-9200-EDFD-36EA-D5FB02C811D1}"/>
              </a:ext>
            </a:extLst>
          </p:cNvPr>
          <p:cNvSpPr>
            <a:spLocks noGrp="1"/>
          </p:cNvSpPr>
          <p:nvPr>
            <p:ph type="sldNum" sz="quarter" idx="12"/>
          </p:nvPr>
        </p:nvSpPr>
        <p:spPr/>
        <p:txBody>
          <a:bodyPr/>
          <a:lstStyle/>
          <a:p>
            <a:fld id="{FD9C4343-C115-504A-8D4F-0B17318D4A48}" type="slidenum">
              <a:rPr lang="en-US" smtClean="0"/>
              <a:pPr/>
              <a:t>9</a:t>
            </a:fld>
            <a:endParaRPr lang="en-US"/>
          </a:p>
        </p:txBody>
      </p:sp>
      <p:grpSp>
        <p:nvGrpSpPr>
          <p:cNvPr id="9" name="Group 8">
            <a:extLst>
              <a:ext uri="{FF2B5EF4-FFF2-40B4-BE49-F238E27FC236}">
                <a16:creationId xmlns:a16="http://schemas.microsoft.com/office/drawing/2014/main" id="{FA50B163-F10D-661C-A60B-173A41000E3F}"/>
              </a:ext>
            </a:extLst>
          </p:cNvPr>
          <p:cNvGrpSpPr>
            <a:grpSpLocks noChangeAspect="1"/>
          </p:cNvGrpSpPr>
          <p:nvPr/>
        </p:nvGrpSpPr>
        <p:grpSpPr>
          <a:xfrm>
            <a:off x="11258561" y="6152960"/>
            <a:ext cx="680321" cy="537761"/>
            <a:chOff x="10850888" y="5174158"/>
            <a:chExt cx="664418" cy="525190"/>
          </a:xfrm>
        </p:grpSpPr>
        <p:sp>
          <p:nvSpPr>
            <p:cNvPr id="10" name="Freeform: Shape 9">
              <a:extLst>
                <a:ext uri="{FF2B5EF4-FFF2-40B4-BE49-F238E27FC236}">
                  <a16:creationId xmlns:a16="http://schemas.microsoft.com/office/drawing/2014/main" id="{B8AF4A27-6706-FADA-425A-7B902B7D9DF1}"/>
                </a:ext>
              </a:extLst>
            </p:cNvPr>
            <p:cNvSpPr/>
            <p:nvPr/>
          </p:nvSpPr>
          <p:spPr>
            <a:xfrm>
              <a:off x="10850888" y="5174158"/>
              <a:ext cx="664418" cy="525190"/>
            </a:xfrm>
            <a:custGeom>
              <a:avLst/>
              <a:gdLst>
                <a:gd name="connsiteX0" fmla="*/ 538546 w 664418"/>
                <a:gd name="connsiteY0" fmla="*/ 525191 h 525190"/>
                <a:gd name="connsiteX1" fmla="*/ 125872 w 664418"/>
                <a:gd name="connsiteY1" fmla="*/ 525191 h 525190"/>
                <a:gd name="connsiteX2" fmla="*/ 0 w 664418"/>
                <a:gd name="connsiteY2" fmla="*/ 399319 h 525190"/>
                <a:gd name="connsiteX3" fmla="*/ 0 w 664418"/>
                <a:gd name="connsiteY3" fmla="*/ 125872 h 525190"/>
                <a:gd name="connsiteX4" fmla="*/ 125872 w 664418"/>
                <a:gd name="connsiteY4" fmla="*/ 0 h 525190"/>
                <a:gd name="connsiteX5" fmla="*/ 538546 w 664418"/>
                <a:gd name="connsiteY5" fmla="*/ 0 h 525190"/>
                <a:gd name="connsiteX6" fmla="*/ 664418 w 664418"/>
                <a:gd name="connsiteY6" fmla="*/ 125872 h 525190"/>
                <a:gd name="connsiteX7" fmla="*/ 664418 w 664418"/>
                <a:gd name="connsiteY7" fmla="*/ 399319 h 525190"/>
                <a:gd name="connsiteX8" fmla="*/ 538546 w 664418"/>
                <a:gd name="connsiteY8" fmla="*/ 525191 h 52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418" h="525190">
                  <a:moveTo>
                    <a:pt x="538546" y="525191"/>
                  </a:moveTo>
                  <a:lnTo>
                    <a:pt x="125872" y="525191"/>
                  </a:lnTo>
                  <a:cubicBezTo>
                    <a:pt x="56425" y="525191"/>
                    <a:pt x="0" y="468765"/>
                    <a:pt x="0" y="399319"/>
                  </a:cubicBezTo>
                  <a:lnTo>
                    <a:pt x="0" y="125872"/>
                  </a:lnTo>
                  <a:cubicBezTo>
                    <a:pt x="0" y="56425"/>
                    <a:pt x="56425" y="0"/>
                    <a:pt x="125872" y="0"/>
                  </a:cubicBezTo>
                  <a:lnTo>
                    <a:pt x="538546" y="0"/>
                  </a:lnTo>
                  <a:cubicBezTo>
                    <a:pt x="607993" y="0"/>
                    <a:pt x="664418" y="56425"/>
                    <a:pt x="664418" y="125872"/>
                  </a:cubicBezTo>
                  <a:lnTo>
                    <a:pt x="664418" y="399319"/>
                  </a:lnTo>
                  <a:cubicBezTo>
                    <a:pt x="664418" y="468765"/>
                    <a:pt x="607993" y="525191"/>
                    <a:pt x="538546" y="525191"/>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sp>
          <p:nvSpPr>
            <p:cNvPr id="11" name="Freeform: Shape 10">
              <a:extLst>
                <a:ext uri="{FF2B5EF4-FFF2-40B4-BE49-F238E27FC236}">
                  <a16:creationId xmlns:a16="http://schemas.microsoft.com/office/drawing/2014/main" id="{05F21C62-6BA7-0472-14CB-A547BD7F145A}"/>
                </a:ext>
              </a:extLst>
            </p:cNvPr>
            <p:cNvSpPr/>
            <p:nvPr/>
          </p:nvSpPr>
          <p:spPr>
            <a:xfrm>
              <a:off x="10873257" y="5196527"/>
              <a:ext cx="619680" cy="480450"/>
            </a:xfrm>
            <a:custGeom>
              <a:avLst/>
              <a:gdLst>
                <a:gd name="connsiteX0" fmla="*/ 516176 w 619680"/>
                <a:gd name="connsiteY0" fmla="*/ 480451 h 480450"/>
                <a:gd name="connsiteX1" fmla="*/ 103502 w 619680"/>
                <a:gd name="connsiteY1" fmla="*/ 480451 h 480450"/>
                <a:gd name="connsiteX2" fmla="*/ 0 w 619680"/>
                <a:gd name="connsiteY2" fmla="*/ 376949 h 480450"/>
                <a:gd name="connsiteX3" fmla="*/ 0 w 619680"/>
                <a:gd name="connsiteY3" fmla="*/ 103502 h 480450"/>
                <a:gd name="connsiteX4" fmla="*/ 103502 w 619680"/>
                <a:gd name="connsiteY4" fmla="*/ 0 h 480450"/>
                <a:gd name="connsiteX5" fmla="*/ 516176 w 619680"/>
                <a:gd name="connsiteY5" fmla="*/ 0 h 480450"/>
                <a:gd name="connsiteX6" fmla="*/ 619678 w 619680"/>
                <a:gd name="connsiteY6" fmla="*/ 103502 h 480450"/>
                <a:gd name="connsiteX7" fmla="*/ 619678 w 619680"/>
                <a:gd name="connsiteY7" fmla="*/ 376949 h 480450"/>
                <a:gd name="connsiteX8" fmla="*/ 516176 w 619680"/>
                <a:gd name="connsiteY8" fmla="*/ 480451 h 48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680" h="480450">
                  <a:moveTo>
                    <a:pt x="516176" y="480451"/>
                  </a:moveTo>
                  <a:lnTo>
                    <a:pt x="103502" y="480451"/>
                  </a:lnTo>
                  <a:cubicBezTo>
                    <a:pt x="46409" y="480451"/>
                    <a:pt x="0" y="433708"/>
                    <a:pt x="0" y="376949"/>
                  </a:cubicBezTo>
                  <a:lnTo>
                    <a:pt x="0" y="103502"/>
                  </a:lnTo>
                  <a:cubicBezTo>
                    <a:pt x="0" y="46409"/>
                    <a:pt x="46743" y="0"/>
                    <a:pt x="103502" y="0"/>
                  </a:cubicBezTo>
                  <a:lnTo>
                    <a:pt x="516176" y="0"/>
                  </a:lnTo>
                  <a:cubicBezTo>
                    <a:pt x="573269" y="0"/>
                    <a:pt x="619678" y="46743"/>
                    <a:pt x="619678" y="103502"/>
                  </a:cubicBezTo>
                  <a:lnTo>
                    <a:pt x="619678" y="376949"/>
                  </a:lnTo>
                  <a:cubicBezTo>
                    <a:pt x="620012" y="434042"/>
                    <a:pt x="573269" y="480451"/>
                    <a:pt x="516176" y="480451"/>
                  </a:cubicBezTo>
                  <a:close/>
                </a:path>
              </a:pathLst>
            </a:custGeom>
            <a:solidFill>
              <a:srgbClr val="0078A9"/>
            </a:solidFill>
            <a:ln w="3303" cap="flat">
              <a:noFill/>
              <a:prstDash val="solid"/>
              <a:miter/>
            </a:ln>
          </p:spPr>
          <p:txBody>
            <a:bodyPr rtlCol="0" anchor="ctr"/>
            <a:lstStyle/>
            <a:p>
              <a:endParaRPr lang="en-US">
                <a:solidFill>
                  <a:schemeClr val="accent1"/>
                </a:solidFill>
              </a:endParaRPr>
            </a:p>
          </p:txBody>
        </p:sp>
        <p:sp>
          <p:nvSpPr>
            <p:cNvPr id="16" name="Freeform: Shape 15">
              <a:extLst>
                <a:ext uri="{FF2B5EF4-FFF2-40B4-BE49-F238E27FC236}">
                  <a16:creationId xmlns:a16="http://schemas.microsoft.com/office/drawing/2014/main" id="{D04FDBD7-EDF6-6ADA-9A85-3A0765810194}"/>
                </a:ext>
              </a:extLst>
            </p:cNvPr>
            <p:cNvSpPr/>
            <p:nvPr/>
          </p:nvSpPr>
          <p:spPr>
            <a:xfrm>
              <a:off x="10902639" y="5239677"/>
              <a:ext cx="561249" cy="393229"/>
            </a:xfrm>
            <a:custGeom>
              <a:avLst/>
              <a:gdLst>
                <a:gd name="connsiteX0" fmla="*/ 491135 w 561249"/>
                <a:gd name="connsiteY0" fmla="*/ 113106 h 393229"/>
                <a:gd name="connsiteX1" fmla="*/ 561250 w 561249"/>
                <a:gd name="connsiteY1" fmla="*/ 129800 h 393229"/>
                <a:gd name="connsiteX2" fmla="*/ 561250 w 561249"/>
                <a:gd name="connsiteY2" fmla="*/ 76379 h 393229"/>
                <a:gd name="connsiteX3" fmla="*/ 437047 w 561249"/>
                <a:gd name="connsiteY3" fmla="*/ 89066 h 393229"/>
                <a:gd name="connsiteX4" fmla="*/ 407332 w 561249"/>
                <a:gd name="connsiteY4" fmla="*/ 120785 h 393229"/>
                <a:gd name="connsiteX5" fmla="*/ 405996 w 561249"/>
                <a:gd name="connsiteY5" fmla="*/ 123456 h 393229"/>
                <a:gd name="connsiteX6" fmla="*/ 221695 w 561249"/>
                <a:gd name="connsiteY6" fmla="*/ 255 h 393229"/>
                <a:gd name="connsiteX7" fmla="*/ 166271 w 561249"/>
                <a:gd name="connsiteY7" fmla="*/ 255 h 393229"/>
                <a:gd name="connsiteX8" fmla="*/ 166271 w 561249"/>
                <a:gd name="connsiteY8" fmla="*/ 116445 h 393229"/>
                <a:gd name="connsiteX9" fmla="*/ 45407 w 561249"/>
                <a:gd name="connsiteY9" fmla="*/ 73374 h 393229"/>
                <a:gd name="connsiteX10" fmla="*/ 0 w 561249"/>
                <a:gd name="connsiteY10" fmla="*/ 73374 h 393229"/>
                <a:gd name="connsiteX11" fmla="*/ 0 w 561249"/>
                <a:gd name="connsiteY11" fmla="*/ 319109 h 393229"/>
                <a:gd name="connsiteX12" fmla="*/ 74455 w 561249"/>
                <a:gd name="connsiteY12" fmla="*/ 319109 h 393229"/>
                <a:gd name="connsiteX13" fmla="*/ 55758 w 561249"/>
                <a:gd name="connsiteY13" fmla="*/ 288392 h 393229"/>
                <a:gd name="connsiteX14" fmla="*/ 55758 w 561249"/>
                <a:gd name="connsiteY14" fmla="*/ 221616 h 393229"/>
                <a:gd name="connsiteX15" fmla="*/ 77126 w 561249"/>
                <a:gd name="connsiteY15" fmla="*/ 242984 h 393229"/>
                <a:gd name="connsiteX16" fmla="*/ 94821 w 561249"/>
                <a:gd name="connsiteY16" fmla="*/ 244988 h 393229"/>
                <a:gd name="connsiteX17" fmla="*/ 166271 w 561249"/>
                <a:gd name="connsiteY17" fmla="*/ 194238 h 393229"/>
                <a:gd name="connsiteX18" fmla="*/ 166271 w 561249"/>
                <a:gd name="connsiteY18" fmla="*/ 393230 h 393229"/>
                <a:gd name="connsiteX19" fmla="*/ 254749 w 561249"/>
                <a:gd name="connsiteY19" fmla="*/ 393230 h 393229"/>
                <a:gd name="connsiteX20" fmla="*/ 236052 w 561249"/>
                <a:gd name="connsiteY20" fmla="*/ 362847 h 393229"/>
                <a:gd name="connsiteX21" fmla="*/ 236052 w 561249"/>
                <a:gd name="connsiteY21" fmla="*/ 229295 h 393229"/>
                <a:gd name="connsiteX22" fmla="*/ 269774 w 561249"/>
                <a:gd name="connsiteY22" fmla="*/ 262683 h 393229"/>
                <a:gd name="connsiteX23" fmla="*/ 297820 w 561249"/>
                <a:gd name="connsiteY23" fmla="*/ 266690 h 393229"/>
                <a:gd name="connsiteX24" fmla="*/ 390972 w 561249"/>
                <a:gd name="connsiteY24" fmla="*/ 207593 h 393229"/>
                <a:gd name="connsiteX25" fmla="*/ 451737 w 561249"/>
                <a:gd name="connsiteY25" fmla="*/ 312765 h 393229"/>
                <a:gd name="connsiteX26" fmla="*/ 516844 w 561249"/>
                <a:gd name="connsiteY26" fmla="*/ 321112 h 393229"/>
                <a:gd name="connsiteX27" fmla="*/ 561250 w 561249"/>
                <a:gd name="connsiteY27" fmla="*/ 316772 h 393229"/>
                <a:gd name="connsiteX28" fmla="*/ 561250 w 561249"/>
                <a:gd name="connsiteY28" fmla="*/ 196575 h 393229"/>
                <a:gd name="connsiteX29" fmla="*/ 493472 w 561249"/>
                <a:gd name="connsiteY29" fmla="*/ 196575 h 393229"/>
                <a:gd name="connsiteX30" fmla="*/ 512169 w 561249"/>
                <a:gd name="connsiteY30" fmla="*/ 226624 h 393229"/>
                <a:gd name="connsiteX31" fmla="*/ 512169 w 561249"/>
                <a:gd name="connsiteY31" fmla="*/ 281714 h 393229"/>
                <a:gd name="connsiteX32" fmla="*/ 464091 w 561249"/>
                <a:gd name="connsiteY32" fmla="*/ 266690 h 393229"/>
                <a:gd name="connsiteX33" fmla="*/ 453073 w 561249"/>
                <a:gd name="connsiteY33" fmla="*/ 157512 h 393229"/>
                <a:gd name="connsiteX34" fmla="*/ 491135 w 561249"/>
                <a:gd name="connsiteY34" fmla="*/ 113106 h 393229"/>
                <a:gd name="connsiteX35" fmla="*/ 80799 w 561249"/>
                <a:gd name="connsiteY35" fmla="*/ 212268 h 393229"/>
                <a:gd name="connsiteX36" fmla="*/ 55424 w 561249"/>
                <a:gd name="connsiteY36" fmla="*/ 204588 h 393229"/>
                <a:gd name="connsiteX37" fmla="*/ 55424 w 561249"/>
                <a:gd name="connsiteY37" fmla="*/ 116111 h 393229"/>
                <a:gd name="connsiteX38" fmla="*/ 69113 w 561249"/>
                <a:gd name="connsiteY38" fmla="*/ 102422 h 393229"/>
                <a:gd name="connsiteX39" fmla="*/ 117859 w 561249"/>
                <a:gd name="connsiteY39" fmla="*/ 154173 h 393229"/>
                <a:gd name="connsiteX40" fmla="*/ 80799 w 561249"/>
                <a:gd name="connsiteY40" fmla="*/ 212268 h 393229"/>
                <a:gd name="connsiteX41" fmla="*/ 280792 w 561249"/>
                <a:gd name="connsiteY41" fmla="*/ 221282 h 393229"/>
                <a:gd name="connsiteX42" fmla="*/ 236052 w 561249"/>
                <a:gd name="connsiteY42" fmla="*/ 208595 h 393229"/>
                <a:gd name="connsiteX43" fmla="*/ 236052 w 561249"/>
                <a:gd name="connsiteY43" fmla="*/ 62022 h 393229"/>
                <a:gd name="connsiteX44" fmla="*/ 262762 w 561249"/>
                <a:gd name="connsiteY44" fmla="*/ 39986 h 393229"/>
                <a:gd name="connsiteX45" fmla="*/ 337217 w 561249"/>
                <a:gd name="connsiteY45" fmla="*/ 125125 h 393229"/>
                <a:gd name="connsiteX46" fmla="*/ 280792 w 561249"/>
                <a:gd name="connsiteY46" fmla="*/ 221282 h 39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1249" h="393229">
                  <a:moveTo>
                    <a:pt x="491135" y="113106"/>
                  </a:moveTo>
                  <a:cubicBezTo>
                    <a:pt x="515842" y="105760"/>
                    <a:pt x="541217" y="113440"/>
                    <a:pt x="561250" y="129800"/>
                  </a:cubicBezTo>
                  <a:lnTo>
                    <a:pt x="561250" y="76379"/>
                  </a:lnTo>
                  <a:cubicBezTo>
                    <a:pt x="496477" y="66029"/>
                    <a:pt x="462755" y="73040"/>
                    <a:pt x="437047" y="89066"/>
                  </a:cubicBezTo>
                  <a:cubicBezTo>
                    <a:pt x="416013" y="102422"/>
                    <a:pt x="407332" y="120785"/>
                    <a:pt x="407332" y="120785"/>
                  </a:cubicBezTo>
                  <a:cubicBezTo>
                    <a:pt x="407332" y="120785"/>
                    <a:pt x="406998" y="121787"/>
                    <a:pt x="405996" y="123456"/>
                  </a:cubicBezTo>
                  <a:cubicBezTo>
                    <a:pt x="402657" y="-11431"/>
                    <a:pt x="320189" y="255"/>
                    <a:pt x="221695" y="255"/>
                  </a:cubicBezTo>
                  <a:cubicBezTo>
                    <a:pt x="193983" y="255"/>
                    <a:pt x="166271" y="255"/>
                    <a:pt x="166271" y="255"/>
                  </a:cubicBezTo>
                  <a:lnTo>
                    <a:pt x="166271" y="116445"/>
                  </a:lnTo>
                  <a:cubicBezTo>
                    <a:pt x="149911" y="68366"/>
                    <a:pt x="99496" y="73374"/>
                    <a:pt x="45407" y="73374"/>
                  </a:cubicBezTo>
                  <a:cubicBezTo>
                    <a:pt x="25709" y="73374"/>
                    <a:pt x="0" y="73374"/>
                    <a:pt x="0" y="73374"/>
                  </a:cubicBezTo>
                  <a:lnTo>
                    <a:pt x="0" y="319109"/>
                  </a:lnTo>
                  <a:lnTo>
                    <a:pt x="74455" y="319109"/>
                  </a:lnTo>
                  <a:cubicBezTo>
                    <a:pt x="62101" y="314768"/>
                    <a:pt x="55758" y="304084"/>
                    <a:pt x="55758" y="288392"/>
                  </a:cubicBezTo>
                  <a:lnTo>
                    <a:pt x="55758" y="221616"/>
                  </a:lnTo>
                  <a:lnTo>
                    <a:pt x="77126" y="242984"/>
                  </a:lnTo>
                  <a:cubicBezTo>
                    <a:pt x="86475" y="245322"/>
                    <a:pt x="94821" y="244988"/>
                    <a:pt x="94821" y="244988"/>
                  </a:cubicBezTo>
                  <a:cubicBezTo>
                    <a:pt x="115522" y="243986"/>
                    <a:pt x="152249" y="235973"/>
                    <a:pt x="166271" y="194238"/>
                  </a:cubicBezTo>
                  <a:lnTo>
                    <a:pt x="166271" y="393230"/>
                  </a:lnTo>
                  <a:lnTo>
                    <a:pt x="254749" y="393230"/>
                  </a:lnTo>
                  <a:cubicBezTo>
                    <a:pt x="242396" y="388889"/>
                    <a:pt x="236052" y="378205"/>
                    <a:pt x="236052" y="362847"/>
                  </a:cubicBezTo>
                  <a:lnTo>
                    <a:pt x="236052" y="229295"/>
                  </a:lnTo>
                  <a:lnTo>
                    <a:pt x="269774" y="262683"/>
                  </a:lnTo>
                  <a:cubicBezTo>
                    <a:pt x="280458" y="266690"/>
                    <a:pt x="288471" y="267358"/>
                    <a:pt x="297820" y="266690"/>
                  </a:cubicBezTo>
                  <a:cubicBezTo>
                    <a:pt x="323528" y="265020"/>
                    <a:pt x="367934" y="254002"/>
                    <a:pt x="390972" y="207593"/>
                  </a:cubicBezTo>
                  <a:cubicBezTo>
                    <a:pt x="392975" y="251665"/>
                    <a:pt x="407332" y="295737"/>
                    <a:pt x="451737" y="312765"/>
                  </a:cubicBezTo>
                  <a:cubicBezTo>
                    <a:pt x="471436" y="320778"/>
                    <a:pt x="493806" y="323115"/>
                    <a:pt x="516844" y="321112"/>
                  </a:cubicBezTo>
                  <a:cubicBezTo>
                    <a:pt x="531868" y="320778"/>
                    <a:pt x="546559" y="319443"/>
                    <a:pt x="561250" y="316772"/>
                  </a:cubicBezTo>
                  <a:lnTo>
                    <a:pt x="561250" y="196575"/>
                  </a:lnTo>
                  <a:lnTo>
                    <a:pt x="493472" y="196575"/>
                  </a:lnTo>
                  <a:cubicBezTo>
                    <a:pt x="505826" y="200916"/>
                    <a:pt x="512169" y="211266"/>
                    <a:pt x="512169" y="226624"/>
                  </a:cubicBezTo>
                  <a:lnTo>
                    <a:pt x="512169" y="281714"/>
                  </a:lnTo>
                  <a:cubicBezTo>
                    <a:pt x="496811" y="286722"/>
                    <a:pt x="475777" y="281714"/>
                    <a:pt x="464091" y="266690"/>
                  </a:cubicBezTo>
                  <a:cubicBezTo>
                    <a:pt x="449400" y="247659"/>
                    <a:pt x="446729" y="193904"/>
                    <a:pt x="453073" y="157512"/>
                  </a:cubicBezTo>
                  <a:cubicBezTo>
                    <a:pt x="456412" y="139148"/>
                    <a:pt x="472104" y="118782"/>
                    <a:pt x="491135" y="113106"/>
                  </a:cubicBezTo>
                  <a:close/>
                  <a:moveTo>
                    <a:pt x="80799" y="212268"/>
                  </a:moveTo>
                  <a:cubicBezTo>
                    <a:pt x="62769" y="212268"/>
                    <a:pt x="55424" y="204588"/>
                    <a:pt x="55424" y="204588"/>
                  </a:cubicBezTo>
                  <a:lnTo>
                    <a:pt x="55424" y="116111"/>
                  </a:lnTo>
                  <a:cubicBezTo>
                    <a:pt x="55424" y="108431"/>
                    <a:pt x="60766" y="103423"/>
                    <a:pt x="69113" y="102422"/>
                  </a:cubicBezTo>
                  <a:cubicBezTo>
                    <a:pt x="77794" y="101420"/>
                    <a:pt x="117859" y="95076"/>
                    <a:pt x="117859" y="154173"/>
                  </a:cubicBezTo>
                  <a:cubicBezTo>
                    <a:pt x="117525" y="209597"/>
                    <a:pt x="93152" y="212268"/>
                    <a:pt x="80799" y="212268"/>
                  </a:cubicBezTo>
                  <a:close/>
                  <a:moveTo>
                    <a:pt x="280792" y="221282"/>
                  </a:moveTo>
                  <a:cubicBezTo>
                    <a:pt x="253748" y="221282"/>
                    <a:pt x="236052" y="208595"/>
                    <a:pt x="236052" y="208595"/>
                  </a:cubicBezTo>
                  <a:lnTo>
                    <a:pt x="236052" y="62022"/>
                  </a:lnTo>
                  <a:cubicBezTo>
                    <a:pt x="236052" y="49669"/>
                    <a:pt x="250409" y="41322"/>
                    <a:pt x="262762" y="39986"/>
                  </a:cubicBezTo>
                  <a:cubicBezTo>
                    <a:pt x="276117" y="38317"/>
                    <a:pt x="337217" y="28968"/>
                    <a:pt x="337217" y="125125"/>
                  </a:cubicBezTo>
                  <a:cubicBezTo>
                    <a:pt x="337217" y="211600"/>
                    <a:pt x="295816" y="221282"/>
                    <a:pt x="280792" y="221282"/>
                  </a:cubicBezTo>
                  <a:close/>
                </a:path>
              </a:pathLst>
            </a:custGeom>
            <a:solidFill>
              <a:srgbClr val="FFFFFF"/>
            </a:solidFill>
            <a:ln w="3303" cap="flat">
              <a:noFill/>
              <a:prstDash val="solid"/>
              <a:miter/>
            </a:ln>
          </p:spPr>
          <p:txBody>
            <a:bodyPr rtlCol="0" anchor="ctr"/>
            <a:lstStyle/>
            <a:p>
              <a:endParaRPr lang="en-US">
                <a:solidFill>
                  <a:schemeClr val="accent1"/>
                </a:solidFill>
              </a:endParaRPr>
            </a:p>
          </p:txBody>
        </p:sp>
      </p:grpSp>
      <p:graphicFrame>
        <p:nvGraphicFramePr>
          <p:cNvPr id="22" name="Content Placeholder 5">
            <a:extLst>
              <a:ext uri="{FF2B5EF4-FFF2-40B4-BE49-F238E27FC236}">
                <a16:creationId xmlns:a16="http://schemas.microsoft.com/office/drawing/2014/main" id="{4CEC26BE-D1A9-22AD-66C1-DE186EE728A4}"/>
              </a:ext>
            </a:extLst>
          </p:cNvPr>
          <p:cNvGraphicFramePr>
            <a:graphicFrameLocks/>
          </p:cNvGraphicFramePr>
          <p:nvPr>
            <p:extLst>
              <p:ext uri="{D42A27DB-BD31-4B8C-83A1-F6EECF244321}">
                <p14:modId xmlns:p14="http://schemas.microsoft.com/office/powerpoint/2010/main" val="2189533004"/>
              </p:ext>
            </p:extLst>
          </p:nvPr>
        </p:nvGraphicFramePr>
        <p:xfrm>
          <a:off x="8201024" y="2784488"/>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Partial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7 - 10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3 - 5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1 - 2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24" name="Content Placeholder 5">
            <a:extLst>
              <a:ext uri="{FF2B5EF4-FFF2-40B4-BE49-F238E27FC236}">
                <a16:creationId xmlns:a16="http://schemas.microsoft.com/office/drawing/2014/main" id="{17280ACA-A12C-83E1-F2A1-C9B32DD08A1F}"/>
              </a:ext>
            </a:extLst>
          </p:cNvPr>
          <p:cNvGraphicFramePr>
            <a:graphicFrameLocks/>
          </p:cNvGraphicFramePr>
          <p:nvPr>
            <p:extLst>
              <p:ext uri="{D42A27DB-BD31-4B8C-83A1-F6EECF244321}">
                <p14:modId xmlns:p14="http://schemas.microsoft.com/office/powerpoint/2010/main" val="3070797293"/>
              </p:ext>
            </p:extLst>
          </p:nvPr>
        </p:nvGraphicFramePr>
        <p:xfrm>
          <a:off x="8201024" y="5360356"/>
          <a:ext cx="3394049" cy="588264"/>
        </p:xfrm>
        <a:graphic>
          <a:graphicData uri="http://schemas.openxmlformats.org/drawingml/2006/table">
            <a:tbl>
              <a:tblPr firstRow="1" bandRow="1">
                <a:tableStyleId>{5C22544A-7EE6-4342-B048-85BDC9FD1C3A}</a:tableStyleId>
              </a:tblPr>
              <a:tblGrid>
                <a:gridCol w="3394049">
                  <a:extLst>
                    <a:ext uri="{9D8B030D-6E8A-4147-A177-3AD203B41FA5}">
                      <a16:colId xmlns:a16="http://schemas.microsoft.com/office/drawing/2014/main" val="166631060"/>
                    </a:ext>
                  </a:extLst>
                </a:gridCol>
              </a:tblGrid>
              <a:tr h="302476">
                <a:tc>
                  <a:txBody>
                    <a:bodyPr/>
                    <a:lstStyle/>
                    <a:p>
                      <a:r>
                        <a:rPr lang="en-US" sz="1400" dirty="0">
                          <a:latin typeface="Arial Narrow" panose="020B0606020202030204" pitchFamily="34" charset="0"/>
                        </a:rPr>
                        <a:t>Storage Conditions</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12 months / 86˚ F (30˚ C)</a:t>
                      </a:r>
                    </a:p>
                  </a:txBody>
                  <a:tcPr marR="91392"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bl>
          </a:graphicData>
        </a:graphic>
      </p:graphicFrame>
      <p:graphicFrame>
        <p:nvGraphicFramePr>
          <p:cNvPr id="3" name="Content Placeholder 5">
            <a:extLst>
              <a:ext uri="{FF2B5EF4-FFF2-40B4-BE49-F238E27FC236}">
                <a16:creationId xmlns:a16="http://schemas.microsoft.com/office/drawing/2014/main" id="{98843480-7F7D-BFFA-A29C-827F9BCE89C0}"/>
              </a:ext>
            </a:extLst>
          </p:cNvPr>
          <p:cNvGraphicFramePr>
            <a:graphicFrameLocks/>
          </p:cNvGraphicFramePr>
          <p:nvPr>
            <p:extLst>
              <p:ext uri="{D42A27DB-BD31-4B8C-83A1-F6EECF244321}">
                <p14:modId xmlns:p14="http://schemas.microsoft.com/office/powerpoint/2010/main" val="1974120135"/>
              </p:ext>
            </p:extLst>
          </p:nvPr>
        </p:nvGraphicFramePr>
        <p:xfrm>
          <a:off x="8201024" y="4072422"/>
          <a:ext cx="3394050" cy="1155192"/>
        </p:xfrm>
        <a:graphic>
          <a:graphicData uri="http://schemas.openxmlformats.org/drawingml/2006/table">
            <a:tbl>
              <a:tblPr firstRow="1" bandRow="1">
                <a:tableStyleId>{5C22544A-7EE6-4342-B048-85BDC9FD1C3A}</a:tableStyleId>
              </a:tblPr>
              <a:tblGrid>
                <a:gridCol w="1697025">
                  <a:extLst>
                    <a:ext uri="{9D8B030D-6E8A-4147-A177-3AD203B41FA5}">
                      <a16:colId xmlns:a16="http://schemas.microsoft.com/office/drawing/2014/main" val="166631060"/>
                    </a:ext>
                  </a:extLst>
                </a:gridCol>
                <a:gridCol w="1697025">
                  <a:extLst>
                    <a:ext uri="{9D8B030D-6E8A-4147-A177-3AD203B41FA5}">
                      <a16:colId xmlns:a16="http://schemas.microsoft.com/office/drawing/2014/main" val="3312417644"/>
                    </a:ext>
                  </a:extLst>
                </a:gridCol>
              </a:tblGrid>
              <a:tr h="302476">
                <a:tc gridSpan="2">
                  <a:txBody>
                    <a:bodyPr/>
                    <a:lstStyle/>
                    <a:p>
                      <a:r>
                        <a:rPr lang="en-US" sz="1400" dirty="0">
                          <a:latin typeface="Arial Narrow" panose="020B0606020202030204" pitchFamily="34" charset="0"/>
                        </a:rPr>
                        <a:t>Full Curing </a:t>
                      </a:r>
                      <a:endParaRPr sz="1400" dirty="0">
                        <a:latin typeface="Arial Narrow" panose="020B0606020202030204" pitchFamily="34" charset="0"/>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20 minutes</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Arial Narrow" panose="020B0606020202030204" pitchFamily="34" charset="0"/>
                        </a:rPr>
                        <a:t>275˚ F (135˚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0" kern="1200" dirty="0">
                          <a:solidFill>
                            <a:schemeClr val="tx2"/>
                          </a:solidFill>
                          <a:latin typeface="Arial Narrow" panose="020B0606020202030204" pitchFamily="34" charset="0"/>
                          <a:ea typeface="+mn-ea"/>
                          <a:cs typeface="+mn-cs"/>
                        </a:rPr>
                        <a:t>10 minutes</a:t>
                      </a:r>
                      <a:endParaRPr lang="en-US" sz="1400" b="0" strike="noStrike" baseline="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300˚ F (149˚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0" kern="1200" dirty="0">
                          <a:solidFill>
                            <a:schemeClr val="tx2"/>
                          </a:solidFill>
                          <a:latin typeface="Arial Narrow" panose="020B0606020202030204" pitchFamily="34" charset="0"/>
                          <a:ea typeface="+mn-ea"/>
                          <a:cs typeface="+mn-cs"/>
                        </a:rPr>
                        <a:t>5 minutes</a:t>
                      </a:r>
                      <a:endParaRPr lang="en-US" sz="1400" b="0" dirty="0">
                        <a:solidFill>
                          <a:schemeClr val="tx2"/>
                        </a:solidFill>
                        <a:latin typeface="Arial Narrow" panose="020B0606020202030204" pitchFamily="34" charset="0"/>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Arial Narrow" panose="020B0606020202030204" pitchFamily="34" charset="0"/>
                          <a:ea typeface="+mn-ea"/>
                          <a:cs typeface="+mn-cs"/>
                        </a:rPr>
                        <a:t>350˚ F (177˚ C)</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bl>
          </a:graphicData>
        </a:graphic>
      </p:graphicFrame>
      <p:graphicFrame>
        <p:nvGraphicFramePr>
          <p:cNvPr id="8" name="Content Placeholder 5">
            <a:extLst>
              <a:ext uri="{FF2B5EF4-FFF2-40B4-BE49-F238E27FC236}">
                <a16:creationId xmlns:a16="http://schemas.microsoft.com/office/drawing/2014/main" id="{04E7EBD3-EB1D-A6EB-FC6A-F5832024D754}"/>
              </a:ext>
            </a:extLst>
          </p:cNvPr>
          <p:cNvGraphicFramePr>
            <a:graphicFrameLocks/>
          </p:cNvGraphicFramePr>
          <p:nvPr>
            <p:extLst>
              <p:ext uri="{D42A27DB-BD31-4B8C-83A1-F6EECF244321}">
                <p14:modId xmlns:p14="http://schemas.microsoft.com/office/powerpoint/2010/main" val="3733245380"/>
              </p:ext>
            </p:extLst>
          </p:nvPr>
        </p:nvGraphicFramePr>
        <p:xfrm>
          <a:off x="447686" y="2784488"/>
          <a:ext cx="6748452" cy="2289048"/>
        </p:xfrm>
        <a:graphic>
          <a:graphicData uri="http://schemas.openxmlformats.org/drawingml/2006/table">
            <a:tbl>
              <a:tblPr firstRow="1" bandRow="1">
                <a:tableStyleId>{5C22544A-7EE6-4342-B048-85BDC9FD1C3A}</a:tableStyleId>
              </a:tblPr>
              <a:tblGrid>
                <a:gridCol w="2249484">
                  <a:extLst>
                    <a:ext uri="{9D8B030D-6E8A-4147-A177-3AD203B41FA5}">
                      <a16:colId xmlns:a16="http://schemas.microsoft.com/office/drawing/2014/main" val="166631060"/>
                    </a:ext>
                  </a:extLst>
                </a:gridCol>
                <a:gridCol w="2249484">
                  <a:extLst>
                    <a:ext uri="{9D8B030D-6E8A-4147-A177-3AD203B41FA5}">
                      <a16:colId xmlns:a16="http://schemas.microsoft.com/office/drawing/2014/main" val="3312417644"/>
                    </a:ext>
                  </a:extLst>
                </a:gridCol>
                <a:gridCol w="2249484">
                  <a:extLst>
                    <a:ext uri="{9D8B030D-6E8A-4147-A177-3AD203B41FA5}">
                      <a16:colId xmlns:a16="http://schemas.microsoft.com/office/drawing/2014/main" val="1415801699"/>
                    </a:ext>
                  </a:extLst>
                </a:gridCol>
              </a:tblGrid>
              <a:tr h="302476">
                <a:tc>
                  <a:txBody>
                    <a:bodyPr/>
                    <a:lstStyle/>
                    <a:p>
                      <a:r>
                        <a:rPr lang="en-US" sz="1400" dirty="0">
                          <a:latin typeface="+mn-lt"/>
                        </a:rPr>
                        <a:t>Properties</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Test Method</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400" dirty="0">
                          <a:latin typeface="+mn-lt"/>
                        </a:rPr>
                        <a:t>Value</a:t>
                      </a:r>
                      <a:endParaRPr sz="1400" dirty="0">
                        <a:latin typeface="+mn-lt"/>
                      </a:endParaRPr>
                    </a:p>
                  </a:txBody>
                  <a:tcPr marR="91392"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739574399"/>
                  </a:ext>
                </a:extLst>
              </a:tr>
              <a:tr h="273991">
                <a:tc>
                  <a:txBody>
                    <a:bodyPr/>
                    <a:lstStyle/>
                    <a:p>
                      <a:pPr algn="l">
                        <a:lnSpc>
                          <a:spcPct val="90000"/>
                        </a:lnSpc>
                        <a:spcBef>
                          <a:spcPts val="600"/>
                        </a:spcBef>
                        <a:spcAft>
                          <a:spcPts val="0"/>
                        </a:spcAft>
                      </a:pPr>
                      <a:r>
                        <a:rPr lang="en-US" sz="1400" b="1" dirty="0">
                          <a:solidFill>
                            <a:schemeClr val="tx1"/>
                          </a:solidFill>
                          <a:latin typeface="+mn-lt"/>
                        </a:rPr>
                        <a:t>Color</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90000"/>
                        </a:lnSpc>
                        <a:spcBef>
                          <a:spcPts val="600"/>
                        </a:spcBef>
                        <a:spcAft>
                          <a:spcPts val="0"/>
                        </a:spcAft>
                      </a:pPr>
                      <a:r>
                        <a:rPr lang="en-US" sz="1400" b="0" dirty="0">
                          <a:solidFill>
                            <a:schemeClr val="tx2"/>
                          </a:solidFill>
                          <a:latin typeface="+mn-lt"/>
                        </a:rPr>
                        <a:t>Dark gray</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19550385"/>
                  </a:ext>
                </a:extLst>
              </a:tr>
              <a:tr h="273991">
                <a:tc>
                  <a:txBody>
                    <a:bodyPr/>
                    <a:lstStyle/>
                    <a:p>
                      <a:pPr rtl="0">
                        <a:lnSpc>
                          <a:spcPct val="90000"/>
                        </a:lnSpc>
                        <a:spcBef>
                          <a:spcPts val="600"/>
                        </a:spcBef>
                      </a:pPr>
                      <a:r>
                        <a:rPr lang="en-US" sz="1400" b="1" kern="1200" dirty="0">
                          <a:solidFill>
                            <a:schemeClr val="tx1"/>
                          </a:solidFill>
                          <a:latin typeface="+mn-lt"/>
                          <a:ea typeface="+mn-ea"/>
                          <a:cs typeface="+mn-cs"/>
                        </a:rPr>
                        <a:t>Surface</a:t>
                      </a:r>
                      <a:endParaRPr lang="en-US" sz="1400" b="1" strike="noStrike" baseline="0"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Semi-gloss, smooth</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2603169094"/>
                  </a:ext>
                </a:extLst>
              </a:tr>
              <a:tr h="273991">
                <a:tc>
                  <a:txBody>
                    <a:bodyPr/>
                    <a:lstStyle/>
                    <a:p>
                      <a:pPr algn="l">
                        <a:lnSpc>
                          <a:spcPct val="90000"/>
                        </a:lnSpc>
                        <a:spcBef>
                          <a:spcPts val="600"/>
                        </a:spcBef>
                        <a:spcAft>
                          <a:spcPts val="0"/>
                        </a:spcAft>
                      </a:pPr>
                      <a:r>
                        <a:rPr lang="en-US" sz="1400" b="1" kern="1200" dirty="0">
                          <a:solidFill>
                            <a:schemeClr val="tx1"/>
                          </a:solidFill>
                          <a:latin typeface="+mn-lt"/>
                          <a:ea typeface="+mn-ea"/>
                          <a:cs typeface="+mn-cs"/>
                        </a:rPr>
                        <a:t>Gloss at 60°</a:t>
                      </a:r>
                      <a:endParaRPr lang="en-US" sz="1400" b="1" dirty="0">
                        <a:solidFill>
                          <a:schemeClr val="tx1"/>
                        </a:solidFill>
                        <a:latin typeface="+mn-lt"/>
                      </a:endParaRP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2813</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55-70</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834145"/>
                  </a:ext>
                </a:extLst>
              </a:tr>
              <a:tr h="273991">
                <a:tc>
                  <a:txBody>
                    <a:bodyPr/>
                    <a:lstStyle/>
                    <a:p>
                      <a:pPr algn="l">
                        <a:lnSpc>
                          <a:spcPct val="90000"/>
                        </a:lnSpc>
                        <a:spcBef>
                          <a:spcPts val="600"/>
                        </a:spcBef>
                        <a:spcAft>
                          <a:spcPts val="0"/>
                        </a:spcAft>
                      </a:pPr>
                      <a:r>
                        <a:rPr lang="en-US" sz="1400" b="1" dirty="0">
                          <a:solidFill>
                            <a:schemeClr val="tx1"/>
                          </a:solidFill>
                          <a:latin typeface="+mn-lt"/>
                        </a:rPr>
                        <a:t>Specific Gravity</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Calculated</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2.0 g/cm</a:t>
                      </a:r>
                      <a:r>
                        <a:rPr lang="en-US" sz="1400" b="0" kern="1200" baseline="30000" dirty="0">
                          <a:solidFill>
                            <a:schemeClr val="tx2"/>
                          </a:solidFill>
                          <a:latin typeface="+mn-lt"/>
                          <a:ea typeface="+mn-ea"/>
                          <a:cs typeface="+mn-cs"/>
                        </a:rPr>
                        <a:t>3</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941243827"/>
                  </a:ext>
                </a:extLst>
              </a:tr>
              <a:tr h="273991">
                <a:tc>
                  <a:txBody>
                    <a:bodyPr/>
                    <a:lstStyle/>
                    <a:p>
                      <a:pPr algn="l">
                        <a:lnSpc>
                          <a:spcPct val="90000"/>
                        </a:lnSpc>
                        <a:spcBef>
                          <a:spcPts val="600"/>
                        </a:spcBef>
                        <a:spcAft>
                          <a:spcPts val="0"/>
                        </a:spcAft>
                      </a:pPr>
                      <a:r>
                        <a:rPr lang="en-US" sz="1400" b="1" dirty="0">
                          <a:solidFill>
                            <a:schemeClr val="tx1"/>
                          </a:solidFill>
                          <a:latin typeface="+mn-lt"/>
                        </a:rPr>
                        <a:t>Impact Resistance</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6272 / ASTM D2794</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160 in./lbs. direct</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9583437"/>
                  </a:ext>
                </a:extLst>
              </a:tr>
              <a:tr h="273991">
                <a:tc>
                  <a:txBody>
                    <a:bodyPr/>
                    <a:lstStyle/>
                    <a:p>
                      <a:pPr algn="l">
                        <a:lnSpc>
                          <a:spcPct val="90000"/>
                        </a:lnSpc>
                        <a:spcBef>
                          <a:spcPts val="600"/>
                        </a:spcBef>
                        <a:spcAft>
                          <a:spcPts val="0"/>
                        </a:spcAft>
                      </a:pPr>
                      <a:r>
                        <a:rPr lang="en-US" sz="1400" b="1" dirty="0">
                          <a:solidFill>
                            <a:schemeClr val="tx1"/>
                          </a:solidFill>
                          <a:latin typeface="+mn-lt"/>
                        </a:rPr>
                        <a:t>Adhesion</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2409</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5B,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FE1F0"/>
                    </a:solidFill>
                  </a:tcPr>
                </a:tc>
                <a:extLst>
                  <a:ext uri="{0D108BD9-81ED-4DB2-BD59-A6C34878D82A}">
                    <a16:rowId xmlns:a16="http://schemas.microsoft.com/office/drawing/2014/main" val="1752013580"/>
                  </a:ext>
                </a:extLst>
              </a:tr>
              <a:tr h="273991">
                <a:tc>
                  <a:txBody>
                    <a:bodyPr/>
                    <a:lstStyle/>
                    <a:p>
                      <a:pPr algn="l">
                        <a:lnSpc>
                          <a:spcPct val="90000"/>
                        </a:lnSpc>
                        <a:spcBef>
                          <a:spcPts val="600"/>
                        </a:spcBef>
                        <a:spcAft>
                          <a:spcPts val="0"/>
                        </a:spcAft>
                      </a:pPr>
                      <a:r>
                        <a:rPr lang="en-US" sz="1400" b="1" dirty="0">
                          <a:solidFill>
                            <a:schemeClr val="tx1"/>
                          </a:solidFill>
                          <a:latin typeface="+mn-lt"/>
                        </a:rPr>
                        <a:t>Conical Mandrel</a:t>
                      </a:r>
                    </a:p>
                  </a:txBody>
                  <a:tcPr marR="91392" anchor="ctr">
                    <a:lnL w="6350" cap="flat" cmpd="sng" algn="ctr">
                      <a:no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dirty="0">
                          <a:solidFill>
                            <a:schemeClr val="tx2"/>
                          </a:solidFill>
                          <a:latin typeface="+mn-lt"/>
                          <a:ea typeface="+mn-ea"/>
                          <a:cs typeface="+mn-cs"/>
                        </a:rPr>
                        <a:t>ISO 6860</a:t>
                      </a:r>
                    </a:p>
                  </a:txBody>
                  <a:tcPr marR="91392"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lang="en-US" sz="1400" b="0" kern="1200" baseline="0" dirty="0">
                          <a:solidFill>
                            <a:schemeClr val="tx2"/>
                          </a:solidFill>
                          <a:latin typeface="+mn-lt"/>
                          <a:ea typeface="+mn-ea"/>
                          <a:cs typeface="+mn-cs"/>
                        </a:rPr>
                        <a:t>1/8”, pass</a:t>
                      </a:r>
                    </a:p>
                  </a:txBody>
                  <a:tcPr marR="91392"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39090"/>
                  </a:ext>
                </a:extLst>
              </a:tr>
            </a:tbl>
          </a:graphicData>
        </a:graphic>
      </p:graphicFrame>
      <p:sp>
        <p:nvSpPr>
          <p:cNvPr id="2" name="Freeform: Shape 1">
            <a:extLst>
              <a:ext uri="{FF2B5EF4-FFF2-40B4-BE49-F238E27FC236}">
                <a16:creationId xmlns:a16="http://schemas.microsoft.com/office/drawing/2014/main" id="{52280EC6-1D1D-ABD3-566B-AC6F220E309F}"/>
              </a:ext>
            </a:extLst>
          </p:cNvPr>
          <p:cNvSpPr/>
          <p:nvPr/>
        </p:nvSpPr>
        <p:spPr>
          <a:xfrm flipV="1">
            <a:off x="0" y="-7516"/>
            <a:ext cx="6505575" cy="2576210"/>
          </a:xfrm>
          <a:custGeom>
            <a:avLst/>
            <a:gdLst>
              <a:gd name="connsiteX0" fmla="*/ 0 w 6505576"/>
              <a:gd name="connsiteY0" fmla="*/ 2745954 h 2745954"/>
              <a:gd name="connsiteX1" fmla="*/ 5233988 w 6505576"/>
              <a:gd name="connsiteY1" fmla="*/ 2745954 h 2745954"/>
              <a:gd name="connsiteX2" fmla="*/ 6505576 w 6505576"/>
              <a:gd name="connsiteY2" fmla="*/ 2745954 h 2745954"/>
              <a:gd name="connsiteX3" fmla="*/ 5233988 w 6505576"/>
              <a:gd name="connsiteY3" fmla="*/ 0 h 2745954"/>
              <a:gd name="connsiteX4" fmla="*/ 0 w 6505576"/>
              <a:gd name="connsiteY4" fmla="*/ 0 h 274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76" h="2745954">
                <a:moveTo>
                  <a:pt x="0" y="2745954"/>
                </a:moveTo>
                <a:lnTo>
                  <a:pt x="5233988" y="2745954"/>
                </a:lnTo>
                <a:lnTo>
                  <a:pt x="6505576" y="2745954"/>
                </a:lnTo>
                <a:lnTo>
                  <a:pt x="5233988" y="0"/>
                </a:lnTo>
                <a:lnTo>
                  <a:pt x="0" y="0"/>
                </a:lnTo>
                <a:close/>
              </a:path>
            </a:pathLst>
          </a:custGeom>
          <a:gradFill flip="none" rotWithShape="1">
            <a:gsLst>
              <a:gs pos="0">
                <a:schemeClr val="accent3">
                  <a:lumMod val="75000"/>
                </a:schemeClr>
              </a:gs>
              <a:gs pos="100000">
                <a:schemeClr val="accent3"/>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lnSpc>
                <a:spcPct val="90000"/>
              </a:lnSpc>
            </a:pPr>
            <a:endParaRPr lang="en-US"/>
          </a:p>
        </p:txBody>
      </p:sp>
      <p:pic>
        <p:nvPicPr>
          <p:cNvPr id="6" name="Graphic 5">
            <a:extLst>
              <a:ext uri="{FF2B5EF4-FFF2-40B4-BE49-F238E27FC236}">
                <a16:creationId xmlns:a16="http://schemas.microsoft.com/office/drawing/2014/main" id="{047CB3B8-2000-AC24-D67D-4CCB90911C1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2163" y="447250"/>
            <a:ext cx="4484370" cy="691515"/>
          </a:xfrm>
          <a:prstGeom prst="rect">
            <a:avLst/>
          </a:prstGeom>
        </p:spPr>
      </p:pic>
      <p:sp>
        <p:nvSpPr>
          <p:cNvPr id="4" name="TextBox 3">
            <a:extLst>
              <a:ext uri="{FF2B5EF4-FFF2-40B4-BE49-F238E27FC236}">
                <a16:creationId xmlns:a16="http://schemas.microsoft.com/office/drawing/2014/main" id="{76380310-AC37-A630-4CA9-43A5A68E334E}"/>
              </a:ext>
            </a:extLst>
          </p:cNvPr>
          <p:cNvSpPr txBox="1"/>
          <p:nvPr/>
        </p:nvSpPr>
        <p:spPr>
          <a:xfrm>
            <a:off x="1400105" y="1201518"/>
            <a:ext cx="3576707" cy="707886"/>
          </a:xfrm>
          <a:prstGeom prst="rect">
            <a:avLst/>
          </a:prstGeom>
          <a:noFill/>
        </p:spPr>
        <p:txBody>
          <a:bodyPr wrap="square">
            <a:spAutoFit/>
          </a:bodyPr>
          <a:lstStyle/>
          <a:p>
            <a:r>
              <a:rPr lang="en-US" sz="2000" dirty="0">
                <a:solidFill>
                  <a:schemeClr val="bg1"/>
                </a:solidFill>
              </a:rPr>
              <a:t>Zinc-rich primer with balanced performance properties</a:t>
            </a:r>
          </a:p>
        </p:txBody>
      </p:sp>
    </p:spTree>
    <p:extLst>
      <p:ext uri="{BB962C8B-B14F-4D97-AF65-F5344CB8AC3E}">
        <p14:creationId xmlns:p14="http://schemas.microsoft.com/office/powerpoint/2010/main" val="312600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PG">
  <a:themeElements>
    <a:clrScheme name="PPG 2023">
      <a:dk1>
        <a:srgbClr val="000000"/>
      </a:dk1>
      <a:lt1>
        <a:srgbClr val="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t" anchorCtr="0"/>
      <a:lstStyle>
        <a:defPPr algn="l">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lgn="l">
          <a:defRPr/>
        </a:defPPr>
      </a:lstStyle>
    </a:txDef>
  </a:objectDefaults>
  <a:extraClrSchemeLst/>
  <a:extLst>
    <a:ext uri="{05A4C25C-085E-4340-85A3-A5531E510DB2}">
      <thm15:themeFamily xmlns:thm15="http://schemas.microsoft.com/office/thememl/2012/main" name="PPG_ppt_template_240311" id="{E3865F3B-FD20-4D44-8FA8-64D438832184}" vid="{386EC6E9-0F9C-0844-AA53-056BA8EC7D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TaxCatchAll xmlns="14190d81-e954-4a4b-a9da-a1b9b9dc5916" xsi:nil="true"/>
    <_Flow_SignoffStatus xmlns="6e7b6fa3-9fc5-469b-8b9a-3e2156be0a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8CEEC6-599E-4759-A736-40F8FEA53794}"/>
</file>

<file path=customXml/itemProps2.xml><?xml version="1.0" encoding="utf-8"?>
<ds:datastoreItem xmlns:ds="http://schemas.openxmlformats.org/officeDocument/2006/customXml" ds:itemID="{F1DE284E-4C12-4A09-B9A5-4088DE7B8447}">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 ds:uri="ec11e55f-2c8c-455c-aef4-4ede5f66af60"/>
    <ds:schemaRef ds:uri="http://purl.org/dc/terms/"/>
    <ds:schemaRef ds:uri="http://www.w3.org/XML/1998/namespace"/>
    <ds:schemaRef ds:uri="http://schemas.microsoft.com/office/infopath/2007/PartnerControls"/>
    <ds:schemaRef ds:uri="e86da106-3db9-46f7-80f2-d7a876284763"/>
    <ds:schemaRef ds:uri="d3480815-eabf-4617-a140-cc4924f47c74"/>
    <ds:schemaRef ds:uri="b1987079-3e22-4b1e-aa1a-dcd18cd0fee1"/>
    <ds:schemaRef ds:uri="b5df801a-0615-476a-b4f6-75da6047a58a"/>
    <ds:schemaRef ds:uri="f9010dbe-6a6a-4945-8ec8-13c943bbaa63"/>
  </ds:schemaRefs>
</ds:datastoreItem>
</file>

<file path=customXml/itemProps3.xml><?xml version="1.0" encoding="utf-8"?>
<ds:datastoreItem xmlns:ds="http://schemas.openxmlformats.org/officeDocument/2006/customXml" ds:itemID="{E3218D7C-BA49-4F53-86AF-0F70B2AB61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PPG_ppt_template_cover options_240311</Template>
  <TotalTime>5005</TotalTime>
  <Words>2081</Words>
  <Application>Microsoft Office PowerPoint</Application>
  <PresentationFormat>Custom</PresentationFormat>
  <Paragraphs>456</Paragraphs>
  <Slides>18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Black</vt:lpstr>
      <vt:lpstr>Arial Narrow</vt:lpstr>
      <vt:lpstr>Calibri</vt:lpstr>
      <vt:lpstr>PPG</vt:lpstr>
      <vt:lpstr>PPG PRIMERON®  High-performance powder primer series</vt:lpstr>
      <vt:lpstr>Why use a  powder primer?</vt:lpstr>
      <vt:lpstr>PPG powder primers are designed to meet various ISO 12944 corrosivity category standards</vt:lpstr>
      <vt:lpstr>Introducing the PPG Primeron primer portfolio</vt:lpstr>
      <vt:lpstr>Primeron high-performance product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Primeron primers key feature summary</vt:lpstr>
      <vt:lpstr>Thank you for  your time today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1 slide</dc:title>
  <dc:creator>John Marshall</dc:creator>
  <cp:lastModifiedBy>John Marshall</cp:lastModifiedBy>
  <cp:revision>179</cp:revision>
  <dcterms:created xsi:type="dcterms:W3CDTF">2024-03-27T17:00:09Z</dcterms:created>
  <dcterms:modified xsi:type="dcterms:W3CDTF">2024-07-15T18:01:30Z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y fmtid="{D5CDD505-2E9C-101B-9397-08002B2CF9AE}" pid="3" name="MediaServiceImageTags">
    <vt:lpwstr/>
  </property>
</Properties>
</file>