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7"/>
  </p:notesMasterIdLst>
  <p:sldIdLst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034745-FC77-E5CF-4B50-876E591CD259}" v="5" dt="2024-06-13T13:08:49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A1034745-FC77-E5CF-4B50-876E591CD259}"/>
    <pc:docChg chg="delSld modSld">
      <pc:chgData name="MacKay, Maggie" userId="S::mmackay@ppg.com::f6553cf9-756f-4341-affe-76c27b9a6150" providerId="AD" clId="Web-{A1034745-FC77-E5CF-4B50-876E591CD259}" dt="2024-06-13T13:08:49.165" v="2"/>
      <pc:docMkLst>
        <pc:docMk/>
      </pc:docMkLst>
      <pc:sldChg chg="modSp">
        <pc:chgData name="MacKay, Maggie" userId="S::mmackay@ppg.com::f6553cf9-756f-4341-affe-76c27b9a6150" providerId="AD" clId="Web-{A1034745-FC77-E5CF-4B50-876E591CD259}" dt="2024-06-13T13:08:40.900" v="1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A1034745-FC77-E5CF-4B50-876E591CD259}" dt="2024-06-13T13:08:40.900" v="1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A1034745-FC77-E5CF-4B50-876E591CD259}" dt="2024-06-13T13:08:49.165" v="2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 – SEP79745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80867"/>
              </p:ext>
            </p:extLst>
          </p:nvPr>
        </p:nvGraphicFramePr>
        <p:xfrm>
          <a:off x="281503" y="5519506"/>
          <a:ext cx="9120148" cy="577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42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3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168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068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Stock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Zinc Rich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Blasted Steel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229294"/>
              </p:ext>
            </p:extLst>
          </p:nvPr>
        </p:nvGraphicFramePr>
        <p:xfrm>
          <a:off x="9556155" y="2319019"/>
          <a:ext cx="2329011" cy="59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063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940226"/>
              </p:ext>
            </p:extLst>
          </p:nvPr>
        </p:nvGraphicFramePr>
        <p:xfrm>
          <a:off x="9556154" y="3790231"/>
          <a:ext cx="2329011" cy="878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Chassis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Trailers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79543560"/>
              </p:ext>
            </p:extLst>
          </p:nvPr>
        </p:nvGraphicFramePr>
        <p:xfrm>
          <a:off x="362703" y="2319019"/>
          <a:ext cx="8957747" cy="270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5197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62550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Outstanding corrosion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Provides high level of protection for assets and increases product longevity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 cure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energy consumption and process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 recoat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590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2263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≤3.0 VOCs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484079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5462" y="1432999"/>
            <a:ext cx="8647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primer technology has demonstrated value to our customers.</a:t>
            </a:r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r="68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546" y="195262"/>
            <a:ext cx="6913970" cy="404813"/>
          </a:xfrm>
        </p:spPr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663141"/>
            <a:ext cx="6912962" cy="404813"/>
          </a:xfrm>
        </p:spPr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 – SEP79745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737700"/>
              </p:ext>
            </p:extLst>
          </p:nvPr>
        </p:nvGraphicFramePr>
        <p:xfrm>
          <a:off x="433051" y="1143825"/>
          <a:ext cx="8680623" cy="2226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1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62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715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green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30-60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3.0 lbs./gal. (≤ 359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4885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20-30 min @ 140-160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: 3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50-90 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min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Flash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time: &gt;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91117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Recoat window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 days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3780824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047498"/>
              </p:ext>
            </p:extLst>
          </p:nvPr>
        </p:nvGraphicFramePr>
        <p:xfrm>
          <a:off x="458332" y="3689081"/>
          <a:ext cx="8680621" cy="2044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0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73637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&gt; 60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&gt;1,000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≥2,000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 Corrosion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≥60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39232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840336"/>
              </p:ext>
            </p:extLst>
          </p:nvPr>
        </p:nvGraphicFramePr>
        <p:xfrm>
          <a:off x="458333" y="6101700"/>
          <a:ext cx="8680622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0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solidFill>
                            <a:schemeClr val="tx1"/>
                          </a:solidFill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  <a:latin typeface="Arial Narrow"/>
                        </a:rPr>
                        <a:t>  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HSI and HSU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8332" y="5795655"/>
            <a:ext cx="85047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blasted steel.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6" y="3089963"/>
            <a:ext cx="1913983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Outstanding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913983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Ambient cure capable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819248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Wide recoat window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819248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Wet-on-wet capable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3051" y="3383654"/>
            <a:ext cx="935911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F(10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  <a:p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r="6458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970" y="2842583"/>
            <a:ext cx="1174879" cy="117487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234" y="3808371"/>
            <a:ext cx="986308" cy="986308"/>
          </a:xfrm>
          <a:prstGeom prst="rect">
            <a:avLst/>
          </a:prstGeom>
        </p:spPr>
      </p:pic>
      <p:pic>
        <p:nvPicPr>
          <p:cNvPr id="24" name="Picture 23" descr="M:\4 Genna\PPO slides\noun_Water_1289309 (1)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697" y="5328776"/>
            <a:ext cx="1012931" cy="1046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824" y="4636286"/>
            <a:ext cx="956285" cy="9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ACFC7F6A-A7CC-47B0-A16D-BE53EB487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CD57D8-26EE-48B9-B913-B2133116F231}"/>
</file>

<file path=customXml/itemProps3.xml><?xml version="1.0" encoding="utf-8"?>
<ds:datastoreItem xmlns:ds="http://schemas.openxmlformats.org/officeDocument/2006/customXml" ds:itemID="{FEB2D0A6-72AE-496D-9E44-AEE739CB6BE0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7953</TotalTime>
  <Words>314</Words>
  <Application>Microsoft Office PowerPoint</Application>
  <PresentationFormat>Widescreen</PresentationFormat>
  <Paragraphs>92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1_Master slide</vt:lpstr>
      <vt:lpstr>Spectracron® SEP</vt:lpstr>
      <vt:lpstr>Spectracron® SEP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148</cp:revision>
  <dcterms:created xsi:type="dcterms:W3CDTF">2020-01-17T13:08:26Z</dcterms:created>
  <dcterms:modified xsi:type="dcterms:W3CDTF">2024-06-13T13:08:51Z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