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AF536E-DE55-A734-8D52-FCC1FA62C80A}" v="11" dt="2024-06-13T12:55:23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4CAF536E-DE55-A734-8D52-FCC1FA62C80A}"/>
    <pc:docChg chg="delSld modSld">
      <pc:chgData name="MacKay, Maggie" userId="S::mmackay@ppg.com::f6553cf9-756f-4341-affe-76c27b9a6150" providerId="AD" clId="Web-{4CAF536E-DE55-A734-8D52-FCC1FA62C80A}" dt="2024-06-13T12:55:17.984" v="8"/>
      <pc:docMkLst>
        <pc:docMk/>
      </pc:docMkLst>
      <pc:sldChg chg="modSp">
        <pc:chgData name="MacKay, Maggie" userId="S::mmackay@ppg.com::f6553cf9-756f-4341-affe-76c27b9a6150" providerId="AD" clId="Web-{4CAF536E-DE55-A734-8D52-FCC1FA62C80A}" dt="2024-06-13T12:55:17.984" v="8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4CAF536E-DE55-A734-8D52-FCC1FA62C80A}" dt="2024-06-13T12:55:17.984" v="8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4CAF536E-DE55-A734-8D52-FCC1FA62C80A}" dt="2024-06-13T12:54:16.733" v="0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93020"/>
              </p:ext>
            </p:extLst>
          </p:nvPr>
        </p:nvGraphicFramePr>
        <p:xfrm>
          <a:off x="421428" y="5135900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Stock &amp;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300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37083"/>
              </p:ext>
            </p:extLst>
          </p:nvPr>
        </p:nvGraphicFramePr>
        <p:xfrm>
          <a:off x="9556154" y="2503425"/>
          <a:ext cx="2329011" cy="116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78146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3214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79566"/>
              </p:ext>
            </p:extLst>
          </p:nvPr>
        </p:nvGraphicFramePr>
        <p:xfrm>
          <a:off x="9556154" y="4006474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Boats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439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Equipment and Man Lifts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9885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Locomotives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School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Buses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39689654"/>
              </p:ext>
            </p:extLst>
          </p:nvPr>
        </p:nvGraphicFramePr>
        <p:xfrm>
          <a:off x="421428" y="1858943"/>
          <a:ext cx="87547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 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813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058" y="1051603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basecoat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31478"/>
              </p:ext>
            </p:extLst>
          </p:nvPr>
        </p:nvGraphicFramePr>
        <p:xfrm>
          <a:off x="333376" y="1234018"/>
          <a:ext cx="8861908" cy="176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Solid: 5-90 Metallic: &gt;70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3.9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467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 time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5 - 10 min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4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460725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554417"/>
              </p:ext>
            </p:extLst>
          </p:nvPr>
        </p:nvGraphicFramePr>
        <p:xfrm>
          <a:off x="333376" y="3458761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0712"/>
              </p:ext>
            </p:extLst>
          </p:nvPr>
        </p:nvGraphicFramePr>
        <p:xfrm>
          <a:off x="333376" y="573745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Primers: Liquid -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 W43181A, PRU, SEP78278, SEP78284, SEP80613, SEP76001, SEP83052, VRPPE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3326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primed iron phosphate pretreated CRS panels.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94971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Lower 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66872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78263" y="464766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45218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Onsite mix line capable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2736" y="3040319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For specific product VOC information refer to the environmental data sheet (EDS).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95" y="2753572"/>
            <a:ext cx="1057258" cy="105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02" y="3551800"/>
            <a:ext cx="1174625" cy="117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678" y="4498832"/>
            <a:ext cx="990672" cy="990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44" y="5171333"/>
            <a:ext cx="1299783" cy="1299783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1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9544D79A-9AF0-4313-A2C4-885987CEC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F23472-F6E5-4460-A29D-15F5F296012C}"/>
</file>

<file path=customXml/itemProps3.xml><?xml version="1.0" encoding="utf-8"?>
<ds:datastoreItem xmlns:ds="http://schemas.openxmlformats.org/officeDocument/2006/customXml" ds:itemID="{87247B3B-D034-48CE-A1E6-6A448703E6A2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348</Words>
  <Application>Microsoft Office PowerPoint</Application>
  <PresentationFormat>Widescreen</PresentationFormat>
  <Paragraphs>98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HSL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138</cp:revision>
  <dcterms:created xsi:type="dcterms:W3CDTF">2020-01-17T13:08:26Z</dcterms:created>
  <dcterms:modified xsi:type="dcterms:W3CDTF">2024-06-13T12:55:24Z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